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C8421-6DEF-4077-9498-6B3B72A124D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110A8-67EB-4D24-9002-6678ADAA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2483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C874-4AEF-45B3-BA2F-14CEA9E4E83D}" type="datetime1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8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320E-8895-43F8-819F-DFE8E099A347}" type="datetime1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23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D1A3-6A19-4828-8B3F-699735631F04}" type="datetime1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41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9AA6-9C78-4AC0-8B5B-51B17DAA289C}" type="datetime1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217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5FA8-14B5-4E35-B322-ABB95BA1169D}" type="datetime1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37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6632-2ACF-43D0-B469-09B46C253B57}" type="datetime1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6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80D4-C3EF-45D5-BD35-0F334EF7370B}" type="datetime1">
              <a:rPr lang="ru-RU" smtClean="0"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517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570F-DF12-48D7-BEFA-E0817342E386}" type="datetime1">
              <a:rPr lang="ru-RU" smtClean="0"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92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2D8D-23FD-4CCB-9AE4-E3F60B7981E6}" type="datetime1">
              <a:rPr lang="ru-RU" smtClean="0"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204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93E3-7C72-4AC7-904B-FD377BC6F1A0}" type="datetime1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264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246B-F39E-451B-91EF-19C5B7622245}" type="datetime1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563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4502B-7164-4DDF-8075-190A90080049}" type="datetime1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1E3A7-C265-4D08-BABE-4439F6C4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61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02" t="17500" r="19559" b="12500"/>
          <a:stretch/>
        </p:blipFill>
        <p:spPr bwMode="auto">
          <a:xfrm>
            <a:off x="0" y="5358"/>
            <a:ext cx="9144000" cy="6852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9488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02" t="17500" r="19559" b="13060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2143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97" t="16923" r="19667" b="12873"/>
          <a:stretch/>
        </p:blipFill>
        <p:spPr bwMode="auto">
          <a:xfrm>
            <a:off x="-466" y="4124"/>
            <a:ext cx="9144465" cy="6870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5941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96" t="17116" r="19775" b="12314"/>
          <a:stretch/>
        </p:blipFill>
        <p:spPr bwMode="auto">
          <a:xfrm>
            <a:off x="-16913" y="0"/>
            <a:ext cx="916091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8698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97" t="17116" r="19559" b="12687"/>
          <a:stretch/>
        </p:blipFill>
        <p:spPr bwMode="auto">
          <a:xfrm>
            <a:off x="0" y="2872"/>
            <a:ext cx="9144000" cy="6855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822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01" t="33077" r="19667"/>
          <a:stretch/>
        </p:blipFill>
        <p:spPr bwMode="auto">
          <a:xfrm>
            <a:off x="0" y="1"/>
            <a:ext cx="9144000" cy="686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4077072"/>
            <a:ext cx="5760640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rgbClr val="FFFF00"/>
                </a:solidFill>
              </a:rPr>
              <a:t>22 </a:t>
            </a:r>
            <a:r>
              <a:rPr lang="kk-KZ" sz="5000" dirty="0" smtClean="0">
                <a:solidFill>
                  <a:srgbClr val="FFFF00"/>
                </a:solidFill>
              </a:rPr>
              <a:t>ЖЫЛ</a:t>
            </a:r>
            <a:endParaRPr lang="ru-RU" sz="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91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03" t="21538" r="19667" b="9423"/>
          <a:stretch/>
        </p:blipFill>
        <p:spPr bwMode="auto">
          <a:xfrm>
            <a:off x="-7143" y="18898"/>
            <a:ext cx="9151143" cy="6839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292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24" t="26539" r="19775" b="3961"/>
          <a:stretch/>
        </p:blipFill>
        <p:spPr bwMode="auto">
          <a:xfrm>
            <a:off x="-12863" y="0"/>
            <a:ext cx="919684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209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02" t="25192" r="19559" b="4664"/>
          <a:stretch/>
        </p:blipFill>
        <p:spPr bwMode="auto">
          <a:xfrm>
            <a:off x="0" y="0"/>
            <a:ext cx="913670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402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01" t="21538" r="19775" b="9701"/>
          <a:stretch/>
        </p:blipFill>
        <p:spPr bwMode="auto">
          <a:xfrm>
            <a:off x="-1" y="0"/>
            <a:ext cx="912431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764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92" t="20576" r="19667" b="95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254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77" t="17116" r="19233" b="11754"/>
          <a:stretch/>
        </p:blipFill>
        <p:spPr bwMode="auto">
          <a:xfrm>
            <a:off x="-31940" y="0"/>
            <a:ext cx="9175939" cy="6927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621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07" t="17116" r="19559" b="13993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564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01" t="17692" r="19667" b="12873"/>
          <a:stretch/>
        </p:blipFill>
        <p:spPr bwMode="auto">
          <a:xfrm>
            <a:off x="-18336" y="1"/>
            <a:ext cx="9162336" cy="6859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2437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.tec-team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.tec-user</dc:creator>
  <cp:lastModifiedBy>Star</cp:lastModifiedBy>
  <cp:revision>3</cp:revision>
  <dcterms:created xsi:type="dcterms:W3CDTF">2013-11-21T11:45:16Z</dcterms:created>
  <dcterms:modified xsi:type="dcterms:W3CDTF">2015-02-13T06:15:38Z</dcterms:modified>
</cp:coreProperties>
</file>