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09" r:id="rId5"/>
    <p:sldMasterId id="2147483721" r:id="rId6"/>
  </p:sldMasterIdLst>
  <p:notesMasterIdLst>
    <p:notesMasterId r:id="rId15"/>
  </p:notesMasterIdLst>
  <p:handoutMasterIdLst>
    <p:handoutMasterId r:id="rId16"/>
  </p:handoutMasterIdLst>
  <p:sldIdLst>
    <p:sldId id="265" r:id="rId7"/>
    <p:sldId id="266" r:id="rId8"/>
    <p:sldId id="267" r:id="rId9"/>
    <p:sldId id="269" r:id="rId10"/>
    <p:sldId id="270" r:id="rId11"/>
    <p:sldId id="268" r:id="rId12"/>
    <p:sldId id="271" r:id="rId13"/>
    <p:sldId id="272"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000099"/>
    <a:srgbClr val="663300"/>
    <a:srgbClr val="9900CC"/>
    <a:srgbClr val="660033"/>
    <a:srgbClr val="CC9900"/>
    <a:srgbClr val="FF6699"/>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01" autoAdjust="0"/>
    <p:restoredTop sz="94092" autoAdjust="0"/>
  </p:normalViewPr>
  <p:slideViewPr>
    <p:cSldViewPr>
      <p:cViewPr>
        <p:scale>
          <a:sx n="60" d="100"/>
          <a:sy n="60" d="100"/>
        </p:scale>
        <p:origin x="-2208" y="-6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C0112B-86D0-497F-8BF8-DCABD399CBC4}" type="datetimeFigureOut">
              <a:rPr lang="ru-RU" smtClean="0"/>
              <a:t>14.02.2015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8E758B-9875-4F4F-9257-11A94C84CC76}" type="slidenum">
              <a:rPr lang="ru-RU" smtClean="0"/>
              <a:t>‹#›</a:t>
            </a:fld>
            <a:endParaRPr lang="ru-RU"/>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6E0DF-35FD-43BD-8D2A-23B755008AC5}" type="datetimeFigureOut">
              <a:rPr lang="ru-RU" smtClean="0"/>
              <a:pPr/>
              <a:t>14.02.2015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A9081-AF13-4EAF-B498-0FABC595B2EF}" type="slidenum">
              <a:rPr lang="ru-RU" smtClean="0"/>
              <a:pPr/>
              <a:t>‹#›</a:t>
            </a:fld>
            <a:endParaRPr lang="ru-RU"/>
          </a:p>
        </p:txBody>
      </p:sp>
    </p:spTree>
    <p:extLst>
      <p:ext uri="{BB962C8B-B14F-4D97-AF65-F5344CB8AC3E}">
        <p14:creationId xmlns:p14="http://schemas.microsoft.com/office/powerpoint/2010/main" xmlns="" val="33500158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lvl1pPr>
              <a:defRPr/>
            </a:lvl1pPr>
          </a:lstStyle>
          <a:p>
            <a:pPr>
              <a:defRPr/>
            </a:pPr>
            <a:fld id="{3D1DBC23-1C50-4580-9B1B-31327EAE4B6A}" type="slidenum">
              <a:rPr lang="ru-RU"/>
              <a:pPr>
                <a:defRPr/>
              </a:pPr>
              <a:t>‹#›</a:t>
            </a:fld>
            <a:endParaRPr lang="ru-RU"/>
          </a:p>
        </p:txBody>
      </p:sp>
    </p:spTree>
    <p:extLst>
      <p:ext uri="{BB962C8B-B14F-4D97-AF65-F5344CB8AC3E}">
        <p14:creationId xmlns:p14="http://schemas.microsoft.com/office/powerpoint/2010/main" xmlns="" val="3060224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lvl1pPr>
              <a:defRPr/>
            </a:lvl1pPr>
          </a:lstStyle>
          <a:p>
            <a:pPr>
              <a:defRPr/>
            </a:pPr>
            <a:fld id="{CE20E8E6-408E-4C96-80B1-2CEFA3CFB09F}" type="slidenum">
              <a:rPr lang="ru-RU"/>
              <a:pPr>
                <a:defRPr/>
              </a:pPr>
              <a:t>‹#›</a:t>
            </a:fld>
            <a:endParaRPr lang="ru-RU"/>
          </a:p>
        </p:txBody>
      </p:sp>
    </p:spTree>
    <p:extLst>
      <p:ext uri="{BB962C8B-B14F-4D97-AF65-F5344CB8AC3E}">
        <p14:creationId xmlns:p14="http://schemas.microsoft.com/office/powerpoint/2010/main" xmlns="" val="340546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lvl1pPr>
              <a:defRPr/>
            </a:lvl1pPr>
          </a:lstStyle>
          <a:p>
            <a:pPr>
              <a:defRPr/>
            </a:pPr>
            <a:fld id="{2D3022E7-7B25-4DA9-B7A1-52EC632797CE}" type="slidenum">
              <a:rPr lang="ru-RU"/>
              <a:pPr>
                <a:defRPr/>
              </a:pPr>
              <a:t>‹#›</a:t>
            </a:fld>
            <a:endParaRPr lang="ru-RU"/>
          </a:p>
        </p:txBody>
      </p:sp>
    </p:spTree>
    <p:extLst>
      <p:ext uri="{BB962C8B-B14F-4D97-AF65-F5344CB8AC3E}">
        <p14:creationId xmlns:p14="http://schemas.microsoft.com/office/powerpoint/2010/main" xmlns="" val="134592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www.ZHARAR.com</a:t>
            </a: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3D1DBC23-1C50-4580-9B1B-31327EAE4B6A}" type="slidenum">
              <a:rPr lang="ru-RU" smtClean="0"/>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42F81754-BBBA-429A-B70E-60DD001DC974}" type="slidenum">
              <a:rPr lang="ru-RU" smtClean="0"/>
              <a:pPr>
                <a:defRPr/>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AA361E6-5818-4C9E-A545-489EDCD0D0A9}" type="slidenum">
              <a:rPr lang="ru-RU" smtClean="0"/>
              <a:pPr>
                <a:defRPr/>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5BEAF508-BF80-4968-BE24-B6CCD8C9F8EF}" type="slidenum">
              <a:rPr lang="ru-RU" smtClean="0"/>
              <a:pPr>
                <a:defRPr/>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r>
              <a:rPr lang="en-US" smtClean="0"/>
              <a:t>www.ZHARAR.com</a:t>
            </a:r>
            <a:endParaRPr lang="ru-RU"/>
          </a:p>
        </p:txBody>
      </p:sp>
      <p:sp>
        <p:nvSpPr>
          <p:cNvPr id="9" name="Номер слайда 8"/>
          <p:cNvSpPr>
            <a:spLocks noGrp="1"/>
          </p:cNvSpPr>
          <p:nvPr>
            <p:ph type="sldNum" sz="quarter" idx="12"/>
          </p:nvPr>
        </p:nvSpPr>
        <p:spPr/>
        <p:txBody>
          <a:bodyPr/>
          <a:lstStyle>
            <a:extLst/>
          </a:lstStyle>
          <a:p>
            <a:pPr>
              <a:defRPr/>
            </a:pPr>
            <a:fld id="{B9AA8B26-7B82-44D2-8880-8B5003690224}"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r>
              <a:rPr lang="en-US" smtClean="0"/>
              <a:t>www.ZHARAR.com</a:t>
            </a:r>
            <a:endParaRPr lang="ru-RU"/>
          </a:p>
        </p:txBody>
      </p:sp>
      <p:sp>
        <p:nvSpPr>
          <p:cNvPr id="5" name="Номер слайда 4"/>
          <p:cNvSpPr>
            <a:spLocks noGrp="1"/>
          </p:cNvSpPr>
          <p:nvPr>
            <p:ph type="sldNum" sz="quarter" idx="12"/>
          </p:nvPr>
        </p:nvSpPr>
        <p:spPr/>
        <p:txBody>
          <a:bodyPr/>
          <a:lstStyle>
            <a:extLst/>
          </a:lstStyle>
          <a:p>
            <a:pPr>
              <a:defRPr/>
            </a:pPr>
            <a:fld id="{30B1407B-E28E-4C45-80FD-C4DDE7BC285C}" type="slidenum">
              <a:rPr lang="ru-RU" smtClean="0"/>
              <a:pPr>
                <a:defRPr/>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r>
              <a:rPr lang="en-US" smtClean="0"/>
              <a:t>www.ZHARAR.com</a:t>
            </a:r>
            <a:endParaRPr lang="ru-RU"/>
          </a:p>
        </p:txBody>
      </p:sp>
      <p:sp>
        <p:nvSpPr>
          <p:cNvPr id="4" name="Номер слайда 3"/>
          <p:cNvSpPr>
            <a:spLocks noGrp="1"/>
          </p:cNvSpPr>
          <p:nvPr>
            <p:ph type="sldNum" sz="quarter" idx="12"/>
          </p:nvPr>
        </p:nvSpPr>
        <p:spPr/>
        <p:txBody>
          <a:bodyPr/>
          <a:lstStyle>
            <a:extLst/>
          </a:lstStyle>
          <a:p>
            <a:pPr>
              <a:defRPr/>
            </a:pPr>
            <a:fld id="{F91F3362-47F7-4DF0-A428-DC4B1F996657}"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2A8F46B9-A5B3-44FD-900E-2681ED085758}"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lvl1pPr>
              <a:defRPr/>
            </a:lvl1pPr>
          </a:lstStyle>
          <a:p>
            <a:pPr>
              <a:defRPr/>
            </a:pPr>
            <a:fld id="{42F81754-BBBA-429A-B70E-60DD001DC974}" type="slidenum">
              <a:rPr lang="ru-RU"/>
              <a:pPr>
                <a:defRPr/>
              </a:pPr>
              <a:t>‹#›</a:t>
            </a:fld>
            <a:endParaRPr lang="ru-RU"/>
          </a:p>
        </p:txBody>
      </p:sp>
    </p:spTree>
    <p:extLst>
      <p:ext uri="{BB962C8B-B14F-4D97-AF65-F5344CB8AC3E}">
        <p14:creationId xmlns:p14="http://schemas.microsoft.com/office/powerpoint/2010/main" xmlns="" val="105048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BD5E118D-38A5-401E-9A59-DDDC88CF6E9F}" type="slidenum">
              <a:rPr lang="ru-RU" smtClean="0"/>
              <a:pPr>
                <a:defRPr/>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E20E8E6-408E-4C96-80B1-2CEFA3CFB09F}"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2D3022E7-7B25-4DA9-B7A1-52EC632797CE}" type="slidenum">
              <a:rPr lang="ru-RU" smtClean="0"/>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3D1DBC23-1C50-4580-9B1B-31327EAE4B6A}" type="slidenum">
              <a:rPr lang="ru-RU" smtClean="0"/>
              <a:pPr>
                <a:defRPr/>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42F81754-BBBA-429A-B70E-60DD001DC974}" type="slidenum">
              <a:rPr lang="ru-RU" smtClean="0"/>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CAA361E6-5818-4C9E-A545-489EDCD0D0A9}" type="slidenum">
              <a:rPr lang="ru-RU" smtClean="0"/>
              <a:pPr>
                <a:defRPr/>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5BEAF508-BF80-4968-BE24-B6CCD8C9F8EF}" type="slidenum">
              <a:rPr lang="ru-RU" smtClean="0"/>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r>
              <a:rPr lang="en-US" smtClean="0"/>
              <a:t>www.ZHARAR.com</a:t>
            </a:r>
            <a:endParaRPr lang="ru-RU"/>
          </a:p>
        </p:txBody>
      </p:sp>
      <p:sp>
        <p:nvSpPr>
          <p:cNvPr id="9" name="Slide Number Placeholder 8"/>
          <p:cNvSpPr>
            <a:spLocks noGrp="1"/>
          </p:cNvSpPr>
          <p:nvPr>
            <p:ph type="sldNum" sz="quarter" idx="12"/>
          </p:nvPr>
        </p:nvSpPr>
        <p:spPr/>
        <p:txBody>
          <a:bodyPr/>
          <a:lstStyle/>
          <a:p>
            <a:pPr>
              <a:defRPr/>
            </a:pPr>
            <a:fld id="{B9AA8B26-7B82-44D2-8880-8B5003690224}" type="slidenum">
              <a:rPr lang="ru-RU" smtClean="0"/>
              <a:pPr>
                <a:defRPr/>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r>
              <a:rPr lang="en-US" smtClean="0"/>
              <a:t>www.ZHARAR.com</a:t>
            </a:r>
            <a:endParaRPr lang="ru-RU"/>
          </a:p>
        </p:txBody>
      </p:sp>
      <p:sp>
        <p:nvSpPr>
          <p:cNvPr id="5" name="Slide Number Placeholder 4"/>
          <p:cNvSpPr>
            <a:spLocks noGrp="1"/>
          </p:cNvSpPr>
          <p:nvPr>
            <p:ph type="sldNum" sz="quarter" idx="12"/>
          </p:nvPr>
        </p:nvSpPr>
        <p:spPr/>
        <p:txBody>
          <a:bodyPr/>
          <a:lstStyle/>
          <a:p>
            <a:pPr>
              <a:defRPr/>
            </a:pPr>
            <a:fld id="{30B1407B-E28E-4C45-80FD-C4DDE7BC285C}" type="slidenum">
              <a:rPr lang="ru-RU" smtClean="0"/>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r>
              <a:rPr lang="en-US" smtClean="0"/>
              <a:t>www.ZHARAR.com</a:t>
            </a:r>
            <a:endParaRPr lang="ru-RU"/>
          </a:p>
        </p:txBody>
      </p:sp>
      <p:sp>
        <p:nvSpPr>
          <p:cNvPr id="4" name="Slide Number Placeholder 3"/>
          <p:cNvSpPr>
            <a:spLocks noGrp="1"/>
          </p:cNvSpPr>
          <p:nvPr>
            <p:ph type="sldNum" sz="quarter" idx="12"/>
          </p:nvPr>
        </p:nvSpPr>
        <p:spPr/>
        <p:txBody>
          <a:bodyPr/>
          <a:lstStyle/>
          <a:p>
            <a:pPr>
              <a:defRPr/>
            </a:pPr>
            <a:fld id="{F91F3362-47F7-4DF0-A428-DC4B1F99665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lvl1pPr>
              <a:defRPr/>
            </a:lvl1pPr>
          </a:lstStyle>
          <a:p>
            <a:pPr>
              <a:defRPr/>
            </a:pPr>
            <a:fld id="{CAA361E6-5818-4C9E-A545-489EDCD0D0A9}" type="slidenum">
              <a:rPr lang="ru-RU"/>
              <a:pPr>
                <a:defRPr/>
              </a:pPr>
              <a:t>‹#›</a:t>
            </a:fld>
            <a:endParaRPr lang="ru-RU"/>
          </a:p>
        </p:txBody>
      </p:sp>
    </p:spTree>
    <p:extLst>
      <p:ext uri="{BB962C8B-B14F-4D97-AF65-F5344CB8AC3E}">
        <p14:creationId xmlns:p14="http://schemas.microsoft.com/office/powerpoint/2010/main" xmlns="" val="1819188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2A8F46B9-A5B3-44FD-900E-2681ED085758}" type="slidenum">
              <a:rPr lang="ru-RU" smtClean="0"/>
              <a:pPr>
                <a:defRPr/>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r>
              <a:rPr lang="en-US" smtClean="0"/>
              <a:t>www.ZHARAR.com</a:t>
            </a:r>
            <a:endParaRPr lang="ru-RU"/>
          </a:p>
        </p:txBody>
      </p:sp>
      <p:sp>
        <p:nvSpPr>
          <p:cNvPr id="7" name="Slide Number Placeholder 6"/>
          <p:cNvSpPr>
            <a:spLocks noGrp="1"/>
          </p:cNvSpPr>
          <p:nvPr>
            <p:ph type="sldNum" sz="quarter" idx="12"/>
          </p:nvPr>
        </p:nvSpPr>
        <p:spPr/>
        <p:txBody>
          <a:bodyPr/>
          <a:lstStyle/>
          <a:p>
            <a:pPr>
              <a:defRPr/>
            </a:pPr>
            <a:fld id="{BD5E118D-38A5-401E-9A59-DDDC88CF6E9F}" type="slidenum">
              <a:rPr lang="ru-RU" smtClean="0"/>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CE20E8E6-408E-4C96-80B1-2CEFA3CFB09F}" type="slidenum">
              <a:rPr lang="ru-RU" smtClean="0"/>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r>
              <a:rPr lang="en-US" smtClean="0"/>
              <a:t>www.ZHARAR.com</a:t>
            </a:r>
            <a:endParaRPr lang="ru-RU"/>
          </a:p>
        </p:txBody>
      </p:sp>
      <p:sp>
        <p:nvSpPr>
          <p:cNvPr id="6" name="Slide Number Placeholder 5"/>
          <p:cNvSpPr>
            <a:spLocks noGrp="1"/>
          </p:cNvSpPr>
          <p:nvPr>
            <p:ph type="sldNum" sz="quarter" idx="12"/>
          </p:nvPr>
        </p:nvSpPr>
        <p:spPr/>
        <p:txBody>
          <a:bodyPr/>
          <a:lstStyle/>
          <a:p>
            <a:pPr>
              <a:defRPr/>
            </a:pPr>
            <a:fld id="{2D3022E7-7B25-4DA9-B7A1-52EC632797CE}" type="slidenum">
              <a:rPr lang="ru-RU" smtClean="0"/>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r>
              <a:rPr lang="en-US" smtClean="0"/>
              <a:t>www.ZHARAR.com</a:t>
            </a:r>
            <a:endParaRPr lang="ru-RU"/>
          </a:p>
        </p:txBody>
      </p:sp>
      <p:sp>
        <p:nvSpPr>
          <p:cNvPr id="11" name="Номер слайда 10"/>
          <p:cNvSpPr>
            <a:spLocks noGrp="1"/>
          </p:cNvSpPr>
          <p:nvPr>
            <p:ph type="sldNum" sz="quarter" idx="12"/>
          </p:nvPr>
        </p:nvSpPr>
        <p:spPr/>
        <p:txBody>
          <a:bodyPr/>
          <a:lstStyle>
            <a:extLst/>
          </a:lstStyle>
          <a:p>
            <a:pPr>
              <a:defRPr/>
            </a:pPr>
            <a:fld id="{3D1DBC23-1C50-4580-9B1B-31327EAE4B6A}" type="slidenum">
              <a:rPr lang="ru-RU" smtClean="0"/>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42F81754-BBBA-429A-B70E-60DD001DC974}" type="slidenum">
              <a:rPr lang="ru-RU" smtClean="0"/>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AA361E6-5818-4C9E-A545-489EDCD0D0A9}" type="slidenum">
              <a:rPr lang="ru-RU" smtClean="0"/>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5BEAF508-BF80-4968-BE24-B6CCD8C9F8EF}" type="slidenum">
              <a:rPr lang="ru-RU" smtClean="0"/>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r>
              <a:rPr lang="en-US" smtClean="0"/>
              <a:t>www.ZHARAR.com</a:t>
            </a:r>
            <a:endParaRPr lang="ru-RU"/>
          </a:p>
        </p:txBody>
      </p:sp>
      <p:sp>
        <p:nvSpPr>
          <p:cNvPr id="9" name="Номер слайда 8"/>
          <p:cNvSpPr>
            <a:spLocks noGrp="1"/>
          </p:cNvSpPr>
          <p:nvPr>
            <p:ph type="sldNum" sz="quarter" idx="12"/>
          </p:nvPr>
        </p:nvSpPr>
        <p:spPr/>
        <p:txBody>
          <a:bodyPr/>
          <a:lstStyle>
            <a:extLst/>
          </a:lstStyle>
          <a:p>
            <a:pPr>
              <a:defRPr/>
            </a:pPr>
            <a:fld id="{B9AA8B26-7B82-44D2-8880-8B5003690224}" type="slidenum">
              <a:rPr lang="ru-RU" smtClean="0"/>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r>
              <a:rPr lang="en-US" smtClean="0"/>
              <a:t>www.ZHARAR.com</a:t>
            </a:r>
            <a:endParaRPr lang="ru-RU"/>
          </a:p>
        </p:txBody>
      </p:sp>
      <p:sp>
        <p:nvSpPr>
          <p:cNvPr id="5" name="Номер слайда 4"/>
          <p:cNvSpPr>
            <a:spLocks noGrp="1"/>
          </p:cNvSpPr>
          <p:nvPr>
            <p:ph type="sldNum" sz="quarter" idx="12"/>
          </p:nvPr>
        </p:nvSpPr>
        <p:spPr/>
        <p:txBody>
          <a:bodyPr/>
          <a:lstStyle>
            <a:extLst/>
          </a:lstStyle>
          <a:p>
            <a:pPr>
              <a:defRPr/>
            </a:pPr>
            <a:fld id="{30B1407B-E28E-4C45-80FD-C4DDE7BC285C}"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Номер слайда 5"/>
          <p:cNvSpPr>
            <a:spLocks noGrp="1"/>
          </p:cNvSpPr>
          <p:nvPr>
            <p:ph type="sldNum" sz="quarter" idx="12"/>
          </p:nvPr>
        </p:nvSpPr>
        <p:spPr/>
        <p:txBody>
          <a:bodyPr/>
          <a:lstStyle>
            <a:lvl1pPr>
              <a:defRPr/>
            </a:lvl1pPr>
          </a:lstStyle>
          <a:p>
            <a:pPr>
              <a:defRPr/>
            </a:pPr>
            <a:fld id="{5BEAF508-BF80-4968-BE24-B6CCD8C9F8EF}" type="slidenum">
              <a:rPr lang="ru-RU"/>
              <a:pPr>
                <a:defRPr/>
              </a:pPr>
              <a:t>‹#›</a:t>
            </a:fld>
            <a:endParaRPr lang="ru-RU"/>
          </a:p>
        </p:txBody>
      </p:sp>
    </p:spTree>
    <p:extLst>
      <p:ext uri="{BB962C8B-B14F-4D97-AF65-F5344CB8AC3E}">
        <p14:creationId xmlns:p14="http://schemas.microsoft.com/office/powerpoint/2010/main" xmlns="" val="4069158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r>
              <a:rPr lang="en-US" smtClean="0"/>
              <a:t>www.ZHARAR.com</a:t>
            </a:r>
            <a:endParaRPr lang="ru-RU"/>
          </a:p>
        </p:txBody>
      </p:sp>
      <p:sp>
        <p:nvSpPr>
          <p:cNvPr id="4" name="Номер слайда 3"/>
          <p:cNvSpPr>
            <a:spLocks noGrp="1"/>
          </p:cNvSpPr>
          <p:nvPr>
            <p:ph type="sldNum" sz="quarter" idx="12"/>
          </p:nvPr>
        </p:nvSpPr>
        <p:spPr/>
        <p:txBody>
          <a:bodyPr/>
          <a:lstStyle>
            <a:extLst/>
          </a:lstStyle>
          <a:p>
            <a:pPr>
              <a:defRPr/>
            </a:pPr>
            <a:fld id="{F91F3362-47F7-4DF0-A428-DC4B1F996657}" type="slidenum">
              <a:rPr lang="ru-RU" smtClean="0"/>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2A8F46B9-A5B3-44FD-900E-2681ED085758}" type="slidenum">
              <a:rPr lang="ru-RU" smtClean="0"/>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BD5E118D-38A5-401E-9A59-DDDC88CF6E9F}"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E20E8E6-408E-4C96-80B1-2CEFA3CFB09F}" type="slidenum">
              <a:rPr lang="ru-RU" smtClean="0"/>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2D3022E7-7B25-4DA9-B7A1-52EC632797CE}" type="slidenum">
              <a:rPr lang="ru-RU" smtClean="0"/>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r>
              <a:rPr lang="en-US" smtClean="0"/>
              <a:t>www.ZHARAR.com</a:t>
            </a:r>
            <a:endParaRPr lang="ru-RU"/>
          </a:p>
        </p:txBody>
      </p:sp>
      <p:sp>
        <p:nvSpPr>
          <p:cNvPr id="11" name="Номер слайда 10"/>
          <p:cNvSpPr>
            <a:spLocks noGrp="1"/>
          </p:cNvSpPr>
          <p:nvPr>
            <p:ph type="sldNum" sz="quarter" idx="12"/>
          </p:nvPr>
        </p:nvSpPr>
        <p:spPr/>
        <p:txBody>
          <a:bodyPr/>
          <a:lstStyle>
            <a:extLst/>
          </a:lstStyle>
          <a:p>
            <a:pPr>
              <a:defRPr/>
            </a:pPr>
            <a:fld id="{3D1DBC23-1C50-4580-9B1B-31327EAE4B6A}" type="slidenum">
              <a:rPr lang="ru-RU" smtClean="0"/>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42F81754-BBBA-429A-B70E-60DD001DC974}" type="slidenum">
              <a:rPr lang="ru-RU" smtClean="0"/>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AA361E6-5818-4C9E-A545-489EDCD0D0A9}" type="slidenum">
              <a:rPr lang="ru-RU" smtClean="0"/>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5BEAF508-BF80-4968-BE24-B6CCD8C9F8EF}" type="slidenum">
              <a:rPr lang="ru-RU" smtClean="0"/>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r>
              <a:rPr lang="en-US" smtClean="0"/>
              <a:t>www.ZHARAR.com</a:t>
            </a:r>
            <a:endParaRPr lang="ru-RU"/>
          </a:p>
        </p:txBody>
      </p:sp>
      <p:sp>
        <p:nvSpPr>
          <p:cNvPr id="9" name="Номер слайда 8"/>
          <p:cNvSpPr>
            <a:spLocks noGrp="1"/>
          </p:cNvSpPr>
          <p:nvPr>
            <p:ph type="sldNum" sz="quarter" idx="12"/>
          </p:nvPr>
        </p:nvSpPr>
        <p:spPr/>
        <p:txBody>
          <a:bodyPr/>
          <a:lstStyle>
            <a:extLst/>
          </a:lstStyle>
          <a:p>
            <a:pPr>
              <a:defRPr/>
            </a:pPr>
            <a:fld id="{B9AA8B26-7B82-44D2-8880-8B5003690224}"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9" name="Номер слайда 5"/>
          <p:cNvSpPr>
            <a:spLocks noGrp="1"/>
          </p:cNvSpPr>
          <p:nvPr>
            <p:ph type="sldNum" sz="quarter" idx="12"/>
          </p:nvPr>
        </p:nvSpPr>
        <p:spPr/>
        <p:txBody>
          <a:bodyPr/>
          <a:lstStyle>
            <a:lvl1pPr>
              <a:defRPr/>
            </a:lvl1pPr>
          </a:lstStyle>
          <a:p>
            <a:pPr>
              <a:defRPr/>
            </a:pPr>
            <a:fld id="{B9AA8B26-7B82-44D2-8880-8B5003690224}" type="slidenum">
              <a:rPr lang="ru-RU"/>
              <a:pPr>
                <a:defRPr/>
              </a:pPr>
              <a:t>‹#›</a:t>
            </a:fld>
            <a:endParaRPr lang="ru-RU"/>
          </a:p>
        </p:txBody>
      </p:sp>
    </p:spTree>
    <p:extLst>
      <p:ext uri="{BB962C8B-B14F-4D97-AF65-F5344CB8AC3E}">
        <p14:creationId xmlns:p14="http://schemas.microsoft.com/office/powerpoint/2010/main" xmlns="" val="2134339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r>
              <a:rPr lang="en-US" smtClean="0"/>
              <a:t>www.ZHARAR.com</a:t>
            </a:r>
            <a:endParaRPr lang="ru-RU"/>
          </a:p>
        </p:txBody>
      </p:sp>
      <p:sp>
        <p:nvSpPr>
          <p:cNvPr id="5" name="Номер слайда 4"/>
          <p:cNvSpPr>
            <a:spLocks noGrp="1"/>
          </p:cNvSpPr>
          <p:nvPr>
            <p:ph type="sldNum" sz="quarter" idx="12"/>
          </p:nvPr>
        </p:nvSpPr>
        <p:spPr/>
        <p:txBody>
          <a:bodyPr/>
          <a:lstStyle>
            <a:extLst/>
          </a:lstStyle>
          <a:p>
            <a:pPr>
              <a:defRPr/>
            </a:pPr>
            <a:fld id="{30B1407B-E28E-4C45-80FD-C4DDE7BC285C}" type="slidenum">
              <a:rPr lang="ru-RU" smtClean="0"/>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r>
              <a:rPr lang="en-US" smtClean="0"/>
              <a:t>www.ZHARAR.com</a:t>
            </a:r>
            <a:endParaRPr lang="ru-RU"/>
          </a:p>
        </p:txBody>
      </p:sp>
      <p:sp>
        <p:nvSpPr>
          <p:cNvPr id="4" name="Номер слайда 3"/>
          <p:cNvSpPr>
            <a:spLocks noGrp="1"/>
          </p:cNvSpPr>
          <p:nvPr>
            <p:ph type="sldNum" sz="quarter" idx="12"/>
          </p:nvPr>
        </p:nvSpPr>
        <p:spPr/>
        <p:txBody>
          <a:bodyPr/>
          <a:lstStyle>
            <a:extLst/>
          </a:lstStyle>
          <a:p>
            <a:pPr>
              <a:defRPr/>
            </a:pPr>
            <a:fld id="{F91F3362-47F7-4DF0-A428-DC4B1F996657}" type="slidenum">
              <a:rPr lang="ru-RU" smtClean="0"/>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2A8F46B9-A5B3-44FD-900E-2681ED085758}" type="slidenum">
              <a:rPr lang="ru-RU" smtClean="0"/>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BD5E118D-38A5-401E-9A59-DDDC88CF6E9F}"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E20E8E6-408E-4C96-80B1-2CEFA3CFB09F}" type="slidenum">
              <a:rPr lang="ru-RU" smtClean="0"/>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2D3022E7-7B25-4DA9-B7A1-52EC632797CE}" type="slidenum">
              <a:rPr lang="ru-RU" smtClean="0"/>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r>
              <a:rPr lang="en-US" smtClean="0"/>
              <a:t>www.ZHARAR.com</a:t>
            </a:r>
            <a:endParaRPr lang="ru-RU"/>
          </a:p>
        </p:txBody>
      </p:sp>
      <p:sp>
        <p:nvSpPr>
          <p:cNvPr id="11" name="Номер слайда 10"/>
          <p:cNvSpPr>
            <a:spLocks noGrp="1"/>
          </p:cNvSpPr>
          <p:nvPr>
            <p:ph type="sldNum" sz="quarter" idx="12"/>
          </p:nvPr>
        </p:nvSpPr>
        <p:spPr/>
        <p:txBody>
          <a:bodyPr/>
          <a:lstStyle>
            <a:extLst/>
          </a:lstStyle>
          <a:p>
            <a:pPr>
              <a:defRPr/>
            </a:pPr>
            <a:fld id="{3D1DBC23-1C50-4580-9B1B-31327EAE4B6A}" type="slidenum">
              <a:rPr lang="ru-RU" smtClean="0"/>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42F81754-BBBA-429A-B70E-60DD001DC974}" type="slidenum">
              <a:rPr lang="ru-RU" smtClean="0"/>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AA361E6-5818-4C9E-A545-489EDCD0D0A9}" type="slidenum">
              <a:rPr lang="ru-RU" smtClean="0"/>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5BEAF508-BF80-4968-BE24-B6CCD8C9F8EF}"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5" name="Номер слайда 5"/>
          <p:cNvSpPr>
            <a:spLocks noGrp="1"/>
          </p:cNvSpPr>
          <p:nvPr>
            <p:ph type="sldNum" sz="quarter" idx="12"/>
          </p:nvPr>
        </p:nvSpPr>
        <p:spPr/>
        <p:txBody>
          <a:bodyPr/>
          <a:lstStyle>
            <a:lvl1pPr>
              <a:defRPr/>
            </a:lvl1pPr>
          </a:lstStyle>
          <a:p>
            <a:pPr>
              <a:defRPr/>
            </a:pPr>
            <a:fld id="{30B1407B-E28E-4C45-80FD-C4DDE7BC285C}" type="slidenum">
              <a:rPr lang="ru-RU"/>
              <a:pPr>
                <a:defRPr/>
              </a:pPr>
              <a:t>‹#›</a:t>
            </a:fld>
            <a:endParaRPr lang="ru-RU"/>
          </a:p>
        </p:txBody>
      </p:sp>
    </p:spTree>
    <p:extLst>
      <p:ext uri="{BB962C8B-B14F-4D97-AF65-F5344CB8AC3E}">
        <p14:creationId xmlns:p14="http://schemas.microsoft.com/office/powerpoint/2010/main" xmlns="" val="3115220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r>
              <a:rPr lang="en-US" smtClean="0"/>
              <a:t>www.ZHARAR.com</a:t>
            </a:r>
            <a:endParaRPr lang="ru-RU"/>
          </a:p>
        </p:txBody>
      </p:sp>
      <p:sp>
        <p:nvSpPr>
          <p:cNvPr id="9" name="Номер слайда 8"/>
          <p:cNvSpPr>
            <a:spLocks noGrp="1"/>
          </p:cNvSpPr>
          <p:nvPr>
            <p:ph type="sldNum" sz="quarter" idx="12"/>
          </p:nvPr>
        </p:nvSpPr>
        <p:spPr/>
        <p:txBody>
          <a:bodyPr/>
          <a:lstStyle>
            <a:extLst/>
          </a:lstStyle>
          <a:p>
            <a:pPr>
              <a:defRPr/>
            </a:pPr>
            <a:fld id="{B9AA8B26-7B82-44D2-8880-8B5003690224}" type="slidenum">
              <a:rPr lang="ru-RU" smtClean="0"/>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r>
              <a:rPr lang="en-US" smtClean="0"/>
              <a:t>www.ZHARAR.com</a:t>
            </a:r>
            <a:endParaRPr lang="ru-RU"/>
          </a:p>
        </p:txBody>
      </p:sp>
      <p:sp>
        <p:nvSpPr>
          <p:cNvPr id="5" name="Номер слайда 4"/>
          <p:cNvSpPr>
            <a:spLocks noGrp="1"/>
          </p:cNvSpPr>
          <p:nvPr>
            <p:ph type="sldNum" sz="quarter" idx="12"/>
          </p:nvPr>
        </p:nvSpPr>
        <p:spPr/>
        <p:txBody>
          <a:bodyPr/>
          <a:lstStyle>
            <a:extLst/>
          </a:lstStyle>
          <a:p>
            <a:pPr>
              <a:defRPr/>
            </a:pPr>
            <a:fld id="{30B1407B-E28E-4C45-80FD-C4DDE7BC285C}" type="slidenum">
              <a:rPr lang="ru-RU" smtClean="0"/>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r>
              <a:rPr lang="en-US" smtClean="0"/>
              <a:t>www.ZHARAR.com</a:t>
            </a:r>
            <a:endParaRPr lang="ru-RU"/>
          </a:p>
        </p:txBody>
      </p:sp>
      <p:sp>
        <p:nvSpPr>
          <p:cNvPr id="4" name="Номер слайда 3"/>
          <p:cNvSpPr>
            <a:spLocks noGrp="1"/>
          </p:cNvSpPr>
          <p:nvPr>
            <p:ph type="sldNum" sz="quarter" idx="12"/>
          </p:nvPr>
        </p:nvSpPr>
        <p:spPr/>
        <p:txBody>
          <a:bodyPr/>
          <a:lstStyle>
            <a:extLst/>
          </a:lstStyle>
          <a:p>
            <a:pPr>
              <a:defRPr/>
            </a:pPr>
            <a:fld id="{F91F3362-47F7-4DF0-A428-DC4B1F996657}" type="slidenum">
              <a:rPr lang="ru-RU" smtClean="0"/>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2A8F46B9-A5B3-44FD-900E-2681ED085758}" type="slidenum">
              <a:rPr lang="ru-RU" smtClean="0"/>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r>
              <a:rPr lang="en-US" smtClean="0"/>
              <a:t>www.ZHARAR.com</a:t>
            </a:r>
            <a:endParaRPr lang="ru-RU"/>
          </a:p>
        </p:txBody>
      </p:sp>
      <p:sp>
        <p:nvSpPr>
          <p:cNvPr id="7" name="Номер слайда 6"/>
          <p:cNvSpPr>
            <a:spLocks noGrp="1"/>
          </p:cNvSpPr>
          <p:nvPr>
            <p:ph type="sldNum" sz="quarter" idx="12"/>
          </p:nvPr>
        </p:nvSpPr>
        <p:spPr/>
        <p:txBody>
          <a:bodyPr/>
          <a:lstStyle>
            <a:extLst/>
          </a:lstStyle>
          <a:p>
            <a:pPr>
              <a:defRPr/>
            </a:pPr>
            <a:fld id="{BD5E118D-38A5-401E-9A59-DDDC88CF6E9F}"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CE20E8E6-408E-4C96-80B1-2CEFA3CFB09F}" type="slidenum">
              <a:rPr lang="ru-RU" smtClean="0"/>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r>
              <a:rPr lang="en-US" smtClean="0"/>
              <a:t>www.ZHARAR.com</a:t>
            </a:r>
            <a:endParaRPr lang="ru-RU"/>
          </a:p>
        </p:txBody>
      </p:sp>
      <p:sp>
        <p:nvSpPr>
          <p:cNvPr id="6" name="Номер слайда 5"/>
          <p:cNvSpPr>
            <a:spLocks noGrp="1"/>
          </p:cNvSpPr>
          <p:nvPr>
            <p:ph type="sldNum" sz="quarter" idx="12"/>
          </p:nvPr>
        </p:nvSpPr>
        <p:spPr/>
        <p:txBody>
          <a:bodyPr/>
          <a:lstStyle>
            <a:extLst/>
          </a:lstStyle>
          <a:p>
            <a:pPr>
              <a:defRPr/>
            </a:pPr>
            <a:fld id="{2D3022E7-7B25-4DA9-B7A1-52EC632797CE}"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4" name="Номер слайда 5"/>
          <p:cNvSpPr>
            <a:spLocks noGrp="1"/>
          </p:cNvSpPr>
          <p:nvPr>
            <p:ph type="sldNum" sz="quarter" idx="12"/>
          </p:nvPr>
        </p:nvSpPr>
        <p:spPr/>
        <p:txBody>
          <a:bodyPr/>
          <a:lstStyle>
            <a:lvl1pPr>
              <a:defRPr/>
            </a:lvl1pPr>
          </a:lstStyle>
          <a:p>
            <a:pPr>
              <a:defRPr/>
            </a:pPr>
            <a:fld id="{F91F3362-47F7-4DF0-A428-DC4B1F996657}" type="slidenum">
              <a:rPr lang="ru-RU"/>
              <a:pPr>
                <a:defRPr/>
              </a:pPr>
              <a:t>‹#›</a:t>
            </a:fld>
            <a:endParaRPr lang="ru-RU"/>
          </a:p>
        </p:txBody>
      </p:sp>
    </p:spTree>
    <p:extLst>
      <p:ext uri="{BB962C8B-B14F-4D97-AF65-F5344CB8AC3E}">
        <p14:creationId xmlns:p14="http://schemas.microsoft.com/office/powerpoint/2010/main" xmlns="" val="183766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Номер слайда 5"/>
          <p:cNvSpPr>
            <a:spLocks noGrp="1"/>
          </p:cNvSpPr>
          <p:nvPr>
            <p:ph type="sldNum" sz="quarter" idx="12"/>
          </p:nvPr>
        </p:nvSpPr>
        <p:spPr/>
        <p:txBody>
          <a:bodyPr/>
          <a:lstStyle>
            <a:lvl1pPr>
              <a:defRPr/>
            </a:lvl1pPr>
          </a:lstStyle>
          <a:p>
            <a:pPr>
              <a:defRPr/>
            </a:pPr>
            <a:fld id="{2A8F46B9-A5B3-44FD-900E-2681ED085758}" type="slidenum">
              <a:rPr lang="ru-RU"/>
              <a:pPr>
                <a:defRPr/>
              </a:pPr>
              <a:t>‹#›</a:t>
            </a:fld>
            <a:endParaRPr lang="ru-RU"/>
          </a:p>
        </p:txBody>
      </p:sp>
    </p:spTree>
    <p:extLst>
      <p:ext uri="{BB962C8B-B14F-4D97-AF65-F5344CB8AC3E}">
        <p14:creationId xmlns:p14="http://schemas.microsoft.com/office/powerpoint/2010/main" xmlns="" val="144117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smtClean="0"/>
              <a:t>www.ZHARAR.com</a:t>
            </a:r>
            <a:endParaRPr lang="ru-RU"/>
          </a:p>
        </p:txBody>
      </p:sp>
      <p:sp>
        <p:nvSpPr>
          <p:cNvPr id="7" name="Номер слайда 5"/>
          <p:cNvSpPr>
            <a:spLocks noGrp="1"/>
          </p:cNvSpPr>
          <p:nvPr>
            <p:ph type="sldNum" sz="quarter" idx="12"/>
          </p:nvPr>
        </p:nvSpPr>
        <p:spPr/>
        <p:txBody>
          <a:bodyPr/>
          <a:lstStyle>
            <a:lvl1pPr>
              <a:defRPr/>
            </a:lvl1pPr>
          </a:lstStyle>
          <a:p>
            <a:pPr>
              <a:defRPr/>
            </a:pPr>
            <a:fld id="{BD5E118D-38A5-401E-9A59-DDDC88CF6E9F}" type="slidenum">
              <a:rPr lang="ru-RU"/>
              <a:pPr>
                <a:defRPr/>
              </a:pPr>
              <a:t>‹#›</a:t>
            </a:fld>
            <a:endParaRPr lang="ru-RU"/>
          </a:p>
        </p:txBody>
      </p:sp>
    </p:spTree>
    <p:extLst>
      <p:ext uri="{BB962C8B-B14F-4D97-AF65-F5344CB8AC3E}">
        <p14:creationId xmlns:p14="http://schemas.microsoft.com/office/powerpoint/2010/main" xmlns="" val="1620643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www.ZHARAR.com</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ABC9409-6671-49A9-928A-6455E2916CD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www.ZHARAR.com</a:t>
            </a: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ABC9409-6671-49A9-928A-6455E2916CD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r>
              <a:rPr lang="en-US" smtClean="0"/>
              <a:t>www.ZHARAR.com</a:t>
            </a:r>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9ABC9409-6671-49A9-928A-6455E2916CD5}" type="slidenum">
              <a:rPr lang="ru-RU" smtClean="0"/>
              <a:pPr>
                <a:defRPr/>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r>
              <a:rPr lang="en-US" smtClean="0"/>
              <a:t>www.ZHARAR.com</a:t>
            </a: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ABC9409-6671-49A9-928A-6455E2916CD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r>
              <a:rPr lang="en-US" smtClean="0"/>
              <a:t>www.ZHARAR.com</a:t>
            </a: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ABC9409-6671-49A9-928A-6455E2916CD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r>
              <a:rPr lang="en-US" smtClean="0"/>
              <a:t>www.ZHARAR.com</a:t>
            </a: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ABC9409-6671-49A9-928A-6455E2916CD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рямоугольник 3"/>
          <p:cNvSpPr>
            <a:spLocks noChangeArrowheads="1"/>
          </p:cNvSpPr>
          <p:nvPr/>
        </p:nvSpPr>
        <p:spPr bwMode="auto">
          <a:xfrm>
            <a:off x="827088" y="836613"/>
            <a:ext cx="770572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ru-RU" b="1" dirty="0" err="1">
                <a:solidFill>
                  <a:srgbClr val="FF0000"/>
                </a:solidFill>
                <a:latin typeface="Times New Roman" pitchFamily="18" charset="0"/>
                <a:cs typeface="Times New Roman" pitchFamily="18" charset="0"/>
              </a:rPr>
              <a:t>Жүре</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пайда</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болған</a:t>
            </a:r>
            <a:r>
              <a:rPr lang="ru-RU" b="1" dirty="0">
                <a:solidFill>
                  <a:srgbClr val="FF0000"/>
                </a:solidFill>
                <a:latin typeface="Times New Roman" pitchFamily="18" charset="0"/>
                <a:cs typeface="Times New Roman" pitchFamily="18" charset="0"/>
              </a:rPr>
              <a:t> (ЖИТС, СПИД </a:t>
            </a:r>
            <a:r>
              <a:rPr lang="ru-RU" b="1" dirty="0" err="1">
                <a:solidFill>
                  <a:srgbClr val="FF0000"/>
                </a:solidFill>
                <a:latin typeface="Times New Roman" pitchFamily="18" charset="0"/>
                <a:cs typeface="Times New Roman" pitchFamily="18" charset="0"/>
              </a:rPr>
              <a:t>ағылш</a:t>
            </a:r>
            <a:r>
              <a:rPr lang="ru-RU" b="1" dirty="0">
                <a:solidFill>
                  <a:srgbClr val="FF0000"/>
                </a:solidFill>
                <a:latin typeface="Times New Roman" pitchFamily="18" charset="0"/>
                <a:cs typeface="Times New Roman" pitchFamily="18" charset="0"/>
              </a:rPr>
              <a:t>. </a:t>
            </a:r>
            <a:r>
              <a:rPr lang="en-US" b="1" i="1" dirty="0">
                <a:solidFill>
                  <a:srgbClr val="FF0000"/>
                </a:solidFill>
                <a:latin typeface="Times New Roman" pitchFamily="18" charset="0"/>
                <a:cs typeface="Times New Roman" pitchFamily="18" charset="0"/>
              </a:rPr>
              <a:t>AIDS</a:t>
            </a:r>
            <a:r>
              <a:rPr lang="en-US"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иммундық</a:t>
            </a:r>
            <a:r>
              <a:rPr lang="ru-RU" b="1" dirty="0">
                <a:solidFill>
                  <a:srgbClr val="FF0000"/>
                </a:solidFill>
                <a:latin typeface="Times New Roman" pitchFamily="18" charset="0"/>
                <a:cs typeface="Times New Roman" pitchFamily="18" charset="0"/>
              </a:rPr>
              <a:t> дефицит</a:t>
            </a:r>
            <a:r>
              <a:rPr lang="en-US" b="1" dirty="0">
                <a:solidFill>
                  <a:srgbClr val="FF0000"/>
                </a:solidFill>
                <a:latin typeface="Times New Roman" pitchFamily="18" charset="0"/>
                <a:cs typeface="Times New Roman" pitchFamily="18" charset="0"/>
              </a:rPr>
              <a:t>i</a:t>
            </a:r>
            <a:r>
              <a:rPr lang="ru-RU" b="1" dirty="0">
                <a:solidFill>
                  <a:srgbClr val="FF0000"/>
                </a:solidFill>
                <a:latin typeface="Times New Roman" pitchFamily="18" charset="0"/>
                <a:cs typeface="Times New Roman" pitchFamily="18" charset="0"/>
              </a:rPr>
              <a:t>н</a:t>
            </a:r>
            <a:r>
              <a:rPr lang="en-US" b="1" dirty="0">
                <a:solidFill>
                  <a:srgbClr val="FF0000"/>
                </a:solidFill>
                <a:latin typeface="Times New Roman" pitchFamily="18" charset="0"/>
                <a:cs typeface="Times New Roman" pitchFamily="18" charset="0"/>
              </a:rPr>
              <a:t>i</a:t>
            </a:r>
            <a:r>
              <a:rPr lang="ru-RU" b="1" dirty="0">
                <a:solidFill>
                  <a:srgbClr val="FF0000"/>
                </a:solidFill>
                <a:latin typeface="Times New Roman" pitchFamily="18" charset="0"/>
                <a:cs typeface="Times New Roman" pitchFamily="18" charset="0"/>
              </a:rPr>
              <a:t>ң синдромы</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Вич</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фонында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дамитын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күй</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лимфоциттерд</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ң </a:t>
            </a:r>
            <a:r>
              <a:rPr lang="ru-RU" dirty="0" err="1">
                <a:latin typeface="Times New Roman" pitchFamily="18" charset="0"/>
                <a:cs typeface="Times New Roman" pitchFamily="18" charset="0"/>
              </a:rPr>
              <a:t>құлау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сипаттайтын</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CD4+</a:t>
            </a:r>
            <a:r>
              <a:rPr lang="ru-RU" dirty="0">
                <a:latin typeface="Times New Roman" pitchFamily="18" charset="0"/>
                <a:cs typeface="Times New Roman" pitchFamily="18" charset="0"/>
              </a:rPr>
              <a:t>н</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ң саны, </a:t>
            </a:r>
            <a:r>
              <a:rPr lang="ru-RU" dirty="0" err="1">
                <a:latin typeface="Times New Roman" pitchFamily="18" charset="0"/>
                <a:cs typeface="Times New Roman" pitchFamily="18" charset="0"/>
              </a:rPr>
              <a:t>көпт</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к оппортунист</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к </a:t>
            </a:r>
            <a:r>
              <a:rPr lang="ru-RU" dirty="0" err="1">
                <a:latin typeface="Times New Roman" pitchFamily="18" charset="0"/>
                <a:cs typeface="Times New Roman" pitchFamily="18" charset="0"/>
              </a:rPr>
              <a:t>инфекциялар</a:t>
            </a:r>
            <a:r>
              <a:rPr lang="ru-RU" dirty="0">
                <a:latin typeface="Times New Roman" pitchFamily="18" charset="0"/>
                <a:cs typeface="Times New Roman" pitchFamily="18" charset="0"/>
              </a:rPr>
              <a:t>, инфекция </a:t>
            </a:r>
            <a:r>
              <a:rPr lang="ru-RU" dirty="0" err="1">
                <a:latin typeface="Times New Roman" pitchFamily="18" charset="0"/>
                <a:cs typeface="Times New Roman" pitchFamily="18" charset="0"/>
              </a:rPr>
              <a:t>емес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с</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к </a:t>
            </a:r>
            <a:r>
              <a:rPr lang="ru-RU" dirty="0" err="1">
                <a:latin typeface="Times New Roman" pitchFamily="18" charset="0"/>
                <a:cs typeface="Times New Roman" pitchFamily="18" charset="0"/>
              </a:rPr>
              <a:t>ауруларымен</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Human immunodeficiency virus, HIV </a:t>
            </a:r>
            <a:r>
              <a:rPr lang="ru-RU" dirty="0" err="1">
                <a:latin typeface="Times New Roman" pitchFamily="18" charset="0"/>
                <a:cs typeface="Times New Roman" pitchFamily="18" charset="0"/>
              </a:rPr>
              <a:t>ағылшынша</a:t>
            </a:r>
            <a:r>
              <a:rPr lang="ru-RU" dirty="0">
                <a:latin typeface="Times New Roman" pitchFamily="18" charset="0"/>
                <a:cs typeface="Times New Roman" pitchFamily="18" charset="0"/>
              </a:rPr>
              <a:t>) инфекция. </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32138" y="2565400"/>
            <a:ext cx="3048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3"/>
          <p:cNvSpPr>
            <a:spLocks noChangeArrowheads="1"/>
          </p:cNvSpPr>
          <p:nvPr/>
        </p:nvSpPr>
        <p:spPr bwMode="auto">
          <a:xfrm>
            <a:off x="3276600" y="620713"/>
            <a:ext cx="1746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b="1">
                <a:solidFill>
                  <a:srgbClr val="FF0000"/>
                </a:solidFill>
                <a:latin typeface="Times New Roman" pitchFamily="18" charset="0"/>
                <a:cs typeface="Times New Roman" pitchFamily="18" charset="0"/>
              </a:rPr>
              <a:t>Инфекция көзі</a:t>
            </a:r>
          </a:p>
        </p:txBody>
      </p:sp>
      <p:sp>
        <p:nvSpPr>
          <p:cNvPr id="3075" name="Прямоугольник 4"/>
          <p:cNvSpPr>
            <a:spLocks noChangeArrowheads="1"/>
          </p:cNvSpPr>
          <p:nvPr/>
        </p:nvSpPr>
        <p:spPr bwMode="auto">
          <a:xfrm>
            <a:off x="539750" y="1125538"/>
            <a:ext cx="7704138"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ru-RU" b="1">
                <a:latin typeface="Times New Roman" pitchFamily="18" charset="0"/>
                <a:cs typeface="Times New Roman" pitchFamily="18" charset="0"/>
              </a:rPr>
              <a:t>Вирус жұққан адам </a:t>
            </a:r>
            <a:r>
              <a:rPr lang="ru-RU">
                <a:latin typeface="Times New Roman" pitchFamily="18" charset="0"/>
                <a:cs typeface="Times New Roman" pitchFamily="18" charset="0"/>
              </a:rPr>
              <a:t>— вирус тасымалдаушылар, ЖИТС-пен ауырған адамдар инфекция жұқтыру көзі болып табылады. Ешқандай ауру белгілері байқалмайтындықтан әсіресе вирус тасымалдаушылар өте қауіпті. Вирус көп мөлшерде қанда, спермада, қынап кілегейінде, емшек сүтінде болады. Көз жасында, жұлын сұйығында, сілекейде өте аз мөлшерде болуы мүмкін</a:t>
            </a:r>
          </a:p>
        </p:txBody>
      </p:sp>
      <p:sp>
        <p:nvSpPr>
          <p:cNvPr id="3076" name="TextBox 5"/>
          <p:cNvSpPr txBox="1">
            <a:spLocks noChangeArrowheads="1"/>
          </p:cNvSpPr>
          <p:nvPr/>
        </p:nvSpPr>
        <p:spPr bwMode="auto">
          <a:xfrm>
            <a:off x="539750" y="5516563"/>
            <a:ext cx="83534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kk-KZ" i="1"/>
              <a:t>ЖИТС (СПИД) ауруына көбінесе нашақорлар шалдығады</a:t>
            </a:r>
            <a:endParaRPr lang="ru-RU" i="1"/>
          </a:p>
        </p:txBody>
      </p:sp>
      <p:pic>
        <p:nvPicPr>
          <p:cNvPr id="23554" name="Picture 2"/>
          <p:cNvPicPr>
            <a:picLocks noChangeAspect="1" noChangeArrowheads="1"/>
          </p:cNvPicPr>
          <p:nvPr/>
        </p:nvPicPr>
        <p:blipFill>
          <a:blip r:embed="rId2" cstate="print"/>
          <a:srcRect/>
          <a:stretch>
            <a:fillRect/>
          </a:stretch>
        </p:blipFill>
        <p:spPr bwMode="auto">
          <a:xfrm>
            <a:off x="3275856" y="2708920"/>
            <a:ext cx="2381250" cy="2476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3"/>
          <p:cNvSpPr>
            <a:spLocks noChangeArrowheads="1"/>
          </p:cNvSpPr>
          <p:nvPr/>
        </p:nvSpPr>
        <p:spPr bwMode="auto">
          <a:xfrm>
            <a:off x="3276600" y="1773238"/>
            <a:ext cx="17478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b="1">
                <a:solidFill>
                  <a:srgbClr val="FF0000"/>
                </a:solidFill>
                <a:latin typeface="Times New Roman" pitchFamily="18" charset="0"/>
                <a:cs typeface="Times New Roman" pitchFamily="18" charset="0"/>
              </a:rPr>
              <a:t>Жұғу жолдары</a:t>
            </a:r>
          </a:p>
        </p:txBody>
      </p:sp>
      <p:sp>
        <p:nvSpPr>
          <p:cNvPr id="4099" name="Прямоугольник 4"/>
          <p:cNvSpPr>
            <a:spLocks noChangeArrowheads="1"/>
          </p:cNvSpPr>
          <p:nvPr/>
        </p:nvSpPr>
        <p:spPr bwMode="auto">
          <a:xfrm>
            <a:off x="611188" y="2708275"/>
            <a:ext cx="7273925"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a:latin typeface="Times New Roman" pitchFamily="18" charset="0"/>
                <a:cs typeface="Times New Roman" pitchFamily="18" charset="0"/>
              </a:rPr>
              <a:t>— жыныстық қатынас;</a:t>
            </a:r>
          </a:p>
          <a:p>
            <a:r>
              <a:rPr lang="ru-RU">
                <a:latin typeface="Times New Roman" pitchFamily="18" charset="0"/>
                <a:cs typeface="Times New Roman" pitchFamily="18" charset="0"/>
              </a:rPr>
              <a:t>— вирустың бірден қанға түсуі (әртүрлі инъекциялар жасаған кезде т. б. жағдайларда);</a:t>
            </a:r>
          </a:p>
          <a:p>
            <a:r>
              <a:rPr lang="ru-RU">
                <a:latin typeface="Times New Roman" pitchFamily="18" charset="0"/>
                <a:cs typeface="Times New Roman" pitchFamily="18" charset="0"/>
              </a:rPr>
              <a:t>— анасынан нәрестеге жүғу арқылы.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3"/>
          <p:cNvSpPr>
            <a:spLocks noChangeArrowheads="1"/>
          </p:cNvSpPr>
          <p:nvPr/>
        </p:nvSpPr>
        <p:spPr bwMode="auto">
          <a:xfrm>
            <a:off x="2555875" y="765175"/>
            <a:ext cx="3832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ru-RU" b="1" i="1">
                <a:solidFill>
                  <a:srgbClr val="FF0000"/>
                </a:solidFill>
                <a:latin typeface="Times New Roman" pitchFamily="18" charset="0"/>
                <a:cs typeface="Times New Roman" pitchFamily="18" charset="0"/>
              </a:rPr>
              <a:t>ЖИТС жұғудан қалай сақтанады?</a:t>
            </a:r>
            <a:r>
              <a:rPr lang="ru-RU" b="1">
                <a:solidFill>
                  <a:srgbClr val="FF0000"/>
                </a:solidFill>
                <a:latin typeface="Times New Roman" pitchFamily="18" charset="0"/>
                <a:cs typeface="Times New Roman" pitchFamily="18" charset="0"/>
              </a:rPr>
              <a:t> </a:t>
            </a:r>
          </a:p>
        </p:txBody>
      </p:sp>
      <p:sp>
        <p:nvSpPr>
          <p:cNvPr id="5123" name="Прямоугольник 4"/>
          <p:cNvSpPr>
            <a:spLocks noChangeArrowheads="1"/>
          </p:cNvSpPr>
          <p:nvPr/>
        </p:nvSpPr>
        <p:spPr bwMode="auto">
          <a:xfrm>
            <a:off x="395288" y="1844675"/>
            <a:ext cx="828116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ru-RU" dirty="0" err="1"/>
              <a:t>Әртүрлі</a:t>
            </a:r>
            <a:r>
              <a:rPr lang="ru-RU" dirty="0"/>
              <a:t> </a:t>
            </a:r>
            <a:r>
              <a:rPr lang="ru-RU" dirty="0" err="1"/>
              <a:t>инфекциялардан</a:t>
            </a:r>
            <a:r>
              <a:rPr lang="ru-RU" dirty="0"/>
              <a:t> </a:t>
            </a:r>
            <a:r>
              <a:rPr lang="ru-RU" dirty="0" err="1"/>
              <a:t>сақтанудың</a:t>
            </a:r>
            <a:r>
              <a:rPr lang="ru-RU" dirty="0"/>
              <a:t> </a:t>
            </a:r>
            <a:r>
              <a:rPr lang="ru-RU" dirty="0" err="1"/>
              <a:t>ең</a:t>
            </a:r>
            <a:r>
              <a:rPr lang="ru-RU" dirty="0"/>
              <a:t> </a:t>
            </a:r>
            <a:r>
              <a:rPr lang="ru-RU" dirty="0" err="1"/>
              <a:t>тиімді</a:t>
            </a:r>
            <a:r>
              <a:rPr lang="ru-RU" dirty="0"/>
              <a:t> </a:t>
            </a:r>
            <a:r>
              <a:rPr lang="ru-RU" dirty="0" err="1"/>
              <a:t>тәсілі</a:t>
            </a:r>
            <a:r>
              <a:rPr lang="ru-RU" dirty="0"/>
              <a:t> — вакцина </a:t>
            </a:r>
            <a:r>
              <a:rPr lang="ru-RU" dirty="0" err="1"/>
              <a:t>егу</a:t>
            </a:r>
            <a:r>
              <a:rPr lang="ru-RU" dirty="0"/>
              <a:t>. </a:t>
            </a:r>
            <a:r>
              <a:rPr lang="ru-RU" dirty="0" err="1"/>
              <a:t>Алайда</a:t>
            </a:r>
            <a:r>
              <a:rPr lang="ru-RU" dirty="0"/>
              <a:t> вакцина </a:t>
            </a:r>
            <a:r>
              <a:rPr lang="ru-RU" dirty="0" err="1"/>
              <a:t>дайындау</a:t>
            </a:r>
            <a:r>
              <a:rPr lang="ru-RU" dirty="0"/>
              <a:t> </a:t>
            </a:r>
            <a:r>
              <a:rPr lang="ru-RU" dirty="0" err="1"/>
              <a:t>бағытында</a:t>
            </a:r>
            <a:r>
              <a:rPr lang="ru-RU" dirty="0"/>
              <a:t> </a:t>
            </a:r>
            <a:r>
              <a:rPr lang="ru-RU" dirty="0" err="1"/>
              <a:t>тыңғылықты</a:t>
            </a:r>
            <a:r>
              <a:rPr lang="ru-RU" dirty="0"/>
              <a:t> </a:t>
            </a:r>
            <a:r>
              <a:rPr lang="ru-RU" dirty="0" err="1"/>
              <a:t>зерттеулер</a:t>
            </a:r>
            <a:r>
              <a:rPr lang="ru-RU" dirty="0"/>
              <a:t> </a:t>
            </a:r>
            <a:r>
              <a:rPr lang="ru-RU" dirty="0" err="1"/>
              <a:t>жүргізіліп</a:t>
            </a:r>
            <a:r>
              <a:rPr lang="ru-RU" dirty="0"/>
              <a:t> </a:t>
            </a:r>
            <a:r>
              <a:rPr lang="ru-RU" dirty="0" err="1"/>
              <a:t>жатса</a:t>
            </a:r>
            <a:r>
              <a:rPr lang="ru-RU" dirty="0"/>
              <a:t> да, </a:t>
            </a:r>
            <a:r>
              <a:rPr lang="ru-RU" dirty="0" err="1"/>
              <a:t>ондай</a:t>
            </a:r>
            <a:r>
              <a:rPr lang="ru-RU" dirty="0"/>
              <a:t> </a:t>
            </a:r>
            <a:r>
              <a:rPr lang="ru-RU" dirty="0" err="1"/>
              <a:t>профилактикалық</a:t>
            </a:r>
            <a:r>
              <a:rPr lang="ru-RU" dirty="0"/>
              <a:t> препарат </a:t>
            </a:r>
            <a:r>
              <a:rPr lang="ru-RU" dirty="0" err="1"/>
              <a:t>алу</a:t>
            </a:r>
            <a:r>
              <a:rPr lang="ru-RU" dirty="0"/>
              <a:t> </a:t>
            </a:r>
            <a:r>
              <a:rPr lang="ru-RU" dirty="0" err="1"/>
              <a:t>әзірше</a:t>
            </a:r>
            <a:r>
              <a:rPr lang="ru-RU" dirty="0"/>
              <a:t> </a:t>
            </a:r>
            <a:r>
              <a:rPr lang="ru-RU" dirty="0" err="1"/>
              <a:t>қолдан</a:t>
            </a:r>
            <a:r>
              <a:rPr lang="ru-RU" dirty="0"/>
              <a:t> </a:t>
            </a:r>
            <a:r>
              <a:rPr lang="ru-RU" dirty="0" err="1"/>
              <a:t>келмей</a:t>
            </a:r>
            <a:r>
              <a:rPr lang="ru-RU" dirty="0"/>
              <a:t> </a:t>
            </a:r>
            <a:r>
              <a:rPr lang="ru-RU" dirty="0" err="1"/>
              <a:t>отыр</a:t>
            </a:r>
            <a:r>
              <a:rPr lang="ru-RU" dirty="0"/>
              <a:t>. ЖИТС-пен </a:t>
            </a:r>
            <a:r>
              <a:rPr lang="ru-RU" dirty="0" err="1"/>
              <a:t>науқастанудан</a:t>
            </a:r>
            <a:r>
              <a:rPr lang="ru-RU" dirty="0"/>
              <a:t> </a:t>
            </a:r>
            <a:r>
              <a:rPr lang="ru-RU" dirty="0" err="1"/>
              <a:t>сақтанудың</a:t>
            </a:r>
            <a:r>
              <a:rPr lang="ru-RU" dirty="0"/>
              <a:t> </a:t>
            </a:r>
            <a:r>
              <a:rPr lang="ru-RU" dirty="0" err="1"/>
              <a:t>маңызды</a:t>
            </a:r>
            <a:r>
              <a:rPr lang="ru-RU" dirty="0"/>
              <a:t> </a:t>
            </a:r>
            <a:r>
              <a:rPr lang="ru-RU" dirty="0" err="1"/>
              <a:t>шаралары</a:t>
            </a:r>
            <a:r>
              <a:rPr lang="ru-RU" dirty="0"/>
              <a:t> </a:t>
            </a:r>
            <a:r>
              <a:rPr lang="ru-RU" dirty="0" err="1"/>
              <a:t>мыналар</a:t>
            </a:r>
            <a:r>
              <a:rPr lang="ru-RU" dirty="0"/>
              <a:t>:</a:t>
            </a:r>
          </a:p>
        </p:txBody>
      </p:sp>
      <p:sp>
        <p:nvSpPr>
          <p:cNvPr id="5124" name="Прямоугольник 5"/>
          <p:cNvSpPr>
            <a:spLocks noChangeArrowheads="1"/>
          </p:cNvSpPr>
          <p:nvPr/>
        </p:nvSpPr>
        <p:spPr bwMode="auto">
          <a:xfrm>
            <a:off x="395288" y="3933825"/>
            <a:ext cx="86407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a:t>— әлеуметтік, халықаралық, мемлекеттік шаралар;</a:t>
            </a:r>
          </a:p>
          <a:p>
            <a:r>
              <a:rPr lang="ru-RU" b="1">
                <a:solidFill>
                  <a:srgbClr val="FF0000"/>
                </a:solidFill>
              </a:rPr>
              <a:t>— жеке басты қорғауға бағытталған шаралар.</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3"/>
          <p:cNvSpPr>
            <a:spLocks noChangeArrowheads="1"/>
          </p:cNvSpPr>
          <p:nvPr/>
        </p:nvSpPr>
        <p:spPr bwMode="auto">
          <a:xfrm>
            <a:off x="250825" y="87313"/>
            <a:ext cx="8893175" cy="677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b="1" dirty="0" smtClean="0">
                <a:solidFill>
                  <a:srgbClr val="FF0000"/>
                </a:solidFill>
              </a:rPr>
              <a:t>          </a:t>
            </a:r>
            <a:r>
              <a:rPr lang="ru-RU" b="1" dirty="0" err="1" smtClean="0">
                <a:solidFill>
                  <a:schemeClr val="bg2"/>
                </a:solidFill>
              </a:rPr>
              <a:t>Оларға</a:t>
            </a:r>
            <a:r>
              <a:rPr lang="ru-RU" b="1" dirty="0" smtClean="0">
                <a:solidFill>
                  <a:schemeClr val="bg2"/>
                </a:solidFill>
              </a:rPr>
              <a:t> </a:t>
            </a:r>
            <a:r>
              <a:rPr lang="ru-RU" b="1" dirty="0" err="1">
                <a:solidFill>
                  <a:schemeClr val="bg2"/>
                </a:solidFill>
              </a:rPr>
              <a:t>мыналар</a:t>
            </a:r>
            <a:r>
              <a:rPr lang="ru-RU" b="1" dirty="0">
                <a:solidFill>
                  <a:schemeClr val="bg2"/>
                </a:solidFill>
              </a:rPr>
              <a:t> </a:t>
            </a:r>
            <a:r>
              <a:rPr lang="ru-RU" b="1" dirty="0" err="1">
                <a:solidFill>
                  <a:schemeClr val="bg2"/>
                </a:solidFill>
              </a:rPr>
              <a:t>жатады</a:t>
            </a:r>
            <a:r>
              <a:rPr lang="ru-RU" b="1" dirty="0">
                <a:solidFill>
                  <a:schemeClr val="bg2"/>
                </a:solidFill>
              </a:rPr>
              <a:t>:</a:t>
            </a:r>
          </a:p>
          <a:p>
            <a:r>
              <a:rPr lang="ru-RU" sz="1600" b="1" dirty="0"/>
              <a:t>— </a:t>
            </a:r>
            <a:r>
              <a:rPr lang="ru-RU" sz="1600" b="1" dirty="0" err="1"/>
              <a:t>салауатты</a:t>
            </a:r>
            <a:r>
              <a:rPr lang="ru-RU" sz="1600" b="1" dirty="0"/>
              <a:t>, </a:t>
            </a:r>
            <a:r>
              <a:rPr lang="ru-RU" sz="1600" b="1" dirty="0" err="1"/>
              <a:t>әдепті</a:t>
            </a:r>
            <a:r>
              <a:rPr lang="ru-RU" sz="1600" b="1" dirty="0"/>
              <a:t> </a:t>
            </a:r>
            <a:r>
              <a:rPr lang="ru-RU" sz="1600" b="1" dirty="0" err="1"/>
              <a:t>өмір</a:t>
            </a:r>
            <a:r>
              <a:rPr lang="ru-RU" sz="1600" b="1" dirty="0"/>
              <a:t> </a:t>
            </a:r>
            <a:r>
              <a:rPr lang="ru-RU" sz="1600" b="1" dirty="0" err="1"/>
              <a:t>сүру</a:t>
            </a:r>
            <a:r>
              <a:rPr lang="ru-RU" sz="1600" b="1" dirty="0"/>
              <a:t>;</a:t>
            </a:r>
          </a:p>
          <a:p>
            <a:endParaRPr lang="ru-RU" sz="1600" dirty="0"/>
          </a:p>
          <a:p>
            <a:r>
              <a:rPr lang="ru-RU" sz="1600" dirty="0"/>
              <a:t>— </a:t>
            </a:r>
            <a:r>
              <a:rPr lang="ru-RU" sz="1600" dirty="0" err="1"/>
              <a:t>кездейсоқ</a:t>
            </a:r>
            <a:r>
              <a:rPr lang="ru-RU" sz="1600" dirty="0"/>
              <a:t> </a:t>
            </a:r>
            <a:r>
              <a:rPr lang="ru-RU" sz="1600" dirty="0" err="1"/>
              <a:t>жыныстық</a:t>
            </a:r>
            <a:r>
              <a:rPr lang="ru-RU" sz="1600" dirty="0"/>
              <a:t> </a:t>
            </a:r>
            <a:r>
              <a:rPr lang="ru-RU" sz="1600" dirty="0" err="1"/>
              <a:t>қатынастан</a:t>
            </a:r>
            <a:r>
              <a:rPr lang="ru-RU" sz="1600" dirty="0"/>
              <a:t> </a:t>
            </a:r>
            <a:r>
              <a:rPr lang="ru-RU" sz="1600" dirty="0" err="1"/>
              <a:t>және</a:t>
            </a:r>
            <a:r>
              <a:rPr lang="ru-RU" sz="1600" dirty="0"/>
              <a:t> гомосексуалист, </a:t>
            </a:r>
            <a:r>
              <a:rPr lang="ru-RU" sz="1600" dirty="0" err="1"/>
              <a:t>жезөкшелермен</a:t>
            </a:r>
            <a:r>
              <a:rPr lang="ru-RU" sz="1600" dirty="0"/>
              <a:t> </a:t>
            </a:r>
            <a:r>
              <a:rPr lang="ru-RU" sz="1600" dirty="0" err="1"/>
              <a:t>жақындасудан</a:t>
            </a:r>
            <a:r>
              <a:rPr lang="ru-RU" sz="1600" dirty="0"/>
              <a:t> </a:t>
            </a:r>
            <a:r>
              <a:rPr lang="ru-RU" sz="1600" dirty="0" err="1"/>
              <a:t>сақ</a:t>
            </a:r>
            <a:r>
              <a:rPr lang="ru-RU" sz="1600" dirty="0"/>
              <a:t> болу (</a:t>
            </a:r>
            <a:r>
              <a:rPr lang="ru-RU" sz="1600" dirty="0" err="1"/>
              <a:t>жыныстық</a:t>
            </a:r>
            <a:r>
              <a:rPr lang="ru-RU" sz="1600" dirty="0"/>
              <a:t> партнер </a:t>
            </a:r>
            <a:r>
              <a:rPr lang="ru-RU" sz="1600" dirty="0" err="1"/>
              <a:t>көп</a:t>
            </a:r>
            <a:r>
              <a:rPr lang="ru-RU" sz="1600" dirty="0"/>
              <a:t> </a:t>
            </a:r>
            <a:r>
              <a:rPr lang="ru-RU" sz="1600" dirty="0" err="1"/>
              <a:t>болған</a:t>
            </a:r>
            <a:r>
              <a:rPr lang="ru-RU" sz="1600" dirty="0"/>
              <a:t> </a:t>
            </a:r>
            <a:r>
              <a:rPr lang="ru-RU" sz="1600" dirty="0" err="1"/>
              <a:t>сайын</a:t>
            </a:r>
            <a:r>
              <a:rPr lang="ru-RU" sz="1600" dirty="0"/>
              <a:t> ЖИТС </a:t>
            </a:r>
            <a:r>
              <a:rPr lang="ru-RU" sz="1600" dirty="0" err="1"/>
              <a:t>жұқтыру</a:t>
            </a:r>
            <a:r>
              <a:rPr lang="ru-RU" sz="1600" dirty="0"/>
              <a:t> </a:t>
            </a:r>
            <a:r>
              <a:rPr lang="ru-RU" sz="1600" dirty="0" err="1"/>
              <a:t>қаупі</a:t>
            </a:r>
            <a:r>
              <a:rPr lang="ru-RU" sz="1600" dirty="0"/>
              <a:t> арта </a:t>
            </a:r>
            <a:r>
              <a:rPr lang="ru-RU" sz="1600" dirty="0" err="1"/>
              <a:t>түседі</a:t>
            </a:r>
            <a:r>
              <a:rPr lang="ru-RU" sz="1600" dirty="0"/>
              <a:t>. Г. В. </a:t>
            </a:r>
            <a:r>
              <a:rPr lang="ru-RU" sz="1600" dirty="0" err="1"/>
              <a:t>Сколубовичтін</a:t>
            </a:r>
            <a:r>
              <a:rPr lang="ru-RU" sz="1600" dirty="0"/>
              <a:t>. (1989) </a:t>
            </a:r>
            <a:r>
              <a:rPr lang="ru-RU" sz="1600" dirty="0" err="1"/>
              <a:t>айтуы</a:t>
            </a:r>
            <a:r>
              <a:rPr lang="ru-RU" sz="1600" dirty="0"/>
              <a:t> </a:t>
            </a:r>
            <a:r>
              <a:rPr lang="ru-RU" sz="1600" dirty="0" err="1"/>
              <a:t>бойынша</a:t>
            </a:r>
            <a:r>
              <a:rPr lang="ru-RU" sz="1600" dirty="0"/>
              <a:t>, «</a:t>
            </a:r>
            <a:r>
              <a:rPr lang="ru-RU" sz="1600" dirty="0" err="1"/>
              <a:t>Жыныстық</a:t>
            </a:r>
            <a:r>
              <a:rPr lang="ru-RU" sz="1600" dirty="0"/>
              <a:t> </a:t>
            </a:r>
            <a:r>
              <a:rPr lang="ru-RU" sz="1600" dirty="0" err="1"/>
              <a:t>тәртіпсіздік</a:t>
            </a:r>
            <a:r>
              <a:rPr lang="ru-RU" sz="1600" dirty="0"/>
              <a:t>, </a:t>
            </a:r>
            <a:r>
              <a:rPr lang="ru-RU" sz="1600" dirty="0" err="1"/>
              <a:t>нашақорлық</a:t>
            </a:r>
            <a:r>
              <a:rPr lang="ru-RU" sz="1600" dirty="0"/>
              <a:t> </a:t>
            </a:r>
            <a:r>
              <a:rPr lang="ru-RU" sz="1600" dirty="0" err="1"/>
              <a:t>және</a:t>
            </a:r>
            <a:r>
              <a:rPr lang="ru-RU" sz="1600" dirty="0"/>
              <a:t> </a:t>
            </a:r>
            <a:r>
              <a:rPr lang="ru-RU" sz="1600" dirty="0" err="1"/>
              <a:t>жезөклелік</a:t>
            </a:r>
            <a:r>
              <a:rPr lang="ru-RU" sz="1600" dirty="0"/>
              <a:t> — ЖИТС </a:t>
            </a:r>
            <a:r>
              <a:rPr lang="ru-RU" sz="1600" dirty="0" err="1"/>
              <a:t>вирусын</a:t>
            </a:r>
            <a:r>
              <a:rPr lang="ru-RU" sz="1600" dirty="0"/>
              <a:t> </a:t>
            </a:r>
            <a:r>
              <a:rPr lang="ru-RU" sz="1600" dirty="0" err="1"/>
              <a:t>жұқтыру</a:t>
            </a:r>
            <a:r>
              <a:rPr lang="ru-RU" sz="1600" dirty="0"/>
              <a:t> </a:t>
            </a:r>
            <a:r>
              <a:rPr lang="ru-RU" sz="1600" dirty="0" err="1"/>
              <a:t>кепілі</a:t>
            </a:r>
            <a:r>
              <a:rPr lang="ru-RU" sz="1600" dirty="0"/>
              <a:t>»);</a:t>
            </a:r>
          </a:p>
          <a:p>
            <a:endParaRPr lang="ru-RU" sz="1600" dirty="0"/>
          </a:p>
          <a:p>
            <a:r>
              <a:rPr lang="ru-RU" sz="1600" dirty="0"/>
              <a:t>— </a:t>
            </a:r>
            <a:r>
              <a:rPr lang="ru-RU" sz="1600" dirty="0" err="1"/>
              <a:t>стерильденбеген</a:t>
            </a:r>
            <a:r>
              <a:rPr lang="ru-RU" sz="1600" dirty="0"/>
              <a:t> </a:t>
            </a:r>
            <a:r>
              <a:rPr lang="ru-RU" sz="1600" dirty="0" err="1"/>
              <a:t>немесе</a:t>
            </a:r>
            <a:r>
              <a:rPr lang="ru-RU" sz="1600" dirty="0"/>
              <a:t> </a:t>
            </a:r>
            <a:r>
              <a:rPr lang="ru-RU" sz="1600" dirty="0" err="1"/>
              <a:t>кездейсоқ</a:t>
            </a:r>
            <a:r>
              <a:rPr lang="ru-RU" sz="1600" dirty="0"/>
              <a:t> </a:t>
            </a:r>
            <a:r>
              <a:rPr lang="ru-RU" sz="1600" dirty="0" err="1"/>
              <a:t>біреудің</a:t>
            </a:r>
            <a:r>
              <a:rPr lang="ru-RU" sz="1600" dirty="0"/>
              <a:t> </a:t>
            </a:r>
            <a:r>
              <a:rPr lang="ru-RU" sz="1600" dirty="0" err="1"/>
              <a:t>шприцін</a:t>
            </a:r>
            <a:r>
              <a:rPr lang="ru-RU" sz="1600" dirty="0"/>
              <a:t>, </a:t>
            </a:r>
            <a:r>
              <a:rPr lang="ru-RU" sz="1600" dirty="0" err="1"/>
              <a:t>қайшысын</a:t>
            </a:r>
            <a:r>
              <a:rPr lang="ru-RU" sz="1600" dirty="0"/>
              <a:t>, </a:t>
            </a:r>
            <a:r>
              <a:rPr lang="ru-RU" sz="1600" dirty="0" err="1"/>
              <a:t>сақал</a:t>
            </a:r>
            <a:r>
              <a:rPr lang="ru-RU" sz="1600" dirty="0"/>
              <a:t> </a:t>
            </a:r>
            <a:r>
              <a:rPr lang="ru-RU" sz="1600" dirty="0" err="1"/>
              <a:t>алғышын</a:t>
            </a:r>
            <a:r>
              <a:rPr lang="ru-RU" sz="1600" dirty="0"/>
              <a:t> </a:t>
            </a:r>
            <a:r>
              <a:rPr lang="ru-RU" sz="1600" dirty="0" err="1"/>
              <a:t>және</a:t>
            </a:r>
            <a:r>
              <a:rPr lang="ru-RU" sz="1600" dirty="0"/>
              <a:t> </a:t>
            </a:r>
            <a:r>
              <a:rPr lang="ru-RU" sz="1600" dirty="0" err="1"/>
              <a:t>басқа</a:t>
            </a:r>
            <a:r>
              <a:rPr lang="ru-RU" sz="1600" dirty="0"/>
              <a:t> да </a:t>
            </a:r>
            <a:r>
              <a:rPr lang="ru-RU" sz="1600" dirty="0" err="1"/>
              <a:t>құрал-жабдықтарын</a:t>
            </a:r>
            <a:r>
              <a:rPr lang="ru-RU" sz="1600" dirty="0"/>
              <a:t> </a:t>
            </a:r>
            <a:r>
              <a:rPr lang="ru-RU" sz="1600" dirty="0" err="1"/>
              <a:t>пайдаланбау</a:t>
            </a:r>
            <a:r>
              <a:rPr lang="ru-RU" sz="1600" dirty="0"/>
              <a:t>;</a:t>
            </a:r>
          </a:p>
          <a:p>
            <a:endParaRPr lang="ru-RU" sz="1600" dirty="0"/>
          </a:p>
          <a:p>
            <a:r>
              <a:rPr lang="ru-RU" sz="1600" dirty="0"/>
              <a:t>— </a:t>
            </a:r>
            <a:r>
              <a:rPr lang="ru-RU" sz="1600" dirty="0" err="1"/>
              <a:t>әсіресе</a:t>
            </a:r>
            <a:r>
              <a:rPr lang="ru-RU" sz="1600" dirty="0"/>
              <a:t> </a:t>
            </a:r>
            <a:r>
              <a:rPr lang="ru-RU" sz="1600" dirty="0" err="1"/>
              <a:t>терісі</a:t>
            </a:r>
            <a:r>
              <a:rPr lang="ru-RU" sz="1600" dirty="0"/>
              <a:t>, </a:t>
            </a:r>
            <a:r>
              <a:rPr lang="ru-RU" sz="1600" dirty="0" err="1"/>
              <a:t>шырышты</a:t>
            </a:r>
            <a:r>
              <a:rPr lang="ru-RU" sz="1600" dirty="0"/>
              <a:t> </a:t>
            </a:r>
            <a:r>
              <a:rPr lang="ru-RU" sz="1600" dirty="0" err="1"/>
              <a:t>қабаттары</a:t>
            </a:r>
            <a:r>
              <a:rPr lang="ru-RU" sz="1600" dirty="0"/>
              <a:t> </a:t>
            </a:r>
            <a:r>
              <a:rPr lang="ru-RU" sz="1600" dirty="0" err="1"/>
              <a:t>зақымданған</a:t>
            </a:r>
            <a:r>
              <a:rPr lang="ru-RU" sz="1600" dirty="0"/>
              <a:t> </a:t>
            </a:r>
            <a:r>
              <a:rPr lang="ru-RU" sz="1600" dirty="0" err="1"/>
              <a:t>жағдайда</a:t>
            </a:r>
            <a:r>
              <a:rPr lang="ru-RU" sz="1600" dirty="0"/>
              <a:t> </a:t>
            </a:r>
            <a:r>
              <a:rPr lang="ru-RU" sz="1600" dirty="0" err="1"/>
              <a:t>бөтен</a:t>
            </a:r>
            <a:r>
              <a:rPr lang="ru-RU" sz="1600" dirty="0"/>
              <a:t> </a:t>
            </a:r>
            <a:r>
              <a:rPr lang="ru-RU" sz="1600" dirty="0" err="1"/>
              <a:t>біреудің</a:t>
            </a:r>
            <a:r>
              <a:rPr lang="ru-RU" sz="1600" dirty="0"/>
              <a:t> </a:t>
            </a:r>
            <a:r>
              <a:rPr lang="ru-RU" sz="1600" dirty="0" err="1"/>
              <a:t>қанымен</a:t>
            </a:r>
            <a:r>
              <a:rPr lang="ru-RU" sz="1600" dirty="0"/>
              <a:t>, </a:t>
            </a:r>
            <a:r>
              <a:rPr lang="ru-RU" sz="1600" dirty="0" err="1"/>
              <a:t>бөлінділерімен</a:t>
            </a:r>
            <a:r>
              <a:rPr lang="ru-RU" sz="1600" dirty="0"/>
              <a:t> </a:t>
            </a:r>
            <a:r>
              <a:rPr lang="ru-RU" sz="1600" dirty="0" err="1"/>
              <a:t>жанасудан</a:t>
            </a:r>
            <a:r>
              <a:rPr lang="ru-RU" sz="1600" dirty="0"/>
              <a:t> </a:t>
            </a:r>
            <a:r>
              <a:rPr lang="ru-RU" sz="1600" dirty="0" err="1"/>
              <a:t>абай</a:t>
            </a:r>
            <a:r>
              <a:rPr lang="ru-RU" sz="1600" dirty="0"/>
              <a:t> болу;</a:t>
            </a:r>
          </a:p>
          <a:p>
            <a:endParaRPr lang="ru-RU" sz="1600" dirty="0"/>
          </a:p>
          <a:p>
            <a:r>
              <a:rPr lang="ru-RU" sz="1600" dirty="0"/>
              <a:t>— </a:t>
            </a:r>
            <a:r>
              <a:rPr lang="ru-RU" sz="1600" dirty="0" err="1"/>
              <a:t>презервативті</a:t>
            </a:r>
            <a:r>
              <a:rPr lang="ru-RU" sz="1600" dirty="0"/>
              <a:t> </a:t>
            </a:r>
            <a:r>
              <a:rPr lang="ru-RU" sz="1600" dirty="0" err="1"/>
              <a:t>дұрыс</a:t>
            </a:r>
            <a:r>
              <a:rPr lang="ru-RU" sz="1600" dirty="0"/>
              <a:t> </a:t>
            </a:r>
            <a:r>
              <a:rPr lang="ru-RU" sz="1600" dirty="0" err="1"/>
              <a:t>пайдалану</a:t>
            </a:r>
            <a:r>
              <a:rPr lang="ru-RU" sz="1600" dirty="0"/>
              <a:t> (</a:t>
            </a:r>
            <a:r>
              <a:rPr lang="ru-RU" sz="1600" dirty="0" err="1"/>
              <a:t>ол</a:t>
            </a:r>
            <a:r>
              <a:rPr lang="ru-RU" sz="1600" dirty="0"/>
              <a:t> ЖИТС-</a:t>
            </a:r>
            <a:r>
              <a:rPr lang="ru-RU" sz="1600" dirty="0" err="1"/>
              <a:t>тен</a:t>
            </a:r>
            <a:r>
              <a:rPr lang="ru-RU" sz="1600" dirty="0"/>
              <a:t> </a:t>
            </a:r>
            <a:r>
              <a:rPr lang="ru-RU" sz="1600" dirty="0" err="1"/>
              <a:t>қорғайды</a:t>
            </a:r>
            <a:r>
              <a:rPr lang="ru-RU" sz="1600" dirty="0"/>
              <a:t>);</a:t>
            </a:r>
          </a:p>
          <a:p>
            <a:endParaRPr lang="ru-RU" sz="1600" dirty="0"/>
          </a:p>
          <a:p>
            <a:r>
              <a:rPr lang="ru-RU" sz="1600" dirty="0"/>
              <a:t>— </a:t>
            </a:r>
            <a:r>
              <a:rPr lang="ru-RU" sz="1600" dirty="0" err="1"/>
              <a:t>қан</a:t>
            </a:r>
            <a:r>
              <a:rPr lang="ru-RU" sz="1600" dirty="0"/>
              <a:t> </a:t>
            </a:r>
            <a:r>
              <a:rPr lang="ru-RU" sz="1600" dirty="0" err="1"/>
              <a:t>құйғанда</a:t>
            </a:r>
            <a:r>
              <a:rPr lang="ru-RU" sz="1600" dirty="0"/>
              <a:t> </a:t>
            </a:r>
            <a:r>
              <a:rPr lang="ru-RU" sz="1600" dirty="0" err="1"/>
              <a:t>немесе</a:t>
            </a:r>
            <a:r>
              <a:rPr lang="ru-RU" sz="1600" dirty="0"/>
              <a:t> донор </a:t>
            </a:r>
            <a:r>
              <a:rPr lang="ru-RU" sz="1600" dirty="0" err="1"/>
              <a:t>қанынан</a:t>
            </a:r>
            <a:r>
              <a:rPr lang="ru-RU" sz="1600" dirty="0"/>
              <a:t> </a:t>
            </a:r>
            <a:r>
              <a:rPr lang="ru-RU" sz="1600" dirty="0" err="1"/>
              <a:t>дайындалған</a:t>
            </a:r>
            <a:r>
              <a:rPr lang="ru-RU" sz="1600" dirty="0"/>
              <a:t> </a:t>
            </a:r>
            <a:r>
              <a:rPr lang="ru-RU" sz="1600" dirty="0" err="1"/>
              <a:t>препараттар</a:t>
            </a:r>
            <a:r>
              <a:rPr lang="ru-RU" sz="1600" dirty="0"/>
              <a:t> </a:t>
            </a:r>
            <a:r>
              <a:rPr lang="ru-RU" sz="1600" dirty="0" err="1"/>
              <a:t>қабылданғанда</a:t>
            </a:r>
            <a:r>
              <a:rPr lang="ru-RU" sz="1600" dirty="0"/>
              <a:t> </a:t>
            </a:r>
            <a:r>
              <a:rPr lang="ru-RU" sz="1600" dirty="0" err="1"/>
              <a:t>олардың</a:t>
            </a:r>
            <a:r>
              <a:rPr lang="ru-RU" sz="1600" dirty="0"/>
              <a:t> АИВ-</a:t>
            </a:r>
            <a:r>
              <a:rPr lang="ru-RU" sz="1600" dirty="0" err="1"/>
              <a:t>ке</a:t>
            </a:r>
            <a:r>
              <a:rPr lang="ru-RU" sz="1600" dirty="0"/>
              <a:t> </a:t>
            </a:r>
            <a:r>
              <a:rPr lang="ru-RU" sz="1600" dirty="0" err="1"/>
              <a:t>тексерілгеніне</a:t>
            </a:r>
            <a:r>
              <a:rPr lang="ru-RU" sz="1600" dirty="0"/>
              <a:t> </a:t>
            </a:r>
            <a:r>
              <a:rPr lang="ru-RU" sz="1600" dirty="0" err="1"/>
              <a:t>көз</a:t>
            </a:r>
            <a:r>
              <a:rPr lang="ru-RU" sz="1600" dirty="0"/>
              <a:t> </a:t>
            </a:r>
            <a:r>
              <a:rPr lang="ru-RU" sz="1600" dirty="0" err="1"/>
              <a:t>жеткізу</a:t>
            </a:r>
            <a:r>
              <a:rPr lang="ru-RU" sz="1600" dirty="0"/>
              <a:t> (</a:t>
            </a:r>
            <a:r>
              <a:rPr lang="ru-RU" sz="1600" dirty="0" err="1"/>
              <a:t>ол</a:t>
            </a:r>
            <a:r>
              <a:rPr lang="ru-RU" sz="1600" dirty="0"/>
              <a:t> </a:t>
            </a:r>
            <a:r>
              <a:rPr lang="ru-RU" sz="1600" dirty="0" err="1"/>
              <a:t>үшін</a:t>
            </a:r>
            <a:r>
              <a:rPr lang="ru-RU" sz="1600" dirty="0"/>
              <a:t> </a:t>
            </a:r>
            <a:r>
              <a:rPr lang="ru-RU" sz="1600" dirty="0" err="1"/>
              <a:t>қолданылған</a:t>
            </a:r>
            <a:r>
              <a:rPr lang="ru-RU" sz="1600" dirty="0"/>
              <a:t> </a:t>
            </a:r>
            <a:r>
              <a:rPr lang="ru-RU" sz="1600" dirty="0" err="1"/>
              <a:t>қанның</a:t>
            </a:r>
            <a:r>
              <a:rPr lang="ru-RU" sz="1600" dirty="0"/>
              <a:t> </a:t>
            </a:r>
            <a:r>
              <a:rPr lang="ru-RU" sz="1600" dirty="0" err="1"/>
              <a:t>сериялык</a:t>
            </a:r>
            <a:r>
              <a:rPr lang="ru-RU" sz="1600" dirty="0"/>
              <a:t> </a:t>
            </a:r>
            <a:r>
              <a:rPr lang="ru-RU" sz="1600" dirty="0" err="1"/>
              <a:t>нөмерін</a:t>
            </a:r>
            <a:r>
              <a:rPr lang="ru-RU" sz="1600" dirty="0"/>
              <a:t> </a:t>
            </a:r>
            <a:r>
              <a:rPr lang="ru-RU" sz="1600" dirty="0" err="1"/>
              <a:t>жазып</a:t>
            </a:r>
            <a:r>
              <a:rPr lang="ru-RU" sz="1600" dirty="0"/>
              <a:t> </a:t>
            </a:r>
            <a:r>
              <a:rPr lang="ru-RU" sz="1600" dirty="0" err="1"/>
              <a:t>алыңыз</a:t>
            </a:r>
            <a:r>
              <a:rPr lang="ru-RU" sz="1600" dirty="0"/>
              <a:t>);</a:t>
            </a:r>
          </a:p>
          <a:p>
            <a:endParaRPr lang="ru-RU" sz="1600" dirty="0"/>
          </a:p>
          <a:p>
            <a:r>
              <a:rPr lang="ru-RU" sz="1600" dirty="0"/>
              <a:t>— маникюр, педикюр </a:t>
            </a:r>
            <a:r>
              <a:rPr lang="ru-RU" sz="1600" dirty="0" err="1"/>
              <a:t>жасайтын</a:t>
            </a:r>
            <a:r>
              <a:rPr lang="ru-RU" sz="1600" dirty="0"/>
              <a:t> </a:t>
            </a:r>
            <a:r>
              <a:rPr lang="ru-RU" sz="1600" dirty="0" err="1"/>
              <a:t>құралдардың</a:t>
            </a:r>
            <a:r>
              <a:rPr lang="ru-RU" sz="1600" dirty="0"/>
              <a:t> </a:t>
            </a:r>
            <a:r>
              <a:rPr lang="ru-RU" sz="1600" dirty="0" err="1"/>
              <a:t>стерильдігіне</a:t>
            </a:r>
            <a:r>
              <a:rPr lang="ru-RU" sz="1600" dirty="0"/>
              <a:t> </a:t>
            </a:r>
            <a:r>
              <a:rPr lang="ru-RU" sz="1600" dirty="0" err="1"/>
              <a:t>көңіл</a:t>
            </a:r>
            <a:r>
              <a:rPr lang="ru-RU" sz="1600" dirty="0"/>
              <a:t> </a:t>
            </a:r>
            <a:r>
              <a:rPr lang="ru-RU" sz="1600" dirty="0" err="1"/>
              <a:t>аудару</a:t>
            </a:r>
            <a:r>
              <a:rPr lang="ru-RU" sz="1600" dirty="0"/>
              <a:t>;</a:t>
            </a:r>
          </a:p>
          <a:p>
            <a:endParaRPr lang="ru-RU" sz="1600" dirty="0"/>
          </a:p>
          <a:p>
            <a:r>
              <a:rPr lang="ru-RU" sz="1600" dirty="0"/>
              <a:t>— ЖИТС </a:t>
            </a:r>
            <a:r>
              <a:rPr lang="ru-RU" sz="1600" dirty="0" err="1"/>
              <a:t>вирусын</a:t>
            </a:r>
            <a:r>
              <a:rPr lang="ru-RU" sz="1600" dirty="0"/>
              <a:t> </a:t>
            </a:r>
            <a:r>
              <a:rPr lang="ru-RU" sz="1600" dirty="0" err="1"/>
              <a:t>жұқтырып</a:t>
            </a:r>
            <a:r>
              <a:rPr lang="ru-RU" sz="1600" dirty="0"/>
              <a:t> </a:t>
            </a:r>
            <a:r>
              <a:rPr lang="ru-RU" sz="1600" dirty="0" err="1"/>
              <a:t>алдым</a:t>
            </a:r>
            <a:r>
              <a:rPr lang="ru-RU" sz="1600" dirty="0"/>
              <a:t>-ау </a:t>
            </a:r>
            <a:r>
              <a:rPr lang="ru-RU" sz="1600" dirty="0" err="1"/>
              <a:t>деген</a:t>
            </a:r>
            <a:r>
              <a:rPr lang="ru-RU" sz="1600" dirty="0"/>
              <a:t> </a:t>
            </a:r>
            <a:r>
              <a:rPr lang="ru-RU" sz="1600" dirty="0" err="1"/>
              <a:t>күмәнді</a:t>
            </a:r>
            <a:r>
              <a:rPr lang="ru-RU" sz="1600" dirty="0"/>
              <a:t> </a:t>
            </a:r>
            <a:r>
              <a:rPr lang="ru-RU" sz="1600" dirty="0" err="1"/>
              <a:t>жағдайда</a:t>
            </a:r>
            <a:r>
              <a:rPr lang="ru-RU" sz="1600" dirty="0"/>
              <a:t> </a:t>
            </a:r>
            <a:r>
              <a:rPr lang="ru-RU" sz="1600" dirty="0" err="1"/>
              <a:t>міндетті</a:t>
            </a:r>
            <a:r>
              <a:rPr lang="ru-RU" sz="1600" dirty="0"/>
              <a:t> </a:t>
            </a:r>
            <a:r>
              <a:rPr lang="ru-RU" sz="1600" dirty="0" err="1"/>
              <a:t>түрде</a:t>
            </a:r>
            <a:r>
              <a:rPr lang="ru-RU" sz="1600" dirty="0"/>
              <a:t> </a:t>
            </a:r>
            <a:r>
              <a:rPr lang="ru-RU" sz="1600" dirty="0" err="1"/>
              <a:t>дәрігерге</a:t>
            </a:r>
            <a:r>
              <a:rPr lang="ru-RU" sz="1600" dirty="0"/>
              <a:t> </a:t>
            </a:r>
            <a:r>
              <a:rPr lang="ru-RU" sz="1600" dirty="0" err="1"/>
              <a:t>көріну</a:t>
            </a:r>
            <a:r>
              <a:rPr lang="ru-RU" sz="1600" dirty="0"/>
              <a:t>.</a:t>
            </a:r>
          </a:p>
          <a:p>
            <a:r>
              <a:rPr lang="ru-RU" sz="1600" dirty="0" err="1"/>
              <a:t>Кез-келген</a:t>
            </a:r>
            <a:r>
              <a:rPr lang="ru-RU" sz="1600" dirty="0"/>
              <a:t> </a:t>
            </a:r>
            <a:r>
              <a:rPr lang="ru-RU" sz="1600" dirty="0" err="1"/>
              <a:t>азамат</a:t>
            </a:r>
            <a:r>
              <a:rPr lang="ru-RU" sz="1600" dirty="0"/>
              <a:t> АИВ-</a:t>
            </a:r>
            <a:r>
              <a:rPr lang="ru-RU" sz="1600" dirty="0" err="1"/>
              <a:t>инфекциясының</a:t>
            </a:r>
            <a:r>
              <a:rPr lang="ru-RU" sz="1600" dirty="0"/>
              <a:t> </a:t>
            </a:r>
            <a:r>
              <a:rPr lang="ru-RU" sz="1600" dirty="0" err="1"/>
              <a:t>жұққан-жұқпағандығын</a:t>
            </a:r>
            <a:r>
              <a:rPr lang="ru-RU" sz="1600" dirty="0"/>
              <a:t> </a:t>
            </a:r>
            <a:r>
              <a:rPr lang="ru-RU" sz="1600" dirty="0" err="1"/>
              <a:t>анықтау</a:t>
            </a:r>
            <a:r>
              <a:rPr lang="ru-RU" sz="1600" dirty="0"/>
              <a:t> </a:t>
            </a:r>
            <a:r>
              <a:rPr lang="ru-RU" sz="1600" dirty="0" err="1"/>
              <a:t>үшін</a:t>
            </a:r>
            <a:r>
              <a:rPr lang="ru-RU" sz="1600" dirty="0"/>
              <a:t> </a:t>
            </a:r>
            <a:r>
              <a:rPr lang="ru-RU" sz="1600" dirty="0" err="1"/>
              <a:t>Алматыда</a:t>
            </a:r>
            <a:r>
              <a:rPr lang="ru-RU" sz="1600" dirty="0"/>
              <a:t>, </a:t>
            </a:r>
            <a:r>
              <a:rPr lang="ru-RU" sz="1600" dirty="0" err="1"/>
              <a:t>Астанада</a:t>
            </a:r>
            <a:r>
              <a:rPr lang="ru-RU" sz="1600" dirty="0"/>
              <a:t>, </a:t>
            </a:r>
            <a:r>
              <a:rPr lang="ru-RU" sz="1600" dirty="0" err="1"/>
              <a:t>еліміздің</a:t>
            </a:r>
            <a:r>
              <a:rPr lang="ru-RU" sz="1600" dirty="0"/>
              <a:t> </a:t>
            </a:r>
            <a:r>
              <a:rPr lang="ru-RU" sz="1600" dirty="0" err="1"/>
              <a:t>басқа</a:t>
            </a:r>
            <a:r>
              <a:rPr lang="ru-RU" sz="1600" dirty="0"/>
              <a:t> да </a:t>
            </a:r>
            <a:r>
              <a:rPr lang="ru-RU" sz="1600" dirty="0" err="1"/>
              <a:t>ірі</a:t>
            </a:r>
            <a:r>
              <a:rPr lang="ru-RU" sz="1600" dirty="0"/>
              <a:t> </a:t>
            </a:r>
            <a:r>
              <a:rPr lang="ru-RU" sz="1600" dirty="0" err="1"/>
              <a:t>қалалары</a:t>
            </a:r>
            <a:r>
              <a:rPr lang="ru-RU" sz="1600" dirty="0"/>
              <a:t> мен </a:t>
            </a:r>
            <a:r>
              <a:rPr lang="ru-RU" sz="1600" dirty="0" err="1"/>
              <a:t>облыс</a:t>
            </a:r>
            <a:r>
              <a:rPr lang="ru-RU" sz="1600" dirty="0"/>
              <a:t> </a:t>
            </a:r>
            <a:r>
              <a:rPr lang="ru-RU" sz="1600" dirty="0" err="1"/>
              <a:t>орталықтарында</a:t>
            </a:r>
            <a:r>
              <a:rPr lang="ru-RU" sz="1600" dirty="0"/>
              <a:t> </a:t>
            </a:r>
            <a:r>
              <a:rPr lang="ru-RU" sz="1600" dirty="0" err="1"/>
              <a:t>ашылған</a:t>
            </a:r>
            <a:r>
              <a:rPr lang="ru-RU" sz="1600" dirty="0"/>
              <a:t> </a:t>
            </a:r>
            <a:r>
              <a:rPr lang="ru-RU" sz="1600" dirty="0" err="1"/>
              <a:t>лабораторияларға</a:t>
            </a:r>
            <a:r>
              <a:rPr lang="ru-RU" sz="1600" dirty="0"/>
              <a:t> </a:t>
            </a:r>
            <a:r>
              <a:rPr lang="ru-RU" sz="1600" dirty="0" err="1"/>
              <a:t>барып</a:t>
            </a:r>
            <a:r>
              <a:rPr lang="ru-RU" sz="1600" dirty="0"/>
              <a:t> </a:t>
            </a:r>
            <a:r>
              <a:rPr lang="ru-RU" sz="1600" dirty="0" err="1"/>
              <a:t>тексерілуіне</a:t>
            </a:r>
            <a:r>
              <a:rPr lang="ru-RU" sz="1600" dirty="0"/>
              <a:t> </a:t>
            </a:r>
            <a:r>
              <a:rPr lang="ru-RU" sz="1600" dirty="0" err="1"/>
              <a:t>болады</a:t>
            </a:r>
            <a:r>
              <a:rPr lang="ru-RU" sz="16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3"/>
          <p:cNvSpPr>
            <a:spLocks noChangeArrowheads="1"/>
          </p:cNvSpPr>
          <p:nvPr/>
        </p:nvSpPr>
        <p:spPr bwMode="auto">
          <a:xfrm>
            <a:off x="395288" y="476250"/>
            <a:ext cx="8424862"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b="1"/>
              <a:t>ЖИТС</a:t>
            </a:r>
            <a:r>
              <a:rPr lang="ru-RU"/>
              <a:t>-тің жұғу көздері және жұғу жолдары ДДҰ мәліметі бойынша АИВ жұқтырғандардың саны 2000 жылдан кейін 40—50 миллионға жетуі ықтимал. ЖИТС-пен ең көп науқастанушылар АҚШ-та, Батыс Еуропа елдерінде (әсіресе Франция, Германия, Ұлыбритания, Италия), Орталық Африкада, Гаитиде тіркелген. Вирус ТМД мемлекеттерінде, Жапония, Шығыс Араб елдерінде кездесе бастады.</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413" y="2708275"/>
            <a:ext cx="4695825"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4"/>
          <p:cNvSpPr>
            <a:spLocks noChangeArrowheads="1"/>
          </p:cNvSpPr>
          <p:nvPr/>
        </p:nvSpPr>
        <p:spPr bwMode="auto">
          <a:xfrm>
            <a:off x="684213" y="1700213"/>
            <a:ext cx="755967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ru-RU" i="1">
                <a:latin typeface="Times New Roman" pitchFamily="18" charset="0"/>
                <a:cs typeface="Times New Roman" pitchFamily="18" charset="0"/>
              </a:rPr>
              <a:t>Қазіргі кезде республикамызда ЖИТС-тен қорғану жөнінде жұмыс жүргізетін 20 орталық және 80 лаборатория бар. </a:t>
            </a:r>
            <a:r>
              <a:rPr lang="ru-RU">
                <a:latin typeface="Times New Roman" pitchFamily="18" charset="0"/>
                <a:cs typeface="Times New Roman" pitchFamily="18" charset="0"/>
              </a:rPr>
              <a:t>Олардың жұмыс бағыттары мынадай:</a:t>
            </a:r>
          </a:p>
          <a:p>
            <a:pPr algn="just"/>
            <a:r>
              <a:rPr lang="ru-RU">
                <a:latin typeface="Times New Roman" pitchFamily="18" charset="0"/>
                <a:cs typeface="Times New Roman" pitchFamily="18" charset="0"/>
              </a:rPr>
              <a:t>1. Вирус жұғу мүмкіндігі бар «қатерлі топтарға» (группы риска) жататын адамдарды тексеріп, вирус жүққан адамдарды дер кезінде тауып отыру;</a:t>
            </a:r>
          </a:p>
          <a:p>
            <a:pPr algn="just"/>
            <a:r>
              <a:rPr lang="ru-RU">
                <a:latin typeface="Times New Roman" pitchFamily="18" charset="0"/>
                <a:cs typeface="Times New Roman" pitchFamily="18" charset="0"/>
              </a:rPr>
              <a:t>2. Ауру ошағын анықтап, дәрігерлік бақылауға алып, вирустың әрмен қарай тарауына, яғни басқа адамдарға жұғуына мүмкіндік бермеу жұмыстарын ұйымдастыру.</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Тема Office">
  <a:themeElements>
    <a:clrScheme name="Стандартная">
      <a:dk1>
        <a:sysClr val="windowText" lastClr="585858"/>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ткрытая">
  <a:themeElements>
    <a:clrScheme name="Открытая">
      <a:dk1>
        <a:sysClr val="windowText" lastClr="585858"/>
      </a:dk1>
      <a:lt1>
        <a:sysClr val="window" lastClr="FCFCFC"/>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NewsPrint">
  <a:themeElements>
    <a:clrScheme name="NewsPrint">
      <a:dk1>
        <a:sysClr val="windowText" lastClr="585858"/>
      </a:dk1>
      <a:lt1>
        <a:sysClr val="window" lastClr="FCFCFC"/>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Аспект">
  <a:themeElements>
    <a:clrScheme name="Аспект">
      <a:dk1>
        <a:sysClr val="windowText" lastClr="585858"/>
      </a:dk1>
      <a:lt1>
        <a:sysClr val="window" lastClr="FCFCFC"/>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1_Аспект">
  <a:themeElements>
    <a:clrScheme name="Аспект">
      <a:dk1>
        <a:sysClr val="windowText" lastClr="585858"/>
      </a:dk1>
      <a:lt1>
        <a:sysClr val="window" lastClr="FCFCFC"/>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2_Аспект">
  <a:themeElements>
    <a:clrScheme name="Аспект">
      <a:dk1>
        <a:sysClr val="windowText" lastClr="585858"/>
      </a:dk1>
      <a:lt1>
        <a:sysClr val="window" lastClr="FCFCFC"/>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585858"/>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585858"/>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TotalTime>
  <Words>508</Words>
  <Application>Microsoft Office PowerPoint</Application>
  <PresentationFormat>Экран (4:3)</PresentationFormat>
  <Paragraphs>33</Paragraphs>
  <Slides>8</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8</vt:i4>
      </vt:variant>
    </vt:vector>
  </HeadingPairs>
  <TitlesOfParts>
    <vt:vector size="14" baseType="lpstr">
      <vt:lpstr>Тема Office</vt:lpstr>
      <vt:lpstr>Открытая</vt:lpstr>
      <vt:lpstr>NewsPrint</vt:lpstr>
      <vt:lpstr>Аспект</vt:lpstr>
      <vt:lpstr>1_Аспект</vt:lpstr>
      <vt:lpstr>2_Аспект</vt:lpstr>
      <vt:lpstr>Слайд 1</vt:lpstr>
      <vt:lpstr>Слайд 2</vt:lpstr>
      <vt:lpstr>Слайд 3</vt:lpstr>
      <vt:lpstr>Слайд 4</vt:lpstr>
      <vt:lpstr>Слайд 5</vt:lpstr>
      <vt:lpstr>Слайд 6</vt:lpstr>
      <vt:lpstr>Слайд 7</vt:lpstr>
      <vt:lpstr>Слайд 8</vt:lpstr>
    </vt:vector>
  </TitlesOfParts>
  <Company>НЦГСОТ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Окушылар сарайы</dc:creator>
  <cp:lastModifiedBy>Star</cp:lastModifiedBy>
  <cp:revision>21</cp:revision>
  <dcterms:created xsi:type="dcterms:W3CDTF">2010-11-29T08:28:17Z</dcterms:created>
  <dcterms:modified xsi:type="dcterms:W3CDTF">2015-02-13T18:50:31Z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00080080040000000000010243100207f6000400038000</vt:lpwstr>
  </property>
</Properties>
</file>