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64" r:id="rId3"/>
    <p:sldId id="266" r:id="rId4"/>
    <p:sldId id="268" r:id="rId5"/>
    <p:sldId id="269" r:id="rId6"/>
    <p:sldId id="256" r:id="rId7"/>
    <p:sldId id="259" r:id="rId8"/>
    <p:sldId id="270" r:id="rId9"/>
    <p:sldId id="272" r:id="rId10"/>
    <p:sldId id="273" r:id="rId11"/>
    <p:sldId id="258" r:id="rId12"/>
    <p:sldId id="260" r:id="rId13"/>
    <p:sldId id="276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33"/>
    <a:srgbClr val="A50021"/>
    <a:srgbClr val="CC0000"/>
    <a:srgbClr val="66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50" d="100"/>
          <a:sy n="50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A2536-29FD-4893-BE59-892E840B8DA8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79CA292-AECA-47AB-BDAC-F9CC6BFEBAFC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Толқын  кітап алды.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9D8A13-42CB-4523-AF95-267BB14F2C9C}" type="parTrans" cxnId="{9F0712F3-81C2-41DD-9263-1692F15C7FB1}">
      <dgm:prSet/>
      <dgm:spPr/>
      <dgm:t>
        <a:bodyPr/>
        <a:lstStyle/>
        <a:p>
          <a:endParaRPr lang="ru-RU"/>
        </a:p>
      </dgm:t>
    </dgm:pt>
    <dgm:pt modelId="{24357028-80E3-4C1C-AF37-12EA9E8421CF}" type="sibTrans" cxnId="{9F0712F3-81C2-41DD-9263-1692F15C7FB1}">
      <dgm:prSet/>
      <dgm:spPr/>
      <dgm:t>
        <a:bodyPr/>
        <a:lstStyle/>
        <a:p>
          <a:endParaRPr lang="ru-RU"/>
        </a:p>
      </dgm:t>
    </dgm:pt>
    <dgm:pt modelId="{BF8493D7-E6C3-483E-8789-1A8A9FD53D4A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Ол көп оқиды.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1138779-8678-4804-B048-A527E41CED2A}" type="parTrans" cxnId="{A34D6758-A9D3-4A6A-AD1A-845EC62B9EAE}">
      <dgm:prSet/>
      <dgm:spPr/>
      <dgm:t>
        <a:bodyPr/>
        <a:lstStyle/>
        <a:p>
          <a:endParaRPr lang="ru-RU"/>
        </a:p>
      </dgm:t>
    </dgm:pt>
    <dgm:pt modelId="{8BF9C659-30FB-4B0B-8854-41DF2E6A722C}" type="sibTrans" cxnId="{A34D6758-A9D3-4A6A-AD1A-845EC62B9EAE}">
      <dgm:prSet/>
      <dgm:spPr/>
      <dgm:t>
        <a:bodyPr/>
        <a:lstStyle/>
        <a:p>
          <a:endParaRPr lang="ru-RU"/>
        </a:p>
      </dgm:t>
    </dgm:pt>
    <dgm:pt modelId="{E82B506D-F109-49A5-BF68-76320C55DBD8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Әжем ауылдан келді.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E5E698E-CFFB-4CFF-99A5-A56992099B76}" type="parTrans" cxnId="{7908DD01-599C-41B5-B7AC-30230A84E9EC}">
      <dgm:prSet/>
      <dgm:spPr/>
      <dgm:t>
        <a:bodyPr/>
        <a:lstStyle/>
        <a:p>
          <a:endParaRPr lang="ru-RU"/>
        </a:p>
      </dgm:t>
    </dgm:pt>
    <dgm:pt modelId="{45FFB7A2-7FD5-4A5A-BCC4-46C8EC5482D8}" type="sibTrans" cxnId="{7908DD01-599C-41B5-B7AC-30230A84E9EC}">
      <dgm:prSet/>
      <dgm:spPr/>
      <dgm:t>
        <a:bodyPr/>
        <a:lstStyle/>
        <a:p>
          <a:endParaRPr lang="ru-RU"/>
        </a:p>
      </dgm:t>
    </dgm:pt>
    <dgm:pt modelId="{476551E2-143F-4C58-8486-CF0ABF5BEB30}" type="pres">
      <dgm:prSet presAssocID="{398A2536-29FD-4893-BE59-892E840B8D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38E8AC-ADFA-4EE5-B13E-D52F97A6C630}" type="pres">
      <dgm:prSet presAssocID="{079CA292-AECA-47AB-BDAC-F9CC6BFEBAF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8E313-3F32-415C-B301-8BE114E4E3A2}" type="pres">
      <dgm:prSet presAssocID="{24357028-80E3-4C1C-AF37-12EA9E8421CF}" presName="spacer" presStyleCnt="0"/>
      <dgm:spPr/>
    </dgm:pt>
    <dgm:pt modelId="{8EF94FD6-7450-44C3-BAA9-60EB727329A6}" type="pres">
      <dgm:prSet presAssocID="{BF8493D7-E6C3-483E-8789-1A8A9FD53D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B30AE-37F4-4898-851A-7A057F2B4B91}" type="pres">
      <dgm:prSet presAssocID="{8BF9C659-30FB-4B0B-8854-41DF2E6A722C}" presName="spacer" presStyleCnt="0"/>
      <dgm:spPr/>
    </dgm:pt>
    <dgm:pt modelId="{62AF2DB4-E551-4DA5-BCF7-E58D88A43D4B}" type="pres">
      <dgm:prSet presAssocID="{E82B506D-F109-49A5-BF68-76320C55DBD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08DD01-599C-41B5-B7AC-30230A84E9EC}" srcId="{398A2536-29FD-4893-BE59-892E840B8DA8}" destId="{E82B506D-F109-49A5-BF68-76320C55DBD8}" srcOrd="2" destOrd="0" parTransId="{6E5E698E-CFFB-4CFF-99A5-A56992099B76}" sibTransId="{45FFB7A2-7FD5-4A5A-BCC4-46C8EC5482D8}"/>
    <dgm:cxn modelId="{9F0712F3-81C2-41DD-9263-1692F15C7FB1}" srcId="{398A2536-29FD-4893-BE59-892E840B8DA8}" destId="{079CA292-AECA-47AB-BDAC-F9CC6BFEBAFC}" srcOrd="0" destOrd="0" parTransId="{379D8A13-42CB-4523-AF95-267BB14F2C9C}" sibTransId="{24357028-80E3-4C1C-AF37-12EA9E8421CF}"/>
    <dgm:cxn modelId="{8EFD33A4-F486-486C-AA64-C314DD9BDD65}" type="presOf" srcId="{079CA292-AECA-47AB-BDAC-F9CC6BFEBAFC}" destId="{DC38E8AC-ADFA-4EE5-B13E-D52F97A6C630}" srcOrd="0" destOrd="0" presId="urn:microsoft.com/office/officeart/2005/8/layout/vList2"/>
    <dgm:cxn modelId="{A34D6758-A9D3-4A6A-AD1A-845EC62B9EAE}" srcId="{398A2536-29FD-4893-BE59-892E840B8DA8}" destId="{BF8493D7-E6C3-483E-8789-1A8A9FD53D4A}" srcOrd="1" destOrd="0" parTransId="{61138779-8678-4804-B048-A527E41CED2A}" sibTransId="{8BF9C659-30FB-4B0B-8854-41DF2E6A722C}"/>
    <dgm:cxn modelId="{579FE6D9-070C-408D-9422-390795047864}" type="presOf" srcId="{E82B506D-F109-49A5-BF68-76320C55DBD8}" destId="{62AF2DB4-E551-4DA5-BCF7-E58D88A43D4B}" srcOrd="0" destOrd="0" presId="urn:microsoft.com/office/officeart/2005/8/layout/vList2"/>
    <dgm:cxn modelId="{DD50DD34-D794-4378-826C-DE3072601ABE}" type="presOf" srcId="{398A2536-29FD-4893-BE59-892E840B8DA8}" destId="{476551E2-143F-4C58-8486-CF0ABF5BEB30}" srcOrd="0" destOrd="0" presId="urn:microsoft.com/office/officeart/2005/8/layout/vList2"/>
    <dgm:cxn modelId="{18E8D028-D365-4E22-8A27-71A167840325}" type="presOf" srcId="{BF8493D7-E6C3-483E-8789-1A8A9FD53D4A}" destId="{8EF94FD6-7450-44C3-BAA9-60EB727329A6}" srcOrd="0" destOrd="0" presId="urn:microsoft.com/office/officeart/2005/8/layout/vList2"/>
    <dgm:cxn modelId="{93C10113-FEFC-4DD0-B57B-B6B55B73BBEA}" type="presParOf" srcId="{476551E2-143F-4C58-8486-CF0ABF5BEB30}" destId="{DC38E8AC-ADFA-4EE5-B13E-D52F97A6C630}" srcOrd="0" destOrd="0" presId="urn:microsoft.com/office/officeart/2005/8/layout/vList2"/>
    <dgm:cxn modelId="{BE19DA93-DB88-4A0C-B71E-C954AB09B5C4}" type="presParOf" srcId="{476551E2-143F-4C58-8486-CF0ABF5BEB30}" destId="{B9D8E313-3F32-415C-B301-8BE114E4E3A2}" srcOrd="1" destOrd="0" presId="urn:microsoft.com/office/officeart/2005/8/layout/vList2"/>
    <dgm:cxn modelId="{CA993999-AB5C-4397-AC1C-CA0CF6D9CF20}" type="presParOf" srcId="{476551E2-143F-4C58-8486-CF0ABF5BEB30}" destId="{8EF94FD6-7450-44C3-BAA9-60EB727329A6}" srcOrd="2" destOrd="0" presId="urn:microsoft.com/office/officeart/2005/8/layout/vList2"/>
    <dgm:cxn modelId="{CDEFCA4B-2A6D-429A-BE17-28643D7FE422}" type="presParOf" srcId="{476551E2-143F-4C58-8486-CF0ABF5BEB30}" destId="{F7AB30AE-37F4-4898-851A-7A057F2B4B91}" srcOrd="3" destOrd="0" presId="urn:microsoft.com/office/officeart/2005/8/layout/vList2"/>
    <dgm:cxn modelId="{37D2881B-A743-4CEA-B6A1-59C0BB702C29}" type="presParOf" srcId="{476551E2-143F-4C58-8486-CF0ABF5BEB30}" destId="{62AF2DB4-E551-4DA5-BCF7-E58D88A43D4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27A737-0F65-432C-95CF-FCC6A1C37914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876F62-50A6-47D5-BC49-30D1A8A36510}">
      <dgm:prSet phldrT="[Текст]"/>
      <dgm:spPr/>
      <dgm:t>
        <a:bodyPr/>
        <a:lstStyle/>
        <a:p>
          <a:r>
            <a:rPr lang="kk-KZ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Сұраулы сөйлемнің жасалу жолдары</a:t>
          </a:r>
          <a:endParaRPr lang="ru-RU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3CFD08-0EFD-47E8-AE58-D2179FC73EA9}" type="parTrans" cxnId="{3D81A653-38D4-4F86-BE4F-CACEF3F79864}">
      <dgm:prSet/>
      <dgm:spPr/>
      <dgm:t>
        <a:bodyPr/>
        <a:lstStyle/>
        <a:p>
          <a:endParaRPr lang="ru-RU"/>
        </a:p>
      </dgm:t>
    </dgm:pt>
    <dgm:pt modelId="{86D67F92-ECC6-4B4C-8D5D-5A911CD4F2CE}" type="sibTrans" cxnId="{3D81A653-38D4-4F86-BE4F-CACEF3F79864}">
      <dgm:prSet/>
      <dgm:spPr/>
      <dgm:t>
        <a:bodyPr/>
        <a:lstStyle/>
        <a:p>
          <a:endParaRPr lang="ru-RU"/>
        </a:p>
      </dgm:t>
    </dgm:pt>
    <dgm:pt modelId="{ACD20FFF-3FDA-4467-97FB-B5161C6B05FA}" type="pres">
      <dgm:prSet presAssocID="{1127A737-0F65-432C-95CF-FCC6A1C379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F00D1F-6E3D-40AF-9718-B6D43E4E0240}" type="pres">
      <dgm:prSet presAssocID="{2C876F62-50A6-47D5-BC49-30D1A8A36510}" presName="node" presStyleLbl="node1" presStyleIdx="0" presStyleCnt="1" custScaleX="268796" custScaleY="62281" custLinFactY="-22035" custLinFactNeighborX="-135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422BB0-E366-4D28-910D-191DE0C1B38E}" type="presOf" srcId="{1127A737-0F65-432C-95CF-FCC6A1C37914}" destId="{ACD20FFF-3FDA-4467-97FB-B5161C6B05FA}" srcOrd="0" destOrd="0" presId="urn:microsoft.com/office/officeart/2005/8/layout/default#1"/>
    <dgm:cxn modelId="{3D81A653-38D4-4F86-BE4F-CACEF3F79864}" srcId="{1127A737-0F65-432C-95CF-FCC6A1C37914}" destId="{2C876F62-50A6-47D5-BC49-30D1A8A36510}" srcOrd="0" destOrd="0" parTransId="{4E3CFD08-0EFD-47E8-AE58-D2179FC73EA9}" sibTransId="{86D67F92-ECC6-4B4C-8D5D-5A911CD4F2CE}"/>
    <dgm:cxn modelId="{2EDEF423-7245-4A65-B21F-B3297F156A75}" type="presOf" srcId="{2C876F62-50A6-47D5-BC49-30D1A8A36510}" destId="{07F00D1F-6E3D-40AF-9718-B6D43E4E0240}" srcOrd="0" destOrd="0" presId="urn:microsoft.com/office/officeart/2005/8/layout/default#1"/>
    <dgm:cxn modelId="{F6089AE4-F23C-4F6B-AC88-D7D84E441BF1}" type="presParOf" srcId="{ACD20FFF-3FDA-4467-97FB-B5161C6B05FA}" destId="{07F00D1F-6E3D-40AF-9718-B6D43E4E0240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C7C4F7-AE8C-4CBE-949C-51415B30A6E5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</dgm:pt>
    <dgm:pt modelId="{1F87977A-026B-42AE-8E7C-875D151FAF6B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Дауыс кідірісі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61E45F-A4FA-4001-94FA-D86CC640E092}" type="parTrans" cxnId="{68F3D58D-5490-4860-AE32-A32B584E1FE6}">
      <dgm:prSet/>
      <dgm:spPr/>
      <dgm:t>
        <a:bodyPr/>
        <a:lstStyle/>
        <a:p>
          <a:endParaRPr lang="ru-RU"/>
        </a:p>
      </dgm:t>
    </dgm:pt>
    <dgm:pt modelId="{03B00402-6A2B-4B7A-9182-365CCB485B53}" type="sibTrans" cxnId="{68F3D58D-5490-4860-AE32-A32B584E1FE6}">
      <dgm:prSet/>
      <dgm:spPr/>
      <dgm:t>
        <a:bodyPr/>
        <a:lstStyle/>
        <a:p>
          <a:endParaRPr lang="kk-KZ" dirty="0" smtClean="0"/>
        </a:p>
        <a:p>
          <a:endParaRPr lang="ru-RU" dirty="0"/>
        </a:p>
      </dgm:t>
    </dgm:pt>
    <dgm:pt modelId="{45ABD032-0956-4DCA-A454-6A0BDAFAA4F4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Ма, ме,</a:t>
          </a:r>
        </a:p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Ба, бе,</a:t>
          </a:r>
        </a:p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Па, пе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F7EC7CB-C50E-4AF8-8658-B43F45DB37D3}" type="parTrans" cxnId="{B6679C50-4ED7-4FE3-A6FD-6A5BF94BE900}">
      <dgm:prSet/>
      <dgm:spPr/>
      <dgm:t>
        <a:bodyPr/>
        <a:lstStyle/>
        <a:p>
          <a:endParaRPr lang="ru-RU"/>
        </a:p>
      </dgm:t>
    </dgm:pt>
    <dgm:pt modelId="{904DEDAB-8D4C-4297-9CFF-C8A9BE5BFDFD}" type="sibTrans" cxnId="{B6679C50-4ED7-4FE3-A6FD-6A5BF94BE900}">
      <dgm:prSet/>
      <dgm:spPr/>
      <dgm:t>
        <a:bodyPr/>
        <a:lstStyle/>
        <a:p>
          <a:endParaRPr lang="ru-RU" dirty="0"/>
        </a:p>
      </dgm:t>
    </dgm:pt>
    <dgm:pt modelId="{C6344B30-6156-41E7-B3E4-CAAF69FC5FB3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Кім, не, қашан   .....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8FA4BCA-A885-497A-AF98-447646EFE29F}" type="parTrans" cxnId="{329A75FE-925A-4796-8396-10503067229E}">
      <dgm:prSet/>
      <dgm:spPr/>
      <dgm:t>
        <a:bodyPr/>
        <a:lstStyle/>
        <a:p>
          <a:endParaRPr lang="ru-RU"/>
        </a:p>
      </dgm:t>
    </dgm:pt>
    <dgm:pt modelId="{72E898DE-D6F9-4B93-8897-7B6FEDC0161B}" type="sibTrans" cxnId="{329A75FE-925A-4796-8396-10503067229E}">
      <dgm:prSet/>
      <dgm:spPr/>
      <dgm:t>
        <a:bodyPr/>
        <a:lstStyle/>
        <a:p>
          <a:endParaRPr lang="ru-RU"/>
        </a:p>
      </dgm:t>
    </dgm:pt>
    <dgm:pt modelId="{F3E7FF3C-AEC8-4C92-BA7A-E3F14CBB4A6C}" type="pres">
      <dgm:prSet presAssocID="{8AC7C4F7-AE8C-4CBE-949C-51415B30A6E5}" presName="Name0" presStyleCnt="0">
        <dgm:presLayoutVars>
          <dgm:dir/>
          <dgm:resizeHandles val="exact"/>
        </dgm:presLayoutVars>
      </dgm:prSet>
      <dgm:spPr/>
    </dgm:pt>
    <dgm:pt modelId="{3ACEF215-90F4-4EB2-9EDB-C4F0A6749AC5}" type="pres">
      <dgm:prSet presAssocID="{1F87977A-026B-42AE-8E7C-875D151FAF6B}" presName="node" presStyleLbl="node1" presStyleIdx="0" presStyleCnt="3" custScaleY="69307" custLinFactY="24480" custLinFactNeighborX="-83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103A2-779B-49D8-953D-243D3EC54A17}" type="pres">
      <dgm:prSet presAssocID="{03B00402-6A2B-4B7A-9182-365CCB485B5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6DC1CC4-9EF8-4325-920C-DE8241B0D627}" type="pres">
      <dgm:prSet presAssocID="{03B00402-6A2B-4B7A-9182-365CCB485B5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0164073-73FD-45BF-8CA1-694DDDD468F6}" type="pres">
      <dgm:prSet presAssocID="{45ABD032-0956-4DCA-A454-6A0BDAFAA4F4}" presName="node" presStyleLbl="node1" presStyleIdx="1" presStyleCnt="3" custLinFactNeighborX="0" custLinFactNeighborY="84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67B69-FB65-4858-BB3F-68240A19C78E}" type="pres">
      <dgm:prSet presAssocID="{904DEDAB-8D4C-4297-9CFF-C8A9BE5BFDF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FD44FB4-24C0-4E8F-B56F-D6DA4FB29F73}" type="pres">
      <dgm:prSet presAssocID="{904DEDAB-8D4C-4297-9CFF-C8A9BE5BFDF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716A133-2BF5-439A-A7DB-FF305705E361}" type="pres">
      <dgm:prSet presAssocID="{C6344B30-6156-41E7-B3E4-CAAF69FC5FB3}" presName="node" presStyleLbl="node1" presStyleIdx="2" presStyleCnt="3" custLinFactNeighborX="837" custLinFactNeighborY="29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F3D58D-5490-4860-AE32-A32B584E1FE6}" srcId="{8AC7C4F7-AE8C-4CBE-949C-51415B30A6E5}" destId="{1F87977A-026B-42AE-8E7C-875D151FAF6B}" srcOrd="0" destOrd="0" parTransId="{D861E45F-A4FA-4001-94FA-D86CC640E092}" sibTransId="{03B00402-6A2B-4B7A-9182-365CCB485B53}"/>
    <dgm:cxn modelId="{329A75FE-925A-4796-8396-10503067229E}" srcId="{8AC7C4F7-AE8C-4CBE-949C-51415B30A6E5}" destId="{C6344B30-6156-41E7-B3E4-CAAF69FC5FB3}" srcOrd="2" destOrd="0" parTransId="{88FA4BCA-A885-497A-AF98-447646EFE29F}" sibTransId="{72E898DE-D6F9-4B93-8897-7B6FEDC0161B}"/>
    <dgm:cxn modelId="{6730A6FC-BECB-445E-AB91-71DE1736B346}" type="presOf" srcId="{C6344B30-6156-41E7-B3E4-CAAF69FC5FB3}" destId="{5716A133-2BF5-439A-A7DB-FF305705E361}" srcOrd="0" destOrd="0" presId="urn:microsoft.com/office/officeart/2005/8/layout/process1"/>
    <dgm:cxn modelId="{6A9618ED-DA85-40CF-A228-31C45A632FE1}" type="presOf" srcId="{45ABD032-0956-4DCA-A454-6A0BDAFAA4F4}" destId="{00164073-73FD-45BF-8CA1-694DDDD468F6}" srcOrd="0" destOrd="0" presId="urn:microsoft.com/office/officeart/2005/8/layout/process1"/>
    <dgm:cxn modelId="{793C45BA-9FD0-43D5-B294-92725962FCF1}" type="presOf" srcId="{904DEDAB-8D4C-4297-9CFF-C8A9BE5BFDFD}" destId="{AFD44FB4-24C0-4E8F-B56F-D6DA4FB29F73}" srcOrd="1" destOrd="0" presId="urn:microsoft.com/office/officeart/2005/8/layout/process1"/>
    <dgm:cxn modelId="{DE6DAA49-15CD-4DBC-9EA1-533A45F3ABE3}" type="presOf" srcId="{03B00402-6A2B-4B7A-9182-365CCB485B53}" destId="{A6DC1CC4-9EF8-4325-920C-DE8241B0D627}" srcOrd="1" destOrd="0" presId="urn:microsoft.com/office/officeart/2005/8/layout/process1"/>
    <dgm:cxn modelId="{0FBD1B53-D48B-4AF6-BDC4-7CA3AEFDC7EE}" type="presOf" srcId="{8AC7C4F7-AE8C-4CBE-949C-51415B30A6E5}" destId="{F3E7FF3C-AEC8-4C92-BA7A-E3F14CBB4A6C}" srcOrd="0" destOrd="0" presId="urn:microsoft.com/office/officeart/2005/8/layout/process1"/>
    <dgm:cxn modelId="{6A9AD5A7-BF91-49AC-85B3-168742BAFD4B}" type="presOf" srcId="{904DEDAB-8D4C-4297-9CFF-C8A9BE5BFDFD}" destId="{64467B69-FB65-4858-BB3F-68240A19C78E}" srcOrd="0" destOrd="0" presId="urn:microsoft.com/office/officeart/2005/8/layout/process1"/>
    <dgm:cxn modelId="{6362F505-40F2-4961-BA7C-ECE5EE3E9CC3}" type="presOf" srcId="{1F87977A-026B-42AE-8E7C-875D151FAF6B}" destId="{3ACEF215-90F4-4EB2-9EDB-C4F0A6749AC5}" srcOrd="0" destOrd="0" presId="urn:microsoft.com/office/officeart/2005/8/layout/process1"/>
    <dgm:cxn modelId="{B6679C50-4ED7-4FE3-A6FD-6A5BF94BE900}" srcId="{8AC7C4F7-AE8C-4CBE-949C-51415B30A6E5}" destId="{45ABD032-0956-4DCA-A454-6A0BDAFAA4F4}" srcOrd="1" destOrd="0" parTransId="{CF7EC7CB-C50E-4AF8-8658-B43F45DB37D3}" sibTransId="{904DEDAB-8D4C-4297-9CFF-C8A9BE5BFDFD}"/>
    <dgm:cxn modelId="{A83B3836-0840-4F1F-BDE9-E88A4A1ADA5F}" type="presOf" srcId="{03B00402-6A2B-4B7A-9182-365CCB485B53}" destId="{525103A2-779B-49D8-953D-243D3EC54A17}" srcOrd="0" destOrd="0" presId="urn:microsoft.com/office/officeart/2005/8/layout/process1"/>
    <dgm:cxn modelId="{5498BE76-3AA6-4423-B2FA-7AA87043D02E}" type="presParOf" srcId="{F3E7FF3C-AEC8-4C92-BA7A-E3F14CBB4A6C}" destId="{3ACEF215-90F4-4EB2-9EDB-C4F0A6749AC5}" srcOrd="0" destOrd="0" presId="urn:microsoft.com/office/officeart/2005/8/layout/process1"/>
    <dgm:cxn modelId="{78AFF46D-935F-45EC-B9DD-09B50747CB8F}" type="presParOf" srcId="{F3E7FF3C-AEC8-4C92-BA7A-E3F14CBB4A6C}" destId="{525103A2-779B-49D8-953D-243D3EC54A17}" srcOrd="1" destOrd="0" presId="urn:microsoft.com/office/officeart/2005/8/layout/process1"/>
    <dgm:cxn modelId="{1CF21939-AA11-4CD3-BE78-2E59D3A7A724}" type="presParOf" srcId="{525103A2-779B-49D8-953D-243D3EC54A17}" destId="{A6DC1CC4-9EF8-4325-920C-DE8241B0D627}" srcOrd="0" destOrd="0" presId="urn:microsoft.com/office/officeart/2005/8/layout/process1"/>
    <dgm:cxn modelId="{0F8C940E-E9EF-4AB5-BE7C-7F25BDE31EF3}" type="presParOf" srcId="{F3E7FF3C-AEC8-4C92-BA7A-E3F14CBB4A6C}" destId="{00164073-73FD-45BF-8CA1-694DDDD468F6}" srcOrd="2" destOrd="0" presId="urn:microsoft.com/office/officeart/2005/8/layout/process1"/>
    <dgm:cxn modelId="{F6C3D809-939D-4266-A3D6-D53EA0FC98C4}" type="presParOf" srcId="{F3E7FF3C-AEC8-4C92-BA7A-E3F14CBB4A6C}" destId="{64467B69-FB65-4858-BB3F-68240A19C78E}" srcOrd="3" destOrd="0" presId="urn:microsoft.com/office/officeart/2005/8/layout/process1"/>
    <dgm:cxn modelId="{1D983BF3-4B0C-4917-AE06-4444297DAA70}" type="presParOf" srcId="{64467B69-FB65-4858-BB3F-68240A19C78E}" destId="{AFD44FB4-24C0-4E8F-B56F-D6DA4FB29F73}" srcOrd="0" destOrd="0" presId="urn:microsoft.com/office/officeart/2005/8/layout/process1"/>
    <dgm:cxn modelId="{FD195BCB-BC5D-48B8-BBF7-3F7862F998D7}" type="presParOf" srcId="{F3E7FF3C-AEC8-4C92-BA7A-E3F14CBB4A6C}" destId="{5716A133-2BF5-439A-A7DB-FF305705E36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38E8AC-ADFA-4EE5-B13E-D52F97A6C630}">
      <dsp:nvSpPr>
        <dsp:cNvPr id="0" name=""/>
        <dsp:cNvSpPr/>
      </dsp:nvSpPr>
      <dsp:spPr>
        <a:xfrm>
          <a:off x="0" y="22161"/>
          <a:ext cx="8229600" cy="13805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5900" kern="1200" dirty="0" smtClean="0">
              <a:latin typeface="Times New Roman" pitchFamily="18" charset="0"/>
              <a:cs typeface="Times New Roman" pitchFamily="18" charset="0"/>
            </a:rPr>
            <a:t>Толқын  кітап алды.</a:t>
          </a:r>
          <a:endParaRPr lang="ru-RU" sz="5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2161"/>
        <a:ext cx="8229600" cy="1380599"/>
      </dsp:txXfrm>
    </dsp:sp>
    <dsp:sp modelId="{8EF94FD6-7450-44C3-BAA9-60EB727329A6}">
      <dsp:nvSpPr>
        <dsp:cNvPr id="0" name=""/>
        <dsp:cNvSpPr/>
      </dsp:nvSpPr>
      <dsp:spPr>
        <a:xfrm>
          <a:off x="0" y="1572681"/>
          <a:ext cx="8229600" cy="1380599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5900" kern="1200" dirty="0" smtClean="0">
              <a:latin typeface="Times New Roman" pitchFamily="18" charset="0"/>
              <a:cs typeface="Times New Roman" pitchFamily="18" charset="0"/>
            </a:rPr>
            <a:t>Ол көп оқиды.</a:t>
          </a:r>
          <a:endParaRPr lang="ru-RU" sz="5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572681"/>
        <a:ext cx="8229600" cy="1380599"/>
      </dsp:txXfrm>
    </dsp:sp>
    <dsp:sp modelId="{62AF2DB4-E551-4DA5-BCF7-E58D88A43D4B}">
      <dsp:nvSpPr>
        <dsp:cNvPr id="0" name=""/>
        <dsp:cNvSpPr/>
      </dsp:nvSpPr>
      <dsp:spPr>
        <a:xfrm>
          <a:off x="0" y="3123201"/>
          <a:ext cx="8229600" cy="138059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5900" kern="1200" dirty="0" smtClean="0">
              <a:latin typeface="Times New Roman" pitchFamily="18" charset="0"/>
              <a:cs typeface="Times New Roman" pitchFamily="18" charset="0"/>
            </a:rPr>
            <a:t>Әжем ауылдан келді.</a:t>
          </a:r>
          <a:endParaRPr lang="ru-RU" sz="5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23201"/>
        <a:ext cx="8229600" cy="13805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F00D1F-6E3D-40AF-9718-B6D43E4E0240}">
      <dsp:nvSpPr>
        <dsp:cNvPr id="0" name=""/>
        <dsp:cNvSpPr/>
      </dsp:nvSpPr>
      <dsp:spPr>
        <a:xfrm>
          <a:off x="0" y="0"/>
          <a:ext cx="8219705" cy="11427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9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Сұраулы сөйлемнің жасалу жолдары</a:t>
          </a:r>
          <a:endParaRPr lang="ru-RU" sz="39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219705" cy="114272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CEF215-90F4-4EB2-9EDB-C4F0A6749AC5}">
      <dsp:nvSpPr>
        <dsp:cNvPr id="0" name=""/>
        <dsp:cNvSpPr/>
      </dsp:nvSpPr>
      <dsp:spPr>
        <a:xfrm>
          <a:off x="3" y="3312368"/>
          <a:ext cx="2175224" cy="9045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Дауыс кідірісі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" y="3312368"/>
        <a:ext cx="2175224" cy="904549"/>
      </dsp:txXfrm>
    </dsp:sp>
    <dsp:sp modelId="{525103A2-779B-49D8-953D-243D3EC54A17}">
      <dsp:nvSpPr>
        <dsp:cNvPr id="0" name=""/>
        <dsp:cNvSpPr/>
      </dsp:nvSpPr>
      <dsp:spPr>
        <a:xfrm rot="21020195">
          <a:off x="2391222" y="3232783"/>
          <a:ext cx="471695" cy="539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21020195">
        <a:off x="2391222" y="3232783"/>
        <a:ext cx="471695" cy="539455"/>
      </dsp:txXfrm>
    </dsp:sp>
    <dsp:sp modelId="{00164073-73FD-45BF-8CA1-694DDDD468F6}">
      <dsp:nvSpPr>
        <dsp:cNvPr id="0" name=""/>
        <dsp:cNvSpPr/>
      </dsp:nvSpPr>
      <dsp:spPr>
        <a:xfrm>
          <a:off x="3052591" y="2592293"/>
          <a:ext cx="2175224" cy="13051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Ма, ме,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Ба, бе,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Па, пе 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52591" y="2592293"/>
        <a:ext cx="2175224" cy="1305134"/>
      </dsp:txXfrm>
    </dsp:sp>
    <dsp:sp modelId="{64467B69-FB65-4858-BB3F-68240A19C78E}">
      <dsp:nvSpPr>
        <dsp:cNvPr id="0" name=""/>
        <dsp:cNvSpPr/>
      </dsp:nvSpPr>
      <dsp:spPr>
        <a:xfrm rot="20803622">
          <a:off x="5440776" y="2611987"/>
          <a:ext cx="477767" cy="539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20803622">
        <a:off x="5440776" y="2611987"/>
        <a:ext cx="477767" cy="539455"/>
      </dsp:txXfrm>
    </dsp:sp>
    <dsp:sp modelId="{5716A133-2BF5-439A-A7DB-FF305705E361}">
      <dsp:nvSpPr>
        <dsp:cNvPr id="0" name=""/>
        <dsp:cNvSpPr/>
      </dsp:nvSpPr>
      <dsp:spPr>
        <a:xfrm>
          <a:off x="6105183" y="1872211"/>
          <a:ext cx="2175224" cy="13051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Кім, не, қашан   .....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05183" y="1872211"/>
        <a:ext cx="2175224" cy="1305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FF3A1-FBD1-40C2-8A44-A0FA9443BB4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6247A-01F4-4F0A-97B8-199593A78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1EB50-DB73-4F52-8959-3FEA6F43BBF4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A848927B-8327-4010-B474-2991AE517822}" type="slidenum">
              <a:rPr lang="ru-RU" sz="1200">
                <a:latin typeface="Times New Roman" pitchFamily="18" charset="0"/>
              </a:rPr>
              <a:pPr algn="r"/>
              <a:t>2</a:t>
            </a:fld>
            <a:endParaRPr lang="ru-RU" sz="1200" dirty="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1EB50-DB73-4F52-8959-3FEA6F43BBF4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A848927B-8327-4010-B474-2991AE517822}" type="slidenum">
              <a:rPr lang="ru-RU" sz="1200">
                <a:latin typeface="Times New Roman" pitchFamily="18" charset="0"/>
              </a:rPr>
              <a:pPr algn="r"/>
              <a:t>14</a:t>
            </a:fld>
            <a:endParaRPr lang="ru-RU" sz="1200" dirty="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E50C-8FAB-4EA9-BE4E-E985AFF65532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C7B7-7560-4271-986E-A507FBF5AA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868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E50C-8FAB-4EA9-BE4E-E985AFF65532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C7B7-7560-4271-986E-A507FBF5AA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050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E50C-8FAB-4EA9-BE4E-E985AFF65532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C7B7-7560-4271-986E-A507FBF5AA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691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E50C-8FAB-4EA9-BE4E-E985AFF65532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C7B7-7560-4271-986E-A507FBF5AA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327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E50C-8FAB-4EA9-BE4E-E985AFF65532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C7B7-7560-4271-986E-A507FBF5AA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484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E50C-8FAB-4EA9-BE4E-E985AFF65532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C7B7-7560-4271-986E-A507FBF5AA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874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E50C-8FAB-4EA9-BE4E-E985AFF65532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C7B7-7560-4271-986E-A507FBF5AA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884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E50C-8FAB-4EA9-BE4E-E985AFF65532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C7B7-7560-4271-986E-A507FBF5AA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239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E50C-8FAB-4EA9-BE4E-E985AFF65532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C7B7-7560-4271-986E-A507FBF5AA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175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E50C-8FAB-4EA9-BE4E-E985AFF65532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C7B7-7560-4271-986E-A507FBF5AA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484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E50C-8FAB-4EA9-BE4E-E985AFF65532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C7B7-7560-4271-986E-A507FBF5AA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55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3E50C-8FAB-4EA9-BE4E-E985AFF65532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7C7B7-7560-4271-986E-A507FBF5AA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36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07/relationships/hdphoto" Target="../media/hdphoto3.wdp"/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microsoft.com/office/2007/relationships/hdphoto" Target="../media/hdphoto3.wdp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2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3.gif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gif"/><Relationship Id="rId5" Type="http://schemas.openxmlformats.org/officeDocument/2006/relationships/image" Target="../media/image2.png"/><Relationship Id="rId10" Type="http://schemas.openxmlformats.org/officeDocument/2006/relationships/image" Target="../media/image7.gif"/><Relationship Id="rId4" Type="http://schemas.openxmlformats.org/officeDocument/2006/relationships/image" Target="../media/image24.gif"/><Relationship Id="rId9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4032448" cy="963538"/>
          </a:xfrm>
        </p:spPr>
        <p:txBody>
          <a:bodyPr>
            <a:normAutofit/>
          </a:bodyPr>
          <a:lstStyle/>
          <a:p>
            <a:r>
              <a:rPr lang="kk-KZ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564904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kk-KZ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Білімділік : Сөйлем  туралы  түсініктерін  нығайту.  Сөйлем  түрлері  жайлы  білімдерін  толықтыру.  Сөйлем  түрлерін  ажырата  білуге  үйрету.</a:t>
            </a:r>
            <a:endParaRPr lang="ru-RU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Дамытушылық: Оқушылардың  ойлау  қабілетін,  сөздік  қорын  дамыту,  сөйлеу,  әңгімелеу  дағдысын  жетілдіре  отырып,  мәнерлеп  сөйлеуге,  әдемі  жазуға,  өз  бетінше  жұмыс  орындауға  дағдыландыру. Тәрбиелік: Ұжымда  өзін-өзі  ізгілікке  тәрбиелеуге  дағдыландыру. Топтық  қарым-қатынасқа  баулу.</a:t>
            </a:r>
            <a:endParaRPr lang="ru-RU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04664"/>
            <a:ext cx="7992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Сұраулы</a:t>
            </a:r>
            <a:r>
              <a:rPr lang="ru-RU" sz="54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сөйлем</a:t>
            </a:r>
            <a:endParaRPr lang="ru-RU" sz="5400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8020" l="11111" r="89899">
                        <a14:foregroundMark x1="32828" y1="77723" x2="32828" y2="77723"/>
                        <a14:foregroundMark x1="32323" y1="84158" x2="32323" y2="84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0826"/>
            <a:ext cx="1663055" cy="16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311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548680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Сөйлемдерді көшіріп жаз. Қарамен жазылған сөздерді салыстыр.</a:t>
            </a:r>
          </a:p>
          <a:p>
            <a:endParaRPr lang="kk-KZ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3568" y="2060848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i="1" dirty="0" smtClean="0">
                <a:latin typeface="Times New Roman" pitchFamily="18" charset="0"/>
                <a:cs typeface="Times New Roman" pitchFamily="18" charset="0"/>
              </a:rPr>
              <a:t>Сабақтан </a:t>
            </a:r>
            <a:r>
              <a:rPr lang="kk-KZ" sz="5400" b="1" i="1" dirty="0" smtClean="0">
                <a:latin typeface="Times New Roman" pitchFamily="18" charset="0"/>
                <a:cs typeface="Times New Roman" pitchFamily="18" charset="0"/>
              </a:rPr>
              <a:t>кешікпе</a:t>
            </a:r>
            <a:r>
              <a:rPr lang="kk-KZ" sz="5400" i="1" dirty="0" smtClean="0">
                <a:latin typeface="Times New Roman" pitchFamily="18" charset="0"/>
                <a:cs typeface="Times New Roman" pitchFamily="18" charset="0"/>
              </a:rPr>
              <a:t>. Айдос ауылдан </a:t>
            </a:r>
            <a:r>
              <a:rPr lang="kk-KZ" sz="5400" b="1" i="1" dirty="0" smtClean="0">
                <a:latin typeface="Times New Roman" pitchFamily="18" charset="0"/>
                <a:cs typeface="Times New Roman" pitchFamily="18" charset="0"/>
              </a:rPr>
              <a:t>келіп пе?  </a:t>
            </a:r>
            <a:r>
              <a:rPr lang="kk-KZ" sz="5400" i="1" dirty="0" smtClean="0">
                <a:latin typeface="Times New Roman" pitchFamily="18" charset="0"/>
                <a:cs typeface="Times New Roman" pitchFamily="18" charset="0"/>
              </a:rPr>
              <a:t>Ешқашан өтірік айтушы </a:t>
            </a:r>
            <a:r>
              <a:rPr lang="kk-KZ" sz="5400" b="1" i="1" dirty="0" smtClean="0">
                <a:latin typeface="Times New Roman" pitchFamily="18" charset="0"/>
                <a:cs typeface="Times New Roman" pitchFamily="18" charset="0"/>
              </a:rPr>
              <a:t>болма.</a:t>
            </a:r>
            <a:r>
              <a:rPr lang="kk-KZ" sz="5400" i="1" dirty="0" smtClean="0">
                <a:latin typeface="Times New Roman" pitchFamily="18" charset="0"/>
                <a:cs typeface="Times New Roman" pitchFamily="18" charset="0"/>
              </a:rPr>
              <a:t> Қар қалың </a:t>
            </a:r>
            <a:r>
              <a:rPr lang="kk-KZ" sz="5400" b="1" i="1" dirty="0" smtClean="0">
                <a:latin typeface="Times New Roman" pitchFamily="18" charset="0"/>
                <a:cs typeface="Times New Roman" pitchFamily="18" charset="0"/>
              </a:rPr>
              <a:t>жауды ма?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4607" y1="15600" x2="14607" y2="15600"/>
                        <a14:foregroundMark x1="9663" y1="11000" x2="9663" y2="11000"/>
                        <a14:foregroundMark x1="4719" y1="11000" x2="4719" y2="11000"/>
                        <a14:foregroundMark x1="13258" y1="25800" x2="13258" y2="25800"/>
                        <a14:foregroundMark x1="28315" y1="11000" x2="28315" y2="11000"/>
                        <a14:foregroundMark x1="26966" y1="6000" x2="26966" y2="6000"/>
                        <a14:foregroundMark x1="64270" y1="76800" x2="64270" y2="76800"/>
                        <a14:foregroundMark x1="55506" y1="79400" x2="55506" y2="79400"/>
                        <a14:foregroundMark x1="54831" y1="81200" x2="54831" y2="81200"/>
                        <a14:foregroundMark x1="46292" y1="68600" x2="46292" y2="68600"/>
                        <a14:foregroundMark x1="46292" y1="65400" x2="51910" y2="71800"/>
                        <a14:foregroundMark x1="52809" y1="72400" x2="57753" y2="75000"/>
                        <a14:foregroundMark x1="60674" y1="76200" x2="62697" y2="75000"/>
                        <a14:foregroundMark x1="67865" y1="69800" x2="67865" y2="69800"/>
                        <a14:foregroundMark x1="72135" y1="64600" x2="72135" y2="64600"/>
                        <a14:foregroundMark x1="54831" y1="94600" x2="57079" y2="94600"/>
                        <a14:foregroundMark x1="60674" y1="92800" x2="60674" y2="92800"/>
                        <a14:foregroundMark x1="70562" y1="88400" x2="70562" y2="88400"/>
                        <a14:foregroundMark x1="49213" y1="41000" x2="49213" y2="41000"/>
                        <a14:foregroundMark x1="44719" y1="43000" x2="44719" y2="43000"/>
                        <a14:foregroundMark x1="38427" y1="41800" x2="38427" y2="41800"/>
                        <a14:foregroundMark x1="37528" y1="38600" x2="37528" y2="38600"/>
                        <a14:foregroundMark x1="45618" y1="31400" x2="45618" y2="31400"/>
                        <a14:foregroundMark x1="46292" y1="30800" x2="48315" y2="43000"/>
                        <a14:foregroundMark x1="49213" y1="44200" x2="50562" y2="48000"/>
                        <a14:foregroundMark x1="72135" y1="43600" x2="72135" y2="43600"/>
                        <a14:foregroundMark x1="72135" y1="41000" x2="72135" y2="41000"/>
                        <a14:foregroundMark x1="66292" y1="38600" x2="66292" y2="38600"/>
                        <a14:foregroundMark x1="69888" y1="35400" x2="76404" y2="37200"/>
                        <a14:foregroundMark x1="79326" y1="35400" x2="79326" y2="35400"/>
                        <a14:foregroundMark x1="72135" y1="46800" x2="72135" y2="46800"/>
                        <a14:foregroundMark x1="9663" y1="23800" x2="9663" y2="23800"/>
                        <a14:foregroundMark x1="9663" y1="22600" x2="9663" y2="22600"/>
                        <a14:foregroundMark x1="14607" y1="18800" x2="14607" y2="18800"/>
                        <a14:foregroundMark x1="11910" y1="12400" x2="11910" y2="12400"/>
                        <a14:foregroundMark x1="3146" y1="15600" x2="3146" y2="15600"/>
                        <a14:foregroundMark x1="24045" y1="4000" x2="24045" y2="4000"/>
                        <a14:foregroundMark x1="28989" y1="2800" x2="28989" y2="2800"/>
                        <a14:foregroundMark x1="23371" y1="13600" x2="23371" y2="13600"/>
                        <a14:foregroundMark x1="14607" y1="25800" x2="14607" y2="25800"/>
                        <a14:foregroundMark x1="9663" y1="16800" x2="9663" y2="16800"/>
                        <a14:foregroundMark x1="9663" y1="12400" x2="9663" y2="12400"/>
                        <a14:foregroundMark x1="9663" y1="11800" x2="6742" y2="13000"/>
                        <a14:foregroundMark x1="6067" y1="13000" x2="6067" y2="18000"/>
                        <a14:foregroundMark x1="6742" y1="19400" x2="7416" y2="21200"/>
                        <a14:foregroundMark x1="28989" y1="13000" x2="28989" y2="13000"/>
                        <a14:foregroundMark x1="26966" y1="10400" x2="26966" y2="10400"/>
                        <a14:foregroundMark x1="24045" y1="6000" x2="24045" y2="6000"/>
                        <a14:foregroundMark x1="22472" y1="3400" x2="22472" y2="3400"/>
                        <a14:foregroundMark x1="19775" y1="3400" x2="19775" y2="3400"/>
                        <a14:foregroundMark x1="59775" y1="84400" x2="59775" y2="84400"/>
                        <a14:backgroundMark x1="12584" y1="13600" x2="12584" y2="13600"/>
                        <a14:backgroundMark x1="12584" y1="23800" x2="12584" y2="23800"/>
                        <a14:backgroundMark x1="3146" y1="13600" x2="3146" y2="13600"/>
                        <a14:backgroundMark x1="5393" y1="16200" x2="9663" y2="14200"/>
                        <a14:backgroundMark x1="18202" y1="9800" x2="18202" y2="9800"/>
                        <a14:backgroundMark x1="21124" y1="8600" x2="21124" y2="8600"/>
                        <a14:backgroundMark x1="27640" y1="7200" x2="27640" y2="7200"/>
                        <a14:backgroundMark x1="23371" y1="200" x2="22472" y2="6000"/>
                        <a14:backgroundMark x1="23371" y1="9800" x2="23371" y2="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11" y="836712"/>
            <a:ext cx="1931489" cy="2170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01208"/>
            <a:ext cx="1907969" cy="185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56978874"/>
              </p:ext>
            </p:extLst>
          </p:nvPr>
        </p:nvGraphicFramePr>
        <p:xfrm>
          <a:off x="457213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31809" y="188640"/>
            <a:ext cx="82804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Сызбаға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қарап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жасауға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21300936"/>
              </p:ext>
            </p:extLst>
          </p:nvPr>
        </p:nvGraphicFramePr>
        <p:xfrm>
          <a:off x="431809" y="1196752"/>
          <a:ext cx="8280408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1475656" y="2636912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139952" y="2457985"/>
            <a:ext cx="0" cy="1115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92280" y="242088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25144"/>
            <a:ext cx="1907969" cy="185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91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472952" cy="147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20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13040"/>
            <a:ext cx="1544960" cy="154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G:\img0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339752" y="-1251520"/>
            <a:ext cx="4320480" cy="8496944"/>
          </a:xfrm>
          <a:prstGeom prst="rect">
            <a:avLst/>
          </a:prstGeom>
          <a:noFill/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5661248"/>
            <a:ext cx="13589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953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90588" y="1120775"/>
            <a:ext cx="7580312" cy="5072063"/>
            <a:chOff x="930" y="1162"/>
            <a:chExt cx="3901" cy="2767"/>
          </a:xfrm>
        </p:grpSpPr>
        <p:sp>
          <p:nvSpPr>
            <p:cNvPr id="5126" name="Freeform 7"/>
            <p:cNvSpPr>
              <a:spLocks/>
            </p:cNvSpPr>
            <p:nvPr/>
          </p:nvSpPr>
          <p:spPr bwMode="auto">
            <a:xfrm>
              <a:off x="2494" y="3886"/>
              <a:ext cx="146" cy="43"/>
            </a:xfrm>
            <a:custGeom>
              <a:avLst/>
              <a:gdLst>
                <a:gd name="T0" fmla="*/ 2148344 w 70"/>
                <a:gd name="T1" fmla="*/ 8410157 h 21"/>
                <a:gd name="T2" fmla="*/ 1030028 w 70"/>
                <a:gd name="T3" fmla="*/ 6497802 h 21"/>
                <a:gd name="T4" fmla="*/ 493849 w 70"/>
                <a:gd name="T5" fmla="*/ 5262727 h 21"/>
                <a:gd name="T6" fmla="*/ 0 w 70"/>
                <a:gd name="T7" fmla="*/ 3915570 h 21"/>
                <a:gd name="T8" fmla="*/ 493849 w 70"/>
                <a:gd name="T9" fmla="*/ 2759584 h 21"/>
                <a:gd name="T10" fmla="*/ 4013646 w 70"/>
                <a:gd name="T11" fmla="*/ 2369609 h 21"/>
                <a:gd name="T12" fmla="*/ 7197717 w 70"/>
                <a:gd name="T13" fmla="*/ 1912255 h 21"/>
                <a:gd name="T14" fmla="*/ 10131090 w 70"/>
                <a:gd name="T15" fmla="*/ 1549773 h 21"/>
                <a:gd name="T16" fmla="*/ 13357815 w 70"/>
                <a:gd name="T17" fmla="*/ 1157251 h 21"/>
                <a:gd name="T18" fmla="*/ 17460180 w 70"/>
                <a:gd name="T19" fmla="*/ 756866 h 21"/>
                <a:gd name="T20" fmla="*/ 22210081 w 70"/>
                <a:gd name="T21" fmla="*/ 756866 h 21"/>
                <a:gd name="T22" fmla="*/ 29737495 w 70"/>
                <a:gd name="T23" fmla="*/ 369632 h 21"/>
                <a:gd name="T24" fmla="*/ 38502346 w 70"/>
                <a:gd name="T25" fmla="*/ 0 h 21"/>
                <a:gd name="T26" fmla="*/ 39126162 w 70"/>
                <a:gd name="T27" fmla="*/ 2759584 h 21"/>
                <a:gd name="T28" fmla="*/ 36416947 w 70"/>
                <a:gd name="T29" fmla="*/ 4852057 h 21"/>
                <a:gd name="T30" fmla="*/ 31311538 w 70"/>
                <a:gd name="T31" fmla="*/ 6019523 h 21"/>
                <a:gd name="T32" fmla="*/ 24580858 w 70"/>
                <a:gd name="T33" fmla="*/ 7263597 h 21"/>
                <a:gd name="T34" fmla="*/ 17460180 w 70"/>
                <a:gd name="T35" fmla="*/ 7653292 h 21"/>
                <a:gd name="T36" fmla="*/ 10648669 w 70"/>
                <a:gd name="T37" fmla="*/ 8017596 h 21"/>
                <a:gd name="T38" fmla="*/ 5105526 w 70"/>
                <a:gd name="T39" fmla="*/ 8410157 h 21"/>
                <a:gd name="T40" fmla="*/ 2148344 w 70"/>
                <a:gd name="T41" fmla="*/ 8410157 h 21"/>
                <a:gd name="T42" fmla="*/ 2148344 w 70"/>
                <a:gd name="T43" fmla="*/ 8410157 h 21"/>
                <a:gd name="T44" fmla="*/ 2148344 w 70"/>
                <a:gd name="T45" fmla="*/ 8410157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21"/>
                <a:gd name="T71" fmla="*/ 70 w 70"/>
                <a:gd name="T72" fmla="*/ 21 h 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21">
                  <a:moveTo>
                    <a:pt x="4" y="21"/>
                  </a:moveTo>
                  <a:lnTo>
                    <a:pt x="2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7" y="6"/>
                  </a:lnTo>
                  <a:lnTo>
                    <a:pt x="13" y="5"/>
                  </a:lnTo>
                  <a:lnTo>
                    <a:pt x="18" y="4"/>
                  </a:lnTo>
                  <a:lnTo>
                    <a:pt x="24" y="3"/>
                  </a:lnTo>
                  <a:lnTo>
                    <a:pt x="31" y="2"/>
                  </a:lnTo>
                  <a:lnTo>
                    <a:pt x="40" y="2"/>
                  </a:lnTo>
                  <a:lnTo>
                    <a:pt x="53" y="1"/>
                  </a:lnTo>
                  <a:lnTo>
                    <a:pt x="69" y="0"/>
                  </a:lnTo>
                  <a:lnTo>
                    <a:pt x="70" y="7"/>
                  </a:lnTo>
                  <a:lnTo>
                    <a:pt x="65" y="12"/>
                  </a:lnTo>
                  <a:lnTo>
                    <a:pt x="56" y="15"/>
                  </a:lnTo>
                  <a:lnTo>
                    <a:pt x="44" y="18"/>
                  </a:lnTo>
                  <a:lnTo>
                    <a:pt x="31" y="19"/>
                  </a:lnTo>
                  <a:lnTo>
                    <a:pt x="19" y="20"/>
                  </a:lnTo>
                  <a:lnTo>
                    <a:pt x="9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8"/>
            <p:cNvSpPr>
              <a:spLocks/>
            </p:cNvSpPr>
            <p:nvPr/>
          </p:nvSpPr>
          <p:spPr bwMode="auto">
            <a:xfrm>
              <a:off x="2289" y="3678"/>
              <a:ext cx="431" cy="69"/>
            </a:xfrm>
            <a:custGeom>
              <a:avLst/>
              <a:gdLst>
                <a:gd name="T0" fmla="*/ 7685136 w 205"/>
                <a:gd name="T1" fmla="*/ 11576717 h 34"/>
                <a:gd name="T2" fmla="*/ 5265189 w 205"/>
                <a:gd name="T3" fmla="*/ 10273361 h 34"/>
                <a:gd name="T4" fmla="*/ 3951818 w 205"/>
                <a:gd name="T5" fmla="*/ 9585277 h 34"/>
                <a:gd name="T6" fmla="*/ 2504324 w 205"/>
                <a:gd name="T7" fmla="*/ 9272220 h 34"/>
                <a:gd name="T8" fmla="*/ 0 w 205"/>
                <a:gd name="T9" fmla="*/ 8921170 h 34"/>
                <a:gd name="T10" fmla="*/ 566557 w 205"/>
                <a:gd name="T11" fmla="*/ 8197297 h 34"/>
                <a:gd name="T12" fmla="*/ 566557 w 205"/>
                <a:gd name="T13" fmla="*/ 7533783 h 34"/>
                <a:gd name="T14" fmla="*/ 566557 w 205"/>
                <a:gd name="T15" fmla="*/ 6851280 h 34"/>
                <a:gd name="T16" fmla="*/ 1191152 w 205"/>
                <a:gd name="T17" fmla="*/ 6188212 h 34"/>
                <a:gd name="T18" fmla="*/ 2504324 w 205"/>
                <a:gd name="T19" fmla="*/ 5870528 h 34"/>
                <a:gd name="T20" fmla="*/ 4640577 w 205"/>
                <a:gd name="T21" fmla="*/ 5870528 h 34"/>
                <a:gd name="T22" fmla="*/ 6461283 w 205"/>
                <a:gd name="T23" fmla="*/ 5062236 h 34"/>
                <a:gd name="T24" fmla="*/ 10316872 w 205"/>
                <a:gd name="T25" fmla="*/ 5062236 h 34"/>
                <a:gd name="T26" fmla="*/ 15337568 w 205"/>
                <a:gd name="T27" fmla="*/ 5062236 h 34"/>
                <a:gd name="T28" fmla="*/ 23898042 w 205"/>
                <a:gd name="T29" fmla="*/ 5062236 h 34"/>
                <a:gd name="T30" fmla="*/ 35020106 w 205"/>
                <a:gd name="T31" fmla="*/ 5062236 h 34"/>
                <a:gd name="T32" fmla="*/ 48931012 w 205"/>
                <a:gd name="T33" fmla="*/ 5062236 h 34"/>
                <a:gd name="T34" fmla="*/ 57896941 w 205"/>
                <a:gd name="T35" fmla="*/ 4039248 h 34"/>
                <a:gd name="T36" fmla="*/ 68340598 w 205"/>
                <a:gd name="T37" fmla="*/ 3049264 h 34"/>
                <a:gd name="T38" fmla="*/ 78409450 w 205"/>
                <a:gd name="T39" fmla="*/ 2327364 h 34"/>
                <a:gd name="T40" fmla="*/ 89485753 w 205"/>
                <a:gd name="T41" fmla="*/ 1307986 h 34"/>
                <a:gd name="T42" fmla="*/ 99831718 w 205"/>
                <a:gd name="T43" fmla="*/ 980754 h 34"/>
                <a:gd name="T44" fmla="*/ 110922183 w 205"/>
                <a:gd name="T45" fmla="*/ 317587 h 34"/>
                <a:gd name="T46" fmla="*/ 120969270 w 205"/>
                <a:gd name="T47" fmla="*/ 0 h 34"/>
                <a:gd name="T48" fmla="*/ 131413086 w 205"/>
                <a:gd name="T49" fmla="*/ 0 h 34"/>
                <a:gd name="T50" fmla="*/ 132045748 w 205"/>
                <a:gd name="T51" fmla="*/ 317587 h 34"/>
                <a:gd name="T52" fmla="*/ 132045748 w 205"/>
                <a:gd name="T53" fmla="*/ 980754 h 34"/>
                <a:gd name="T54" fmla="*/ 131413086 w 205"/>
                <a:gd name="T55" fmla="*/ 1663533 h 34"/>
                <a:gd name="T56" fmla="*/ 130867429 w 205"/>
                <a:gd name="T57" fmla="*/ 3375993 h 34"/>
                <a:gd name="T58" fmla="*/ 120969270 w 205"/>
                <a:gd name="T59" fmla="*/ 4039248 h 34"/>
                <a:gd name="T60" fmla="*/ 111468870 w 205"/>
                <a:gd name="T61" fmla="*/ 4723180 h 34"/>
                <a:gd name="T62" fmla="*/ 101122912 w 205"/>
                <a:gd name="T63" fmla="*/ 5870528 h 34"/>
                <a:gd name="T64" fmla="*/ 91632690 w 205"/>
                <a:gd name="T65" fmla="*/ 6533697 h 34"/>
                <a:gd name="T66" fmla="*/ 81737270 w 205"/>
                <a:gd name="T67" fmla="*/ 7216207 h 34"/>
                <a:gd name="T68" fmla="*/ 72009096 w 205"/>
                <a:gd name="T69" fmla="*/ 7880287 h 34"/>
                <a:gd name="T70" fmla="*/ 62505064 w 205"/>
                <a:gd name="T71" fmla="*/ 8514805 h 34"/>
                <a:gd name="T72" fmla="*/ 53646398 w 205"/>
                <a:gd name="T73" fmla="*/ 9272220 h 34"/>
                <a:gd name="T74" fmla="*/ 45067187 w 205"/>
                <a:gd name="T75" fmla="*/ 9585277 h 34"/>
                <a:gd name="T76" fmla="*/ 37294518 w 205"/>
                <a:gd name="T77" fmla="*/ 10273361 h 34"/>
                <a:gd name="T78" fmla="*/ 30298148 w 205"/>
                <a:gd name="T79" fmla="*/ 10619859 h 34"/>
                <a:gd name="T80" fmla="*/ 23898042 w 205"/>
                <a:gd name="T81" fmla="*/ 10932352 h 34"/>
                <a:gd name="T82" fmla="*/ 18098258 w 205"/>
                <a:gd name="T83" fmla="*/ 11249906 h 34"/>
                <a:gd name="T84" fmla="*/ 13584454 w 205"/>
                <a:gd name="T85" fmla="*/ 11249906 h 34"/>
                <a:gd name="T86" fmla="*/ 10316872 w 205"/>
                <a:gd name="T87" fmla="*/ 11576717 h 34"/>
                <a:gd name="T88" fmla="*/ 7685136 w 205"/>
                <a:gd name="T89" fmla="*/ 11576717 h 34"/>
                <a:gd name="T90" fmla="*/ 7685136 w 205"/>
                <a:gd name="T91" fmla="*/ 11576717 h 34"/>
                <a:gd name="T92" fmla="*/ 7685136 w 205"/>
                <a:gd name="T93" fmla="*/ 11576717 h 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5"/>
                <a:gd name="T142" fmla="*/ 0 h 34"/>
                <a:gd name="T143" fmla="*/ 205 w 205"/>
                <a:gd name="T144" fmla="*/ 34 h 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5" h="34">
                  <a:moveTo>
                    <a:pt x="12" y="34"/>
                  </a:moveTo>
                  <a:lnTo>
                    <a:pt x="8" y="30"/>
                  </a:lnTo>
                  <a:lnTo>
                    <a:pt x="6" y="28"/>
                  </a:lnTo>
                  <a:lnTo>
                    <a:pt x="4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10" y="15"/>
                  </a:lnTo>
                  <a:lnTo>
                    <a:pt x="16" y="15"/>
                  </a:lnTo>
                  <a:lnTo>
                    <a:pt x="24" y="15"/>
                  </a:lnTo>
                  <a:lnTo>
                    <a:pt x="37" y="15"/>
                  </a:lnTo>
                  <a:lnTo>
                    <a:pt x="54" y="15"/>
                  </a:lnTo>
                  <a:lnTo>
                    <a:pt x="76" y="15"/>
                  </a:lnTo>
                  <a:lnTo>
                    <a:pt x="90" y="12"/>
                  </a:lnTo>
                  <a:lnTo>
                    <a:pt x="106" y="9"/>
                  </a:lnTo>
                  <a:lnTo>
                    <a:pt x="122" y="7"/>
                  </a:lnTo>
                  <a:lnTo>
                    <a:pt x="139" y="4"/>
                  </a:lnTo>
                  <a:lnTo>
                    <a:pt x="155" y="3"/>
                  </a:lnTo>
                  <a:lnTo>
                    <a:pt x="172" y="1"/>
                  </a:lnTo>
                  <a:lnTo>
                    <a:pt x="188" y="0"/>
                  </a:lnTo>
                  <a:lnTo>
                    <a:pt x="204" y="0"/>
                  </a:lnTo>
                  <a:lnTo>
                    <a:pt x="205" y="1"/>
                  </a:lnTo>
                  <a:lnTo>
                    <a:pt x="205" y="3"/>
                  </a:lnTo>
                  <a:lnTo>
                    <a:pt x="204" y="5"/>
                  </a:lnTo>
                  <a:lnTo>
                    <a:pt x="203" y="10"/>
                  </a:lnTo>
                  <a:lnTo>
                    <a:pt x="188" y="12"/>
                  </a:lnTo>
                  <a:lnTo>
                    <a:pt x="173" y="14"/>
                  </a:lnTo>
                  <a:lnTo>
                    <a:pt x="157" y="17"/>
                  </a:lnTo>
                  <a:lnTo>
                    <a:pt x="142" y="19"/>
                  </a:lnTo>
                  <a:lnTo>
                    <a:pt x="127" y="21"/>
                  </a:lnTo>
                  <a:lnTo>
                    <a:pt x="112" y="23"/>
                  </a:lnTo>
                  <a:lnTo>
                    <a:pt x="97" y="25"/>
                  </a:lnTo>
                  <a:lnTo>
                    <a:pt x="83" y="27"/>
                  </a:lnTo>
                  <a:lnTo>
                    <a:pt x="70" y="28"/>
                  </a:lnTo>
                  <a:lnTo>
                    <a:pt x="58" y="30"/>
                  </a:lnTo>
                  <a:lnTo>
                    <a:pt x="47" y="31"/>
                  </a:lnTo>
                  <a:lnTo>
                    <a:pt x="37" y="32"/>
                  </a:lnTo>
                  <a:lnTo>
                    <a:pt x="28" y="33"/>
                  </a:lnTo>
                  <a:lnTo>
                    <a:pt x="21" y="33"/>
                  </a:lnTo>
                  <a:lnTo>
                    <a:pt x="16" y="34"/>
                  </a:lnTo>
                  <a:lnTo>
                    <a:pt x="1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9"/>
            <p:cNvSpPr>
              <a:spLocks/>
            </p:cNvSpPr>
            <p:nvPr/>
          </p:nvSpPr>
          <p:spPr bwMode="auto">
            <a:xfrm>
              <a:off x="2970" y="3626"/>
              <a:ext cx="255" cy="35"/>
            </a:xfrm>
            <a:custGeom>
              <a:avLst/>
              <a:gdLst>
                <a:gd name="T0" fmla="*/ 78338909 w 120"/>
                <a:gd name="T1" fmla="*/ 21091820 h 16"/>
                <a:gd name="T2" fmla="*/ 67918581 w 120"/>
                <a:gd name="T3" fmla="*/ 21091820 h 16"/>
                <a:gd name="T4" fmla="*/ 57779566 w 120"/>
                <a:gd name="T5" fmla="*/ 19701953 h 16"/>
                <a:gd name="T6" fmla="*/ 47742386 w 120"/>
                <a:gd name="T7" fmla="*/ 19701953 h 16"/>
                <a:gd name="T8" fmla="*/ 38245402 w 120"/>
                <a:gd name="T9" fmla="*/ 18725689 h 16"/>
                <a:gd name="T10" fmla="*/ 28411093 w 120"/>
                <a:gd name="T11" fmla="*/ 16722221 h 16"/>
                <a:gd name="T12" fmla="*/ 18720861 w 120"/>
                <a:gd name="T13" fmla="*/ 15680545 h 16"/>
                <a:gd name="T14" fmla="*/ 9532773 w 120"/>
                <a:gd name="T15" fmla="*/ 13204610 h 16"/>
                <a:gd name="T16" fmla="*/ 0 w 120"/>
                <a:gd name="T17" fmla="*/ 10685747 h 16"/>
                <a:gd name="T18" fmla="*/ 4900008 w 120"/>
                <a:gd name="T19" fmla="*/ 7644444 h 16"/>
                <a:gd name="T20" fmla="*/ 13369926 w 120"/>
                <a:gd name="T21" fmla="*/ 6540730 h 16"/>
                <a:gd name="T22" fmla="*/ 25798002 w 120"/>
                <a:gd name="T23" fmla="*/ 4117306 h 16"/>
                <a:gd name="T24" fmla="*/ 39781830 w 120"/>
                <a:gd name="T25" fmla="*/ 2518773 h 16"/>
                <a:gd name="T26" fmla="*/ 54820754 w 120"/>
                <a:gd name="T27" fmla="*/ 1151439 h 16"/>
                <a:gd name="T28" fmla="*/ 68684422 w 120"/>
                <a:gd name="T29" fmla="*/ 1151439 h 16"/>
                <a:gd name="T30" fmla="*/ 79703214 w 120"/>
                <a:gd name="T31" fmla="*/ 0 h 16"/>
                <a:gd name="T32" fmla="*/ 86785716 w 120"/>
                <a:gd name="T33" fmla="*/ 0 h 16"/>
                <a:gd name="T34" fmla="*/ 88210920 w 120"/>
                <a:gd name="T35" fmla="*/ 2518773 h 16"/>
                <a:gd name="T36" fmla="*/ 91473662 w 120"/>
                <a:gd name="T37" fmla="*/ 6540730 h 16"/>
                <a:gd name="T38" fmla="*/ 93719697 w 120"/>
                <a:gd name="T39" fmla="*/ 13204610 h 16"/>
                <a:gd name="T40" fmla="*/ 93719697 w 120"/>
                <a:gd name="T41" fmla="*/ 21091820 h 16"/>
                <a:gd name="T42" fmla="*/ 89598056 w 120"/>
                <a:gd name="T43" fmla="*/ 21091820 h 16"/>
                <a:gd name="T44" fmla="*/ 85920106 w 120"/>
                <a:gd name="T45" fmla="*/ 21091820 h 16"/>
                <a:gd name="T46" fmla="*/ 81941281 w 120"/>
                <a:gd name="T47" fmla="*/ 21091820 h 16"/>
                <a:gd name="T48" fmla="*/ 78338909 w 120"/>
                <a:gd name="T49" fmla="*/ 21091820 h 16"/>
                <a:gd name="T50" fmla="*/ 78338909 w 120"/>
                <a:gd name="T51" fmla="*/ 21091820 h 16"/>
                <a:gd name="T52" fmla="*/ 78338909 w 120"/>
                <a:gd name="T53" fmla="*/ 21091820 h 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0"/>
                <a:gd name="T82" fmla="*/ 0 h 16"/>
                <a:gd name="T83" fmla="*/ 120 w 120"/>
                <a:gd name="T84" fmla="*/ 16 h 1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0" h="16">
                  <a:moveTo>
                    <a:pt x="100" y="16"/>
                  </a:moveTo>
                  <a:lnTo>
                    <a:pt x="87" y="16"/>
                  </a:lnTo>
                  <a:lnTo>
                    <a:pt x="74" y="15"/>
                  </a:lnTo>
                  <a:lnTo>
                    <a:pt x="61" y="15"/>
                  </a:lnTo>
                  <a:lnTo>
                    <a:pt x="49" y="14"/>
                  </a:lnTo>
                  <a:lnTo>
                    <a:pt x="36" y="13"/>
                  </a:lnTo>
                  <a:lnTo>
                    <a:pt x="24" y="12"/>
                  </a:lnTo>
                  <a:lnTo>
                    <a:pt x="12" y="10"/>
                  </a:lnTo>
                  <a:lnTo>
                    <a:pt x="0" y="8"/>
                  </a:lnTo>
                  <a:lnTo>
                    <a:pt x="6" y="6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51" y="2"/>
                  </a:lnTo>
                  <a:lnTo>
                    <a:pt x="70" y="1"/>
                  </a:lnTo>
                  <a:lnTo>
                    <a:pt x="88" y="1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13" y="2"/>
                  </a:lnTo>
                  <a:lnTo>
                    <a:pt x="117" y="5"/>
                  </a:lnTo>
                  <a:lnTo>
                    <a:pt x="120" y="10"/>
                  </a:lnTo>
                  <a:lnTo>
                    <a:pt x="120" y="16"/>
                  </a:lnTo>
                  <a:lnTo>
                    <a:pt x="115" y="16"/>
                  </a:lnTo>
                  <a:lnTo>
                    <a:pt x="110" y="16"/>
                  </a:lnTo>
                  <a:lnTo>
                    <a:pt x="105" y="16"/>
                  </a:lnTo>
                  <a:lnTo>
                    <a:pt x="10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10"/>
            <p:cNvSpPr>
              <a:spLocks/>
            </p:cNvSpPr>
            <p:nvPr/>
          </p:nvSpPr>
          <p:spPr bwMode="auto">
            <a:xfrm>
              <a:off x="2339" y="3466"/>
              <a:ext cx="167" cy="43"/>
            </a:xfrm>
            <a:custGeom>
              <a:avLst/>
              <a:gdLst>
                <a:gd name="T0" fmla="*/ 4134271 w 81"/>
                <a:gd name="T1" fmla="*/ 19207343 h 20"/>
                <a:gd name="T2" fmla="*/ 1705458 w 81"/>
                <a:gd name="T3" fmla="*/ 14351383 h 20"/>
                <a:gd name="T4" fmla="*/ 401216 w 81"/>
                <a:gd name="T5" fmla="*/ 11639399 h 20"/>
                <a:gd name="T6" fmla="*/ 0 w 81"/>
                <a:gd name="T7" fmla="*/ 7753822 h 20"/>
                <a:gd name="T8" fmla="*/ 827198 w 81"/>
                <a:gd name="T9" fmla="*/ 3961756 h 20"/>
                <a:gd name="T10" fmla="*/ 3516191 w 81"/>
                <a:gd name="T11" fmla="*/ 3961756 h 20"/>
                <a:gd name="T12" fmla="*/ 8122424 w 81"/>
                <a:gd name="T13" fmla="*/ 2703395 h 20"/>
                <a:gd name="T14" fmla="*/ 13244772 w 81"/>
                <a:gd name="T15" fmla="*/ 1842677 h 20"/>
                <a:gd name="T16" fmla="*/ 19084459 w 81"/>
                <a:gd name="T17" fmla="*/ 0 h 20"/>
                <a:gd name="T18" fmla="*/ 24396622 w 81"/>
                <a:gd name="T19" fmla="*/ 0 h 20"/>
                <a:gd name="T20" fmla="*/ 29831406 w 81"/>
                <a:gd name="T21" fmla="*/ 0 h 20"/>
                <a:gd name="T22" fmla="*/ 34124931 w 81"/>
                <a:gd name="T23" fmla="*/ 857059 h 20"/>
                <a:gd name="T24" fmla="*/ 36658032 w 81"/>
                <a:gd name="T25" fmla="*/ 2703395 h 20"/>
                <a:gd name="T26" fmla="*/ 36658032 w 81"/>
                <a:gd name="T27" fmla="*/ 3961756 h 20"/>
                <a:gd name="T28" fmla="*/ 36658032 w 81"/>
                <a:gd name="T29" fmla="*/ 5811981 h 20"/>
                <a:gd name="T30" fmla="*/ 36658032 w 81"/>
                <a:gd name="T31" fmla="*/ 6675062 h 20"/>
                <a:gd name="T32" fmla="*/ 36658032 w 81"/>
                <a:gd name="T33" fmla="*/ 8517775 h 20"/>
                <a:gd name="T34" fmla="*/ 32520937 w 81"/>
                <a:gd name="T35" fmla="*/ 9796742 h 20"/>
                <a:gd name="T36" fmla="*/ 28580691 w 81"/>
                <a:gd name="T37" fmla="*/ 11639399 h 20"/>
                <a:gd name="T38" fmla="*/ 24396622 w 81"/>
                <a:gd name="T39" fmla="*/ 12495759 h 20"/>
                <a:gd name="T40" fmla="*/ 20457042 w 81"/>
                <a:gd name="T41" fmla="*/ 13404057 h 20"/>
                <a:gd name="T42" fmla="*/ 16274204 w 81"/>
                <a:gd name="T43" fmla="*/ 15246738 h 20"/>
                <a:gd name="T44" fmla="*/ 12256524 w 81"/>
                <a:gd name="T45" fmla="*/ 16670717 h 20"/>
                <a:gd name="T46" fmla="*/ 8122424 w 81"/>
                <a:gd name="T47" fmla="*/ 18313216 h 20"/>
                <a:gd name="T48" fmla="*/ 4134271 w 81"/>
                <a:gd name="T49" fmla="*/ 19207343 h 20"/>
                <a:gd name="T50" fmla="*/ 4134271 w 81"/>
                <a:gd name="T51" fmla="*/ 19207343 h 20"/>
                <a:gd name="T52" fmla="*/ 4134271 w 81"/>
                <a:gd name="T53" fmla="*/ 19207343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1"/>
                <a:gd name="T82" fmla="*/ 0 h 20"/>
                <a:gd name="T83" fmla="*/ 81 w 81"/>
                <a:gd name="T84" fmla="*/ 20 h 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1" h="20">
                  <a:moveTo>
                    <a:pt x="9" y="20"/>
                  </a:moveTo>
                  <a:lnTo>
                    <a:pt x="4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4"/>
                  </a:lnTo>
                  <a:lnTo>
                    <a:pt x="18" y="3"/>
                  </a:lnTo>
                  <a:lnTo>
                    <a:pt x="29" y="2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5" y="1"/>
                  </a:lnTo>
                  <a:lnTo>
                    <a:pt x="81" y="3"/>
                  </a:lnTo>
                  <a:lnTo>
                    <a:pt x="81" y="4"/>
                  </a:lnTo>
                  <a:lnTo>
                    <a:pt x="81" y="6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72" y="10"/>
                  </a:lnTo>
                  <a:lnTo>
                    <a:pt x="63" y="12"/>
                  </a:lnTo>
                  <a:lnTo>
                    <a:pt x="54" y="13"/>
                  </a:lnTo>
                  <a:lnTo>
                    <a:pt x="45" y="14"/>
                  </a:lnTo>
                  <a:lnTo>
                    <a:pt x="36" y="16"/>
                  </a:lnTo>
                  <a:lnTo>
                    <a:pt x="27" y="17"/>
                  </a:lnTo>
                  <a:lnTo>
                    <a:pt x="18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1"/>
            <p:cNvSpPr>
              <a:spLocks/>
            </p:cNvSpPr>
            <p:nvPr/>
          </p:nvSpPr>
          <p:spPr bwMode="auto">
            <a:xfrm>
              <a:off x="2565" y="3457"/>
              <a:ext cx="79" cy="35"/>
            </a:xfrm>
            <a:custGeom>
              <a:avLst/>
              <a:gdLst>
                <a:gd name="T0" fmla="*/ 3607069 w 39"/>
                <a:gd name="T1" fmla="*/ 63264509 h 15"/>
                <a:gd name="T2" fmla="*/ 2903329 w 39"/>
                <a:gd name="T3" fmla="*/ 59561721 h 15"/>
                <a:gd name="T4" fmla="*/ 1941547 w 39"/>
                <a:gd name="T5" fmla="*/ 53913589 h 15"/>
                <a:gd name="T6" fmla="*/ 958485 w 39"/>
                <a:gd name="T7" fmla="*/ 53913589 h 15"/>
                <a:gd name="T8" fmla="*/ 310662 w 39"/>
                <a:gd name="T9" fmla="*/ 50319386 h 15"/>
                <a:gd name="T10" fmla="*/ 0 w 39"/>
                <a:gd name="T11" fmla="*/ 41700503 h 15"/>
                <a:gd name="T12" fmla="*/ 0 w 39"/>
                <a:gd name="T13" fmla="*/ 37739539 h 15"/>
                <a:gd name="T14" fmla="*/ 0 w 39"/>
                <a:gd name="T15" fmla="*/ 28497203 h 15"/>
                <a:gd name="T16" fmla="*/ 0 w 39"/>
                <a:gd name="T17" fmla="*/ 25526452 h 15"/>
                <a:gd name="T18" fmla="*/ 958485 w 39"/>
                <a:gd name="T19" fmla="*/ 16174088 h 15"/>
                <a:gd name="T20" fmla="*/ 2253289 w 39"/>
                <a:gd name="T21" fmla="*/ 12213087 h 15"/>
                <a:gd name="T22" fmla="*/ 3607069 w 39"/>
                <a:gd name="T23" fmla="*/ 9242336 h 15"/>
                <a:gd name="T24" fmla="*/ 5230442 w 39"/>
                <a:gd name="T25" fmla="*/ 3961001 h 15"/>
                <a:gd name="T26" fmla="*/ 6992553 w 39"/>
                <a:gd name="T27" fmla="*/ 3961001 h 15"/>
                <a:gd name="T28" fmla="*/ 8614156 w 39"/>
                <a:gd name="T29" fmla="*/ 3961001 h 15"/>
                <a:gd name="T30" fmla="*/ 10275291 w 39"/>
                <a:gd name="T31" fmla="*/ 0 h 15"/>
                <a:gd name="T32" fmla="*/ 11913001 w 39"/>
                <a:gd name="T33" fmla="*/ 0 h 15"/>
                <a:gd name="T34" fmla="*/ 12218462 w 39"/>
                <a:gd name="T35" fmla="*/ 9242336 h 15"/>
                <a:gd name="T36" fmla="*/ 12526570 w 39"/>
                <a:gd name="T37" fmla="*/ 12213087 h 15"/>
                <a:gd name="T38" fmla="*/ 12526570 w 39"/>
                <a:gd name="T39" fmla="*/ 21565451 h 15"/>
                <a:gd name="T40" fmla="*/ 12847758 w 39"/>
                <a:gd name="T41" fmla="*/ 34045114 h 15"/>
                <a:gd name="T42" fmla="*/ 11264628 w 39"/>
                <a:gd name="T43" fmla="*/ 50319386 h 15"/>
                <a:gd name="T44" fmla="*/ 8614156 w 39"/>
                <a:gd name="T45" fmla="*/ 59561721 h 15"/>
                <a:gd name="T46" fmla="*/ 5881102 w 39"/>
                <a:gd name="T47" fmla="*/ 63264509 h 15"/>
                <a:gd name="T48" fmla="*/ 3607069 w 39"/>
                <a:gd name="T49" fmla="*/ 63264509 h 15"/>
                <a:gd name="T50" fmla="*/ 3607069 w 39"/>
                <a:gd name="T51" fmla="*/ 63264509 h 15"/>
                <a:gd name="T52" fmla="*/ 3607069 w 39"/>
                <a:gd name="T53" fmla="*/ 63264509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15"/>
                <a:gd name="T83" fmla="*/ 39 w 39"/>
                <a:gd name="T84" fmla="*/ 15 h 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15">
                  <a:moveTo>
                    <a:pt x="11" y="15"/>
                  </a:moveTo>
                  <a:lnTo>
                    <a:pt x="9" y="14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4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6" y="1"/>
                  </a:lnTo>
                  <a:lnTo>
                    <a:pt x="21" y="1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39" y="8"/>
                  </a:lnTo>
                  <a:lnTo>
                    <a:pt x="34" y="12"/>
                  </a:lnTo>
                  <a:lnTo>
                    <a:pt x="26" y="14"/>
                  </a:lnTo>
                  <a:lnTo>
                    <a:pt x="18" y="15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2"/>
            <p:cNvSpPr>
              <a:spLocks/>
            </p:cNvSpPr>
            <p:nvPr/>
          </p:nvSpPr>
          <p:spPr bwMode="auto">
            <a:xfrm>
              <a:off x="2226" y="3202"/>
              <a:ext cx="293" cy="47"/>
            </a:xfrm>
            <a:custGeom>
              <a:avLst/>
              <a:gdLst>
                <a:gd name="T0" fmla="*/ 5822808 w 141"/>
                <a:gd name="T1" fmla="*/ 41605994 h 21"/>
                <a:gd name="T2" fmla="*/ 2048916 w 141"/>
                <a:gd name="T3" fmla="*/ 38068017 h 21"/>
                <a:gd name="T4" fmla="*/ 474490 w 141"/>
                <a:gd name="T5" fmla="*/ 32036362 h 21"/>
                <a:gd name="T6" fmla="*/ 0 w 141"/>
                <a:gd name="T7" fmla="*/ 25696952 h 21"/>
                <a:gd name="T8" fmla="*/ 474490 w 141"/>
                <a:gd name="T9" fmla="*/ 15908761 h 21"/>
                <a:gd name="T10" fmla="*/ 8311427 w 141"/>
                <a:gd name="T11" fmla="*/ 7990213 h 21"/>
                <a:gd name="T12" fmla="*/ 16569077 w 141"/>
                <a:gd name="T13" fmla="*/ 1595149 h 21"/>
                <a:gd name="T14" fmla="*/ 26118965 w 141"/>
                <a:gd name="T15" fmla="*/ 0 h 21"/>
                <a:gd name="T16" fmla="*/ 35444173 w 141"/>
                <a:gd name="T17" fmla="*/ 0 h 21"/>
                <a:gd name="T18" fmla="*/ 45440186 w 141"/>
                <a:gd name="T19" fmla="*/ 0 h 21"/>
                <a:gd name="T20" fmla="*/ 55262398 w 141"/>
                <a:gd name="T21" fmla="*/ 1595149 h 21"/>
                <a:gd name="T22" fmla="*/ 64812334 w 141"/>
                <a:gd name="T23" fmla="*/ 1595149 h 21"/>
                <a:gd name="T24" fmla="*/ 73653494 w 141"/>
                <a:gd name="T25" fmla="*/ 3570095 h 21"/>
                <a:gd name="T26" fmla="*/ 73122651 w 141"/>
                <a:gd name="T27" fmla="*/ 6395670 h 21"/>
                <a:gd name="T28" fmla="*/ 72033736 w 141"/>
                <a:gd name="T29" fmla="*/ 6395670 h 21"/>
                <a:gd name="T30" fmla="*/ 69880845 w 141"/>
                <a:gd name="T31" fmla="*/ 7990213 h 21"/>
                <a:gd name="T32" fmla="*/ 66375029 w 141"/>
                <a:gd name="T33" fmla="*/ 11481617 h 21"/>
                <a:gd name="T34" fmla="*/ 61024334 w 141"/>
                <a:gd name="T35" fmla="*/ 15908761 h 21"/>
                <a:gd name="T36" fmla="*/ 52712805 w 141"/>
                <a:gd name="T37" fmla="*/ 19479354 h 21"/>
                <a:gd name="T38" fmla="*/ 41238079 w 141"/>
                <a:gd name="T39" fmla="*/ 27293227 h 21"/>
                <a:gd name="T40" fmla="*/ 26118965 w 141"/>
                <a:gd name="T41" fmla="*/ 38068017 h 21"/>
                <a:gd name="T42" fmla="*/ 23580152 w 141"/>
                <a:gd name="T43" fmla="*/ 38068017 h 21"/>
                <a:gd name="T44" fmla="*/ 20771200 w 141"/>
                <a:gd name="T45" fmla="*/ 40023539 h 21"/>
                <a:gd name="T46" fmla="*/ 18385258 w 141"/>
                <a:gd name="T47" fmla="*/ 40023539 h 21"/>
                <a:gd name="T48" fmla="*/ 16070439 w 141"/>
                <a:gd name="T49" fmla="*/ 40023539 h 21"/>
                <a:gd name="T50" fmla="*/ 13549654 w 141"/>
                <a:gd name="T51" fmla="*/ 40023539 h 21"/>
                <a:gd name="T52" fmla="*/ 11006429 w 141"/>
                <a:gd name="T53" fmla="*/ 40023539 h 21"/>
                <a:gd name="T54" fmla="*/ 8311427 w 141"/>
                <a:gd name="T55" fmla="*/ 41605994 h 21"/>
                <a:gd name="T56" fmla="*/ 5822808 w 141"/>
                <a:gd name="T57" fmla="*/ 41605994 h 21"/>
                <a:gd name="T58" fmla="*/ 5822808 w 141"/>
                <a:gd name="T59" fmla="*/ 41605994 h 21"/>
                <a:gd name="T60" fmla="*/ 5822808 w 141"/>
                <a:gd name="T61" fmla="*/ 41605994 h 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1"/>
                <a:gd name="T94" fmla="*/ 0 h 21"/>
                <a:gd name="T95" fmla="*/ 141 w 141"/>
                <a:gd name="T96" fmla="*/ 21 h 2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1" h="21">
                  <a:moveTo>
                    <a:pt x="11" y="21"/>
                  </a:moveTo>
                  <a:lnTo>
                    <a:pt x="4" y="19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" y="8"/>
                  </a:lnTo>
                  <a:lnTo>
                    <a:pt x="16" y="4"/>
                  </a:lnTo>
                  <a:lnTo>
                    <a:pt x="32" y="1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87" y="0"/>
                  </a:lnTo>
                  <a:lnTo>
                    <a:pt x="106" y="1"/>
                  </a:lnTo>
                  <a:lnTo>
                    <a:pt x="124" y="1"/>
                  </a:lnTo>
                  <a:lnTo>
                    <a:pt x="141" y="2"/>
                  </a:lnTo>
                  <a:lnTo>
                    <a:pt x="140" y="3"/>
                  </a:lnTo>
                  <a:lnTo>
                    <a:pt x="138" y="3"/>
                  </a:lnTo>
                  <a:lnTo>
                    <a:pt x="134" y="4"/>
                  </a:lnTo>
                  <a:lnTo>
                    <a:pt x="127" y="6"/>
                  </a:lnTo>
                  <a:lnTo>
                    <a:pt x="117" y="8"/>
                  </a:lnTo>
                  <a:lnTo>
                    <a:pt x="101" y="10"/>
                  </a:lnTo>
                  <a:lnTo>
                    <a:pt x="79" y="14"/>
                  </a:lnTo>
                  <a:lnTo>
                    <a:pt x="50" y="19"/>
                  </a:lnTo>
                  <a:lnTo>
                    <a:pt x="45" y="19"/>
                  </a:lnTo>
                  <a:lnTo>
                    <a:pt x="40" y="20"/>
                  </a:lnTo>
                  <a:lnTo>
                    <a:pt x="35" y="20"/>
                  </a:lnTo>
                  <a:lnTo>
                    <a:pt x="31" y="20"/>
                  </a:lnTo>
                  <a:lnTo>
                    <a:pt x="26" y="20"/>
                  </a:lnTo>
                  <a:lnTo>
                    <a:pt x="21" y="20"/>
                  </a:lnTo>
                  <a:lnTo>
                    <a:pt x="16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13"/>
            <p:cNvSpPr>
              <a:spLocks/>
            </p:cNvSpPr>
            <p:nvPr/>
          </p:nvSpPr>
          <p:spPr bwMode="auto">
            <a:xfrm>
              <a:off x="2569" y="3184"/>
              <a:ext cx="79" cy="35"/>
            </a:xfrm>
            <a:custGeom>
              <a:avLst/>
              <a:gdLst>
                <a:gd name="T0" fmla="*/ 1685685 w 37"/>
                <a:gd name="T1" fmla="*/ 63264509 h 15"/>
                <a:gd name="T2" fmla="*/ 789498 w 37"/>
                <a:gd name="T3" fmla="*/ 50319386 h 15"/>
                <a:gd name="T4" fmla="*/ 0 w 37"/>
                <a:gd name="T5" fmla="*/ 41700503 h 15"/>
                <a:gd name="T6" fmla="*/ 789498 w 37"/>
                <a:gd name="T7" fmla="*/ 28497203 h 15"/>
                <a:gd name="T8" fmla="*/ 789498 w 37"/>
                <a:gd name="T9" fmla="*/ 21565451 h 15"/>
                <a:gd name="T10" fmla="*/ 4292845 w 37"/>
                <a:gd name="T11" fmla="*/ 16174088 h 15"/>
                <a:gd name="T12" fmla="*/ 8392253 w 37"/>
                <a:gd name="T13" fmla="*/ 12213087 h 15"/>
                <a:gd name="T14" fmla="*/ 12003617 w 37"/>
                <a:gd name="T15" fmla="*/ 9242336 h 15"/>
                <a:gd name="T16" fmla="*/ 15096409 w 37"/>
                <a:gd name="T17" fmla="*/ 3961001 h 15"/>
                <a:gd name="T18" fmla="*/ 19570230 w 37"/>
                <a:gd name="T19" fmla="*/ 3961001 h 15"/>
                <a:gd name="T20" fmla="*/ 23152218 w 37"/>
                <a:gd name="T21" fmla="*/ 0 h 15"/>
                <a:gd name="T22" fmla="*/ 27084398 w 37"/>
                <a:gd name="T23" fmla="*/ 3961001 h 15"/>
                <a:gd name="T24" fmla="*/ 31543925 w 37"/>
                <a:gd name="T25" fmla="*/ 3961001 h 15"/>
                <a:gd name="T26" fmla="*/ 30572895 w 37"/>
                <a:gd name="T27" fmla="*/ 28497203 h 15"/>
                <a:gd name="T28" fmla="*/ 27788844 w 37"/>
                <a:gd name="T29" fmla="*/ 46903829 h 15"/>
                <a:gd name="T30" fmla="*/ 24633291 w 37"/>
                <a:gd name="T31" fmla="*/ 53913589 h 15"/>
                <a:gd name="T32" fmla="*/ 20331696 w 37"/>
                <a:gd name="T33" fmla="*/ 59561721 h 15"/>
                <a:gd name="T34" fmla="*/ 16407882 w 37"/>
                <a:gd name="T35" fmla="*/ 63264509 h 15"/>
                <a:gd name="T36" fmla="*/ 12003617 w 37"/>
                <a:gd name="T37" fmla="*/ 63264509 h 15"/>
                <a:gd name="T38" fmla="*/ 6706344 w 37"/>
                <a:gd name="T39" fmla="*/ 63264509 h 15"/>
                <a:gd name="T40" fmla="*/ 1685685 w 37"/>
                <a:gd name="T41" fmla="*/ 63264509 h 15"/>
                <a:gd name="T42" fmla="*/ 1685685 w 37"/>
                <a:gd name="T43" fmla="*/ 63264509 h 15"/>
                <a:gd name="T44" fmla="*/ 1685685 w 37"/>
                <a:gd name="T45" fmla="*/ 63264509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"/>
                <a:gd name="T70" fmla="*/ 0 h 15"/>
                <a:gd name="T71" fmla="*/ 37 w 37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" h="15">
                  <a:moveTo>
                    <a:pt x="2" y="15"/>
                  </a:moveTo>
                  <a:lnTo>
                    <a:pt x="1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5"/>
                  </a:lnTo>
                  <a:lnTo>
                    <a:pt x="5" y="4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1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7" y="1"/>
                  </a:lnTo>
                  <a:lnTo>
                    <a:pt x="36" y="7"/>
                  </a:lnTo>
                  <a:lnTo>
                    <a:pt x="33" y="11"/>
                  </a:lnTo>
                  <a:lnTo>
                    <a:pt x="29" y="13"/>
                  </a:lnTo>
                  <a:lnTo>
                    <a:pt x="24" y="14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8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14"/>
            <p:cNvSpPr>
              <a:spLocks/>
            </p:cNvSpPr>
            <p:nvPr/>
          </p:nvSpPr>
          <p:spPr bwMode="auto">
            <a:xfrm>
              <a:off x="2251" y="2890"/>
              <a:ext cx="318" cy="56"/>
            </a:xfrm>
            <a:custGeom>
              <a:avLst/>
              <a:gdLst>
                <a:gd name="T0" fmla="*/ 14151500 w 150"/>
                <a:gd name="T1" fmla="*/ 50189301 h 25"/>
                <a:gd name="T2" fmla="*/ 5960047 w 150"/>
                <a:gd name="T3" fmla="*/ 44105015 h 25"/>
                <a:gd name="T4" fmla="*/ 2184102 w 150"/>
                <a:gd name="T5" fmla="*/ 38606333 h 25"/>
                <a:gd name="T6" fmla="*/ 625521 w 150"/>
                <a:gd name="T7" fmla="*/ 27771231 h 25"/>
                <a:gd name="T8" fmla="*/ 0 w 150"/>
                <a:gd name="T9" fmla="*/ 14476298 h 25"/>
                <a:gd name="T10" fmla="*/ 5960047 w 150"/>
                <a:gd name="T11" fmla="*/ 8071421 h 25"/>
                <a:gd name="T12" fmla="*/ 17265634 w 150"/>
                <a:gd name="T13" fmla="*/ 3603313 h 25"/>
                <a:gd name="T14" fmla="*/ 31483128 w 150"/>
                <a:gd name="T15" fmla="*/ 1608622 h 25"/>
                <a:gd name="T16" fmla="*/ 47957945 w 150"/>
                <a:gd name="T17" fmla="*/ 0 h 25"/>
                <a:gd name="T18" fmla="*/ 64928526 w 150"/>
                <a:gd name="T19" fmla="*/ 0 h 25"/>
                <a:gd name="T20" fmla="*/ 82228800 w 150"/>
                <a:gd name="T21" fmla="*/ 1608622 h 25"/>
                <a:gd name="T22" fmla="*/ 97379575 w 150"/>
                <a:gd name="T23" fmla="*/ 3603313 h 25"/>
                <a:gd name="T24" fmla="*/ 109380946 w 150"/>
                <a:gd name="T25" fmla="*/ 6462633 h 25"/>
                <a:gd name="T26" fmla="*/ 110014911 w 150"/>
                <a:gd name="T27" fmla="*/ 8071421 h 25"/>
                <a:gd name="T28" fmla="*/ 110861563 w 150"/>
                <a:gd name="T29" fmla="*/ 10002651 h 25"/>
                <a:gd name="T30" fmla="*/ 111494953 w 150"/>
                <a:gd name="T31" fmla="*/ 11684931 h 25"/>
                <a:gd name="T32" fmla="*/ 112199196 w 150"/>
                <a:gd name="T33" fmla="*/ 14476298 h 25"/>
                <a:gd name="T34" fmla="*/ 106239130 w 150"/>
                <a:gd name="T35" fmla="*/ 19689739 h 25"/>
                <a:gd name="T36" fmla="*/ 95714600 w 150"/>
                <a:gd name="T37" fmla="*/ 26174245 h 25"/>
                <a:gd name="T38" fmla="*/ 81595580 w 150"/>
                <a:gd name="T39" fmla="*/ 32426908 h 25"/>
                <a:gd name="T40" fmla="*/ 64928526 w 150"/>
                <a:gd name="T41" fmla="*/ 38606333 h 25"/>
                <a:gd name="T42" fmla="*/ 48783445 w 150"/>
                <a:gd name="T43" fmla="*/ 42111458 h 25"/>
                <a:gd name="T44" fmla="*/ 33445739 w 150"/>
                <a:gd name="T45" fmla="*/ 46611275 h 25"/>
                <a:gd name="T46" fmla="*/ 21437650 w 150"/>
                <a:gd name="T47" fmla="*/ 48608979 h 25"/>
                <a:gd name="T48" fmla="*/ 14151500 w 150"/>
                <a:gd name="T49" fmla="*/ 50189301 h 25"/>
                <a:gd name="T50" fmla="*/ 14151500 w 150"/>
                <a:gd name="T51" fmla="*/ 50189301 h 25"/>
                <a:gd name="T52" fmla="*/ 14151500 w 150"/>
                <a:gd name="T53" fmla="*/ 50189301 h 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0"/>
                <a:gd name="T82" fmla="*/ 0 h 25"/>
                <a:gd name="T83" fmla="*/ 150 w 150"/>
                <a:gd name="T84" fmla="*/ 25 h 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0" h="25">
                  <a:moveTo>
                    <a:pt x="19" y="25"/>
                  </a:moveTo>
                  <a:lnTo>
                    <a:pt x="8" y="22"/>
                  </a:lnTo>
                  <a:lnTo>
                    <a:pt x="3" y="19"/>
                  </a:lnTo>
                  <a:lnTo>
                    <a:pt x="1" y="14"/>
                  </a:lnTo>
                  <a:lnTo>
                    <a:pt x="0" y="7"/>
                  </a:lnTo>
                  <a:lnTo>
                    <a:pt x="8" y="4"/>
                  </a:lnTo>
                  <a:lnTo>
                    <a:pt x="23" y="2"/>
                  </a:lnTo>
                  <a:lnTo>
                    <a:pt x="42" y="1"/>
                  </a:lnTo>
                  <a:lnTo>
                    <a:pt x="64" y="0"/>
                  </a:lnTo>
                  <a:lnTo>
                    <a:pt x="87" y="0"/>
                  </a:lnTo>
                  <a:lnTo>
                    <a:pt x="110" y="1"/>
                  </a:lnTo>
                  <a:lnTo>
                    <a:pt x="130" y="2"/>
                  </a:lnTo>
                  <a:lnTo>
                    <a:pt x="146" y="3"/>
                  </a:lnTo>
                  <a:lnTo>
                    <a:pt x="147" y="4"/>
                  </a:lnTo>
                  <a:lnTo>
                    <a:pt x="148" y="5"/>
                  </a:lnTo>
                  <a:lnTo>
                    <a:pt x="149" y="6"/>
                  </a:lnTo>
                  <a:lnTo>
                    <a:pt x="150" y="7"/>
                  </a:lnTo>
                  <a:lnTo>
                    <a:pt x="142" y="10"/>
                  </a:lnTo>
                  <a:lnTo>
                    <a:pt x="128" y="13"/>
                  </a:lnTo>
                  <a:lnTo>
                    <a:pt x="109" y="16"/>
                  </a:lnTo>
                  <a:lnTo>
                    <a:pt x="87" y="19"/>
                  </a:lnTo>
                  <a:lnTo>
                    <a:pt x="65" y="21"/>
                  </a:lnTo>
                  <a:lnTo>
                    <a:pt x="45" y="23"/>
                  </a:lnTo>
                  <a:lnTo>
                    <a:pt x="29" y="24"/>
                  </a:lnTo>
                  <a:lnTo>
                    <a:pt x="19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5"/>
            <p:cNvSpPr>
              <a:spLocks/>
            </p:cNvSpPr>
            <p:nvPr/>
          </p:nvSpPr>
          <p:spPr bwMode="auto">
            <a:xfrm>
              <a:off x="2218" y="2314"/>
              <a:ext cx="318" cy="34"/>
            </a:xfrm>
            <a:custGeom>
              <a:avLst/>
              <a:gdLst>
                <a:gd name="T0" fmla="*/ 2304703 w 152"/>
                <a:gd name="T1" fmla="*/ 12443734 h 16"/>
                <a:gd name="T2" fmla="*/ 1101619 w 152"/>
                <a:gd name="T3" fmla="*/ 9188778 h 16"/>
                <a:gd name="T4" fmla="*/ 526673 w 152"/>
                <a:gd name="T5" fmla="*/ 7798994 h 16"/>
                <a:gd name="T6" fmla="*/ 526673 w 152"/>
                <a:gd name="T7" fmla="*/ 5510918 h 16"/>
                <a:gd name="T8" fmla="*/ 0 w 152"/>
                <a:gd name="T9" fmla="*/ 2254886 h 16"/>
                <a:gd name="T10" fmla="*/ 4190794 w 152"/>
                <a:gd name="T11" fmla="*/ 722636 h 16"/>
                <a:gd name="T12" fmla="*/ 14151649 w 152"/>
                <a:gd name="T13" fmla="*/ 0 h 16"/>
                <a:gd name="T14" fmla="*/ 27109776 w 152"/>
                <a:gd name="T15" fmla="*/ 0 h 16"/>
                <a:gd name="T16" fmla="*/ 42548668 w 152"/>
                <a:gd name="T17" fmla="*/ 0 h 16"/>
                <a:gd name="T18" fmla="*/ 57819678 w 152"/>
                <a:gd name="T19" fmla="*/ 1535602 h 16"/>
                <a:gd name="T20" fmla="*/ 71799768 w 152"/>
                <a:gd name="T21" fmla="*/ 3263154 h 16"/>
                <a:gd name="T22" fmla="*/ 83118221 w 152"/>
                <a:gd name="T23" fmla="*/ 6163692 h 16"/>
                <a:gd name="T24" fmla="*/ 89549919 w 152"/>
                <a:gd name="T25" fmla="*/ 9188778 h 16"/>
                <a:gd name="T26" fmla="*/ 78412904 w 152"/>
                <a:gd name="T27" fmla="*/ 9188778 h 16"/>
                <a:gd name="T28" fmla="*/ 67854922 w 152"/>
                <a:gd name="T29" fmla="*/ 9188778 h 16"/>
                <a:gd name="T30" fmla="*/ 56716505 w 152"/>
                <a:gd name="T31" fmla="*/ 10181836 h 16"/>
                <a:gd name="T32" fmla="*/ 45391918 w 152"/>
                <a:gd name="T33" fmla="*/ 11064518 h 16"/>
                <a:gd name="T34" fmla="*/ 34063643 w 152"/>
                <a:gd name="T35" fmla="*/ 11064518 h 16"/>
                <a:gd name="T36" fmla="*/ 23691462 w 152"/>
                <a:gd name="T37" fmla="*/ 11710701 h 16"/>
                <a:gd name="T38" fmla="*/ 12958132 w 152"/>
                <a:gd name="T39" fmla="*/ 12443734 h 16"/>
                <a:gd name="T40" fmla="*/ 2304703 w 152"/>
                <a:gd name="T41" fmla="*/ 12443734 h 16"/>
                <a:gd name="T42" fmla="*/ 2304703 w 152"/>
                <a:gd name="T43" fmla="*/ 12443734 h 16"/>
                <a:gd name="T44" fmla="*/ 2304703 w 152"/>
                <a:gd name="T45" fmla="*/ 12443734 h 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6"/>
                <a:gd name="T71" fmla="*/ 152 w 152"/>
                <a:gd name="T72" fmla="*/ 16 h 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6">
                  <a:moveTo>
                    <a:pt x="4" y="16"/>
                  </a:moveTo>
                  <a:lnTo>
                    <a:pt x="2" y="12"/>
                  </a:lnTo>
                  <a:lnTo>
                    <a:pt x="1" y="10"/>
                  </a:lnTo>
                  <a:lnTo>
                    <a:pt x="1" y="7"/>
                  </a:lnTo>
                  <a:lnTo>
                    <a:pt x="0" y="3"/>
                  </a:lnTo>
                  <a:lnTo>
                    <a:pt x="7" y="1"/>
                  </a:lnTo>
                  <a:lnTo>
                    <a:pt x="24" y="0"/>
                  </a:lnTo>
                  <a:lnTo>
                    <a:pt x="46" y="0"/>
                  </a:lnTo>
                  <a:lnTo>
                    <a:pt x="72" y="0"/>
                  </a:lnTo>
                  <a:lnTo>
                    <a:pt x="98" y="2"/>
                  </a:lnTo>
                  <a:lnTo>
                    <a:pt x="122" y="4"/>
                  </a:lnTo>
                  <a:lnTo>
                    <a:pt x="141" y="8"/>
                  </a:lnTo>
                  <a:lnTo>
                    <a:pt x="152" y="12"/>
                  </a:lnTo>
                  <a:lnTo>
                    <a:pt x="133" y="12"/>
                  </a:lnTo>
                  <a:lnTo>
                    <a:pt x="115" y="12"/>
                  </a:lnTo>
                  <a:lnTo>
                    <a:pt x="96" y="13"/>
                  </a:lnTo>
                  <a:lnTo>
                    <a:pt x="77" y="14"/>
                  </a:lnTo>
                  <a:lnTo>
                    <a:pt x="58" y="14"/>
                  </a:lnTo>
                  <a:lnTo>
                    <a:pt x="40" y="15"/>
                  </a:lnTo>
                  <a:lnTo>
                    <a:pt x="22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6"/>
            <p:cNvSpPr>
              <a:spLocks/>
            </p:cNvSpPr>
            <p:nvPr/>
          </p:nvSpPr>
          <p:spPr bwMode="auto">
            <a:xfrm>
              <a:off x="2289" y="1738"/>
              <a:ext cx="330" cy="52"/>
            </a:xfrm>
            <a:custGeom>
              <a:avLst/>
              <a:gdLst>
                <a:gd name="T0" fmla="*/ 565349 w 157"/>
                <a:gd name="T1" fmla="*/ 13273820 h 25"/>
                <a:gd name="T2" fmla="*/ 0 w 157"/>
                <a:gd name="T3" fmla="*/ 11265586 h 25"/>
                <a:gd name="T4" fmla="*/ 0 w 157"/>
                <a:gd name="T5" fmla="*/ 9449442 h 25"/>
                <a:gd name="T6" fmla="*/ 0 w 157"/>
                <a:gd name="T7" fmla="*/ 7856301 h 25"/>
                <a:gd name="T8" fmla="*/ 0 w 157"/>
                <a:gd name="T9" fmla="*/ 5908652 h 25"/>
                <a:gd name="T10" fmla="*/ 7660557 w 157"/>
                <a:gd name="T11" fmla="*/ 2603917 h 25"/>
                <a:gd name="T12" fmla="*/ 18040717 w 157"/>
                <a:gd name="T13" fmla="*/ 478841 h 25"/>
                <a:gd name="T14" fmla="*/ 31336493 w 157"/>
                <a:gd name="T15" fmla="*/ 0 h 25"/>
                <a:gd name="T16" fmla="*/ 46755043 w 157"/>
                <a:gd name="T17" fmla="*/ 478841 h 25"/>
                <a:gd name="T18" fmla="*/ 61662919 w 157"/>
                <a:gd name="T19" fmla="*/ 995989 h 25"/>
                <a:gd name="T20" fmla="*/ 76955224 w 157"/>
                <a:gd name="T21" fmla="*/ 2603917 h 25"/>
                <a:gd name="T22" fmla="*/ 89692106 w 157"/>
                <a:gd name="T23" fmla="*/ 3068098 h 25"/>
                <a:gd name="T24" fmla="*/ 100772827 w 157"/>
                <a:gd name="T25" fmla="*/ 3777068 h 25"/>
                <a:gd name="T26" fmla="*/ 100005907 w 157"/>
                <a:gd name="T27" fmla="*/ 4912363 h 25"/>
                <a:gd name="T28" fmla="*/ 97383170 w 157"/>
                <a:gd name="T29" fmla="*/ 5908652 h 25"/>
                <a:gd name="T30" fmla="*/ 93626488 w 157"/>
                <a:gd name="T31" fmla="*/ 6831901 h 25"/>
                <a:gd name="T32" fmla="*/ 87862862 w 157"/>
                <a:gd name="T33" fmla="*/ 7856301 h 25"/>
                <a:gd name="T34" fmla="*/ 80234727 w 157"/>
                <a:gd name="T35" fmla="*/ 8512252 h 25"/>
                <a:gd name="T36" fmla="*/ 72574170 w 157"/>
                <a:gd name="T37" fmla="*/ 9449442 h 25"/>
                <a:gd name="T38" fmla="*/ 63477718 w 157"/>
                <a:gd name="T39" fmla="*/ 10217715 h 25"/>
                <a:gd name="T40" fmla="*/ 54570471 w 157"/>
                <a:gd name="T41" fmla="*/ 10669244 h 25"/>
                <a:gd name="T42" fmla="*/ 45438728 w 157"/>
                <a:gd name="T43" fmla="*/ 11797492 h 25"/>
                <a:gd name="T44" fmla="*/ 35986115 w 157"/>
                <a:gd name="T45" fmla="*/ 11797492 h 25"/>
                <a:gd name="T46" fmla="*/ 27404261 w 157"/>
                <a:gd name="T47" fmla="*/ 12289996 h 25"/>
                <a:gd name="T48" fmla="*/ 19119931 w 157"/>
                <a:gd name="T49" fmla="*/ 12739933 h 25"/>
                <a:gd name="T50" fmla="*/ 12782586 w 157"/>
                <a:gd name="T51" fmla="*/ 12739933 h 25"/>
                <a:gd name="T52" fmla="*/ 6967227 w 157"/>
                <a:gd name="T53" fmla="*/ 13273820 h 25"/>
                <a:gd name="T54" fmla="*/ 2497728 w 157"/>
                <a:gd name="T55" fmla="*/ 13273820 h 25"/>
                <a:gd name="T56" fmla="*/ 565349 w 157"/>
                <a:gd name="T57" fmla="*/ 13273820 h 25"/>
                <a:gd name="T58" fmla="*/ 565349 w 157"/>
                <a:gd name="T59" fmla="*/ 13273820 h 25"/>
                <a:gd name="T60" fmla="*/ 565349 w 157"/>
                <a:gd name="T61" fmla="*/ 13273820 h 2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7"/>
                <a:gd name="T94" fmla="*/ 0 h 25"/>
                <a:gd name="T95" fmla="*/ 157 w 157"/>
                <a:gd name="T96" fmla="*/ 25 h 2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7" h="25">
                  <a:moveTo>
                    <a:pt x="1" y="25"/>
                  </a:move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2" y="5"/>
                  </a:lnTo>
                  <a:lnTo>
                    <a:pt x="28" y="1"/>
                  </a:lnTo>
                  <a:lnTo>
                    <a:pt x="49" y="0"/>
                  </a:lnTo>
                  <a:lnTo>
                    <a:pt x="73" y="1"/>
                  </a:lnTo>
                  <a:lnTo>
                    <a:pt x="96" y="2"/>
                  </a:lnTo>
                  <a:lnTo>
                    <a:pt x="120" y="5"/>
                  </a:lnTo>
                  <a:lnTo>
                    <a:pt x="140" y="6"/>
                  </a:lnTo>
                  <a:lnTo>
                    <a:pt x="157" y="7"/>
                  </a:lnTo>
                  <a:lnTo>
                    <a:pt x="156" y="9"/>
                  </a:lnTo>
                  <a:lnTo>
                    <a:pt x="152" y="11"/>
                  </a:lnTo>
                  <a:lnTo>
                    <a:pt x="146" y="13"/>
                  </a:lnTo>
                  <a:lnTo>
                    <a:pt x="137" y="15"/>
                  </a:lnTo>
                  <a:lnTo>
                    <a:pt x="125" y="16"/>
                  </a:lnTo>
                  <a:lnTo>
                    <a:pt x="113" y="18"/>
                  </a:lnTo>
                  <a:lnTo>
                    <a:pt x="99" y="19"/>
                  </a:lnTo>
                  <a:lnTo>
                    <a:pt x="85" y="20"/>
                  </a:lnTo>
                  <a:lnTo>
                    <a:pt x="71" y="22"/>
                  </a:lnTo>
                  <a:lnTo>
                    <a:pt x="56" y="22"/>
                  </a:lnTo>
                  <a:lnTo>
                    <a:pt x="43" y="23"/>
                  </a:lnTo>
                  <a:lnTo>
                    <a:pt x="30" y="24"/>
                  </a:lnTo>
                  <a:lnTo>
                    <a:pt x="20" y="24"/>
                  </a:lnTo>
                  <a:lnTo>
                    <a:pt x="11" y="25"/>
                  </a:lnTo>
                  <a:lnTo>
                    <a:pt x="4" y="25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7"/>
            <p:cNvSpPr>
              <a:spLocks/>
            </p:cNvSpPr>
            <p:nvPr/>
          </p:nvSpPr>
          <p:spPr bwMode="auto">
            <a:xfrm>
              <a:off x="2285" y="1495"/>
              <a:ext cx="288" cy="44"/>
            </a:xfrm>
            <a:custGeom>
              <a:avLst/>
              <a:gdLst>
                <a:gd name="T0" fmla="*/ 1189968 w 137"/>
                <a:gd name="T1" fmla="*/ 12131778 h 21"/>
                <a:gd name="T2" fmla="*/ 0 w 137"/>
                <a:gd name="T3" fmla="*/ 8954934 h 21"/>
                <a:gd name="T4" fmla="*/ 0 w 137"/>
                <a:gd name="T5" fmla="*/ 6659308 h 21"/>
                <a:gd name="T6" fmla="*/ 566061 w 137"/>
                <a:gd name="T7" fmla="*/ 4933955 h 21"/>
                <a:gd name="T8" fmla="*/ 566061 w 137"/>
                <a:gd name="T9" fmla="*/ 2891058 h 21"/>
                <a:gd name="T10" fmla="*/ 8846773 w 137"/>
                <a:gd name="T11" fmla="*/ 1123902 h 21"/>
                <a:gd name="T12" fmla="*/ 19150188 w 137"/>
                <a:gd name="T13" fmla="*/ 536408 h 21"/>
                <a:gd name="T14" fmla="*/ 30882469 w 137"/>
                <a:gd name="T15" fmla="*/ 0 h 21"/>
                <a:gd name="T16" fmla="*/ 42493626 w 137"/>
                <a:gd name="T17" fmla="*/ 0 h 21"/>
                <a:gd name="T18" fmla="*/ 54677963 w 137"/>
                <a:gd name="T19" fmla="*/ 0 h 21"/>
                <a:gd name="T20" fmla="*/ 66923411 w 137"/>
                <a:gd name="T21" fmla="*/ 536408 h 21"/>
                <a:gd name="T22" fmla="*/ 78276350 w 137"/>
                <a:gd name="T23" fmla="*/ 1783500 h 21"/>
                <a:gd name="T24" fmla="*/ 88008211 w 137"/>
                <a:gd name="T25" fmla="*/ 2891058 h 21"/>
                <a:gd name="T26" fmla="*/ 85677387 w 137"/>
                <a:gd name="T27" fmla="*/ 5533805 h 21"/>
                <a:gd name="T28" fmla="*/ 80478594 w 137"/>
                <a:gd name="T29" fmla="*/ 7171453 h 21"/>
                <a:gd name="T30" fmla="*/ 73499431 w 137"/>
                <a:gd name="T31" fmla="*/ 8431320 h 21"/>
                <a:gd name="T32" fmla="*/ 64152612 w 137"/>
                <a:gd name="T33" fmla="*/ 8954934 h 21"/>
                <a:gd name="T34" fmla="*/ 55304972 w 137"/>
                <a:gd name="T35" fmla="*/ 9804794 h 21"/>
                <a:gd name="T36" fmla="*/ 46082066 w 137"/>
                <a:gd name="T37" fmla="*/ 10337810 h 21"/>
                <a:gd name="T38" fmla="*/ 38552975 w 137"/>
                <a:gd name="T39" fmla="*/ 10337810 h 21"/>
                <a:gd name="T40" fmla="*/ 33271089 w 137"/>
                <a:gd name="T41" fmla="*/ 11594639 h 21"/>
                <a:gd name="T42" fmla="*/ 26935244 w 137"/>
                <a:gd name="T43" fmla="*/ 12131778 h 21"/>
                <a:gd name="T44" fmla="*/ 22718197 w 137"/>
                <a:gd name="T45" fmla="*/ 12131778 h 21"/>
                <a:gd name="T46" fmla="*/ 18597596 w 137"/>
                <a:gd name="T47" fmla="*/ 12131778 h 21"/>
                <a:gd name="T48" fmla="*/ 15313824 w 137"/>
                <a:gd name="T49" fmla="*/ 12691810 h 21"/>
                <a:gd name="T50" fmla="*/ 12244759 w 137"/>
                <a:gd name="T51" fmla="*/ 12691810 h 21"/>
                <a:gd name="T52" fmla="*/ 9743893 w 137"/>
                <a:gd name="T53" fmla="*/ 12691810 h 21"/>
                <a:gd name="T54" fmla="*/ 5824764 w 137"/>
                <a:gd name="T55" fmla="*/ 12131778 h 21"/>
                <a:gd name="T56" fmla="*/ 1189968 w 137"/>
                <a:gd name="T57" fmla="*/ 12131778 h 21"/>
                <a:gd name="T58" fmla="*/ 1189968 w 137"/>
                <a:gd name="T59" fmla="*/ 12131778 h 21"/>
                <a:gd name="T60" fmla="*/ 1189968 w 137"/>
                <a:gd name="T61" fmla="*/ 12131778 h 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"/>
                <a:gd name="T94" fmla="*/ 0 h 21"/>
                <a:gd name="T95" fmla="*/ 137 w 137"/>
                <a:gd name="T96" fmla="*/ 21 h 2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" h="21">
                  <a:moveTo>
                    <a:pt x="2" y="20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5"/>
                  </a:lnTo>
                  <a:lnTo>
                    <a:pt x="14" y="2"/>
                  </a:lnTo>
                  <a:lnTo>
                    <a:pt x="30" y="1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85" y="0"/>
                  </a:lnTo>
                  <a:lnTo>
                    <a:pt x="104" y="1"/>
                  </a:lnTo>
                  <a:lnTo>
                    <a:pt x="122" y="3"/>
                  </a:lnTo>
                  <a:lnTo>
                    <a:pt x="137" y="5"/>
                  </a:lnTo>
                  <a:lnTo>
                    <a:pt x="133" y="9"/>
                  </a:lnTo>
                  <a:lnTo>
                    <a:pt x="125" y="12"/>
                  </a:lnTo>
                  <a:lnTo>
                    <a:pt x="114" y="14"/>
                  </a:lnTo>
                  <a:lnTo>
                    <a:pt x="100" y="15"/>
                  </a:lnTo>
                  <a:lnTo>
                    <a:pt x="86" y="16"/>
                  </a:lnTo>
                  <a:lnTo>
                    <a:pt x="72" y="17"/>
                  </a:lnTo>
                  <a:lnTo>
                    <a:pt x="60" y="17"/>
                  </a:lnTo>
                  <a:lnTo>
                    <a:pt x="52" y="19"/>
                  </a:lnTo>
                  <a:lnTo>
                    <a:pt x="42" y="20"/>
                  </a:lnTo>
                  <a:lnTo>
                    <a:pt x="35" y="20"/>
                  </a:lnTo>
                  <a:lnTo>
                    <a:pt x="29" y="20"/>
                  </a:lnTo>
                  <a:lnTo>
                    <a:pt x="24" y="21"/>
                  </a:lnTo>
                  <a:lnTo>
                    <a:pt x="19" y="21"/>
                  </a:lnTo>
                  <a:lnTo>
                    <a:pt x="15" y="21"/>
                  </a:lnTo>
                  <a:lnTo>
                    <a:pt x="9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8"/>
            <p:cNvSpPr>
              <a:spLocks/>
            </p:cNvSpPr>
            <p:nvPr/>
          </p:nvSpPr>
          <p:spPr bwMode="auto">
            <a:xfrm>
              <a:off x="930" y="1162"/>
              <a:ext cx="3901" cy="2763"/>
            </a:xfrm>
            <a:custGeom>
              <a:avLst/>
              <a:gdLst>
                <a:gd name="T0" fmla="*/ 457449768 w 1867"/>
                <a:gd name="T1" fmla="*/ 1392026370 h 1276"/>
                <a:gd name="T2" fmla="*/ 407289551 w 1867"/>
                <a:gd name="T3" fmla="*/ 1369359335 h 1276"/>
                <a:gd name="T4" fmla="*/ 372857624 w 1867"/>
                <a:gd name="T5" fmla="*/ 1317804470 h 1276"/>
                <a:gd name="T6" fmla="*/ 315694812 w 1867"/>
                <a:gd name="T7" fmla="*/ 1311223639 h 1276"/>
                <a:gd name="T8" fmla="*/ 258644796 w 1867"/>
                <a:gd name="T9" fmla="*/ 1319640178 h 1276"/>
                <a:gd name="T10" fmla="*/ 210410575 w 1867"/>
                <a:gd name="T11" fmla="*/ 1329851917 h 1276"/>
                <a:gd name="T12" fmla="*/ 167622662 w 1867"/>
                <a:gd name="T13" fmla="*/ 1337427725 h 1276"/>
                <a:gd name="T14" fmla="*/ 126335066 w 1867"/>
                <a:gd name="T15" fmla="*/ 1343890743 h 1276"/>
                <a:gd name="T16" fmla="*/ 99481399 w 1867"/>
                <a:gd name="T17" fmla="*/ 1335474115 h 1276"/>
                <a:gd name="T18" fmla="*/ 67320023 w 1867"/>
                <a:gd name="T19" fmla="*/ 1116360528 h 1276"/>
                <a:gd name="T20" fmla="*/ 21222898 w 1867"/>
                <a:gd name="T21" fmla="*/ 750132303 h 1276"/>
                <a:gd name="T22" fmla="*/ 2777405 w 1867"/>
                <a:gd name="T23" fmla="*/ 557405940 h 1276"/>
                <a:gd name="T24" fmla="*/ 11127969 w 1867"/>
                <a:gd name="T25" fmla="*/ 456677362 h 1276"/>
                <a:gd name="T26" fmla="*/ 29560518 w 1867"/>
                <a:gd name="T27" fmla="*/ 259591496 h 1276"/>
                <a:gd name="T28" fmla="*/ 44344148 w 1867"/>
                <a:gd name="T29" fmla="*/ 196238738 h 1276"/>
                <a:gd name="T30" fmla="*/ 59243469 w 1867"/>
                <a:gd name="T31" fmla="*/ 141090118 h 1276"/>
                <a:gd name="T32" fmla="*/ 115905438 w 1867"/>
                <a:gd name="T33" fmla="*/ 111848845 h 1276"/>
                <a:gd name="T34" fmla="*/ 184498535 w 1867"/>
                <a:gd name="T35" fmla="*/ 114886029 h 1276"/>
                <a:gd name="T36" fmla="*/ 244832165 w 1867"/>
                <a:gd name="T37" fmla="*/ 121462742 h 1276"/>
                <a:gd name="T38" fmla="*/ 258167576 w 1867"/>
                <a:gd name="T39" fmla="*/ 110700890 h 1276"/>
                <a:gd name="T40" fmla="*/ 309371736 w 1867"/>
                <a:gd name="T41" fmla="*/ 51653683 h 1276"/>
                <a:gd name="T42" fmla="*/ 358475397 w 1867"/>
                <a:gd name="T43" fmla="*/ 5643415 h 1276"/>
                <a:gd name="T44" fmla="*/ 395166872 w 1867"/>
                <a:gd name="T45" fmla="*/ 947345 h 1276"/>
                <a:gd name="T46" fmla="*/ 433811443 w 1867"/>
                <a:gd name="T47" fmla="*/ 18682609 h 1276"/>
                <a:gd name="T48" fmla="*/ 474304441 w 1867"/>
                <a:gd name="T49" fmla="*/ 53704925 h 1276"/>
                <a:gd name="T50" fmla="*/ 524196961 w 1867"/>
                <a:gd name="T51" fmla="*/ 110700890 h 1276"/>
                <a:gd name="T52" fmla="*/ 546256913 w 1867"/>
                <a:gd name="T53" fmla="*/ 134511497 h 1276"/>
                <a:gd name="T54" fmla="*/ 560133524 w 1867"/>
                <a:gd name="T55" fmla="*/ 120266483 h 1276"/>
                <a:gd name="T56" fmla="*/ 617120542 w 1867"/>
                <a:gd name="T57" fmla="*/ 61182872 h 1276"/>
                <a:gd name="T58" fmla="*/ 684963443 w 1867"/>
                <a:gd name="T59" fmla="*/ 29451536 h 1276"/>
                <a:gd name="T60" fmla="*/ 753039644 w 1867"/>
                <a:gd name="T61" fmla="*/ 52556065 h 1276"/>
                <a:gd name="T62" fmla="*/ 786470758 w 1867"/>
                <a:gd name="T63" fmla="*/ 96661277 h 1276"/>
                <a:gd name="T64" fmla="*/ 820876391 w 1867"/>
                <a:gd name="T65" fmla="*/ 137106117 h 1276"/>
                <a:gd name="T66" fmla="*/ 871715960 w 1867"/>
                <a:gd name="T67" fmla="*/ 148770307 h 1276"/>
                <a:gd name="T68" fmla="*/ 928709469 w 1867"/>
                <a:gd name="T69" fmla="*/ 124068628 h 1276"/>
                <a:gd name="T70" fmla="*/ 976295387 w 1867"/>
                <a:gd name="T71" fmla="*/ 116290523 h 1276"/>
                <a:gd name="T72" fmla="*/ 1026683651 w 1867"/>
                <a:gd name="T73" fmla="*/ 122865363 h 1276"/>
                <a:gd name="T74" fmla="*/ 1042338533 w 1867"/>
                <a:gd name="T75" fmla="*/ 179606572 h 1276"/>
                <a:gd name="T76" fmla="*/ 1064145317 w 1867"/>
                <a:gd name="T77" fmla="*/ 223555493 h 1276"/>
                <a:gd name="T78" fmla="*/ 1055043540 w 1867"/>
                <a:gd name="T79" fmla="*/ 329826146 h 1276"/>
                <a:gd name="T80" fmla="*/ 1053467572 w 1867"/>
                <a:gd name="T81" fmla="*/ 477503576 h 1276"/>
                <a:gd name="T82" fmla="*/ 1075746517 w 1867"/>
                <a:gd name="T83" fmla="*/ 562109172 h 1276"/>
                <a:gd name="T84" fmla="*/ 1029188168 w 1867"/>
                <a:gd name="T85" fmla="*/ 759195655 h 1276"/>
                <a:gd name="T86" fmla="*/ 986954954 w 1867"/>
                <a:gd name="T87" fmla="*/ 983227099 h 1276"/>
                <a:gd name="T88" fmla="*/ 952523886 w 1867"/>
                <a:gd name="T89" fmla="*/ 1196341312 h 1276"/>
                <a:gd name="T90" fmla="*/ 932311133 w 1867"/>
                <a:gd name="T91" fmla="*/ 1328803103 h 1276"/>
                <a:gd name="T92" fmla="*/ 906426732 w 1867"/>
                <a:gd name="T93" fmla="*/ 1382525913 h 1276"/>
                <a:gd name="T94" fmla="*/ 856279017 w 1867"/>
                <a:gd name="T95" fmla="*/ 1373342697 h 1276"/>
                <a:gd name="T96" fmla="*/ 793329730 w 1867"/>
                <a:gd name="T97" fmla="*/ 1353719668 h 1276"/>
                <a:gd name="T98" fmla="*/ 731805901 w 1867"/>
                <a:gd name="T99" fmla="*/ 1337427725 h 1276"/>
                <a:gd name="T100" fmla="*/ 693295043 w 1867"/>
                <a:gd name="T101" fmla="*/ 1331784312 h 1276"/>
                <a:gd name="T102" fmla="*/ 654060829 w 1867"/>
                <a:gd name="T103" fmla="*/ 1329851917 h 1276"/>
                <a:gd name="T104" fmla="*/ 624645793 w 1867"/>
                <a:gd name="T105" fmla="*/ 1346948245 h 1276"/>
                <a:gd name="T106" fmla="*/ 579161545 w 1867"/>
                <a:gd name="T107" fmla="*/ 1389983789 h 1276"/>
                <a:gd name="T108" fmla="*/ 519838173 w 1867"/>
                <a:gd name="T109" fmla="*/ 1397613448 h 12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67"/>
                <a:gd name="T166" fmla="*/ 0 h 1276"/>
                <a:gd name="T167" fmla="*/ 1867 w 1867"/>
                <a:gd name="T168" fmla="*/ 1276 h 127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67" h="1276">
                  <a:moveTo>
                    <a:pt x="862" y="1276"/>
                  </a:moveTo>
                  <a:lnTo>
                    <a:pt x="850" y="1275"/>
                  </a:lnTo>
                  <a:lnTo>
                    <a:pt x="837" y="1274"/>
                  </a:lnTo>
                  <a:lnTo>
                    <a:pt x="824" y="1273"/>
                  </a:lnTo>
                  <a:lnTo>
                    <a:pt x="809" y="1272"/>
                  </a:lnTo>
                  <a:lnTo>
                    <a:pt x="794" y="1271"/>
                  </a:lnTo>
                  <a:lnTo>
                    <a:pt x="779" y="1269"/>
                  </a:lnTo>
                  <a:lnTo>
                    <a:pt x="764" y="1266"/>
                  </a:lnTo>
                  <a:lnTo>
                    <a:pt x="749" y="1263"/>
                  </a:lnTo>
                  <a:lnTo>
                    <a:pt x="734" y="1260"/>
                  </a:lnTo>
                  <a:lnTo>
                    <a:pt x="721" y="1255"/>
                  </a:lnTo>
                  <a:lnTo>
                    <a:pt x="707" y="1250"/>
                  </a:lnTo>
                  <a:lnTo>
                    <a:pt x="696" y="1243"/>
                  </a:lnTo>
                  <a:lnTo>
                    <a:pt x="685" y="1236"/>
                  </a:lnTo>
                  <a:lnTo>
                    <a:pt x="676" y="1228"/>
                  </a:lnTo>
                  <a:lnTo>
                    <a:pt x="668" y="1218"/>
                  </a:lnTo>
                  <a:lnTo>
                    <a:pt x="663" y="1207"/>
                  </a:lnTo>
                  <a:lnTo>
                    <a:pt x="647" y="1203"/>
                  </a:lnTo>
                  <a:lnTo>
                    <a:pt x="632" y="1201"/>
                  </a:lnTo>
                  <a:lnTo>
                    <a:pt x="614" y="1199"/>
                  </a:lnTo>
                  <a:lnTo>
                    <a:pt x="598" y="1197"/>
                  </a:lnTo>
                  <a:lnTo>
                    <a:pt x="581" y="1197"/>
                  </a:lnTo>
                  <a:lnTo>
                    <a:pt x="565" y="1196"/>
                  </a:lnTo>
                  <a:lnTo>
                    <a:pt x="548" y="1197"/>
                  </a:lnTo>
                  <a:lnTo>
                    <a:pt x="531" y="1197"/>
                  </a:lnTo>
                  <a:lnTo>
                    <a:pt x="514" y="1199"/>
                  </a:lnTo>
                  <a:lnTo>
                    <a:pt x="498" y="1200"/>
                  </a:lnTo>
                  <a:lnTo>
                    <a:pt x="481" y="1201"/>
                  </a:lnTo>
                  <a:lnTo>
                    <a:pt x="465" y="1203"/>
                  </a:lnTo>
                  <a:lnTo>
                    <a:pt x="449" y="1205"/>
                  </a:lnTo>
                  <a:lnTo>
                    <a:pt x="433" y="1206"/>
                  </a:lnTo>
                  <a:lnTo>
                    <a:pt x="417" y="1208"/>
                  </a:lnTo>
                  <a:lnTo>
                    <a:pt x="402" y="1209"/>
                  </a:lnTo>
                  <a:lnTo>
                    <a:pt x="390" y="1211"/>
                  </a:lnTo>
                  <a:lnTo>
                    <a:pt x="377" y="1212"/>
                  </a:lnTo>
                  <a:lnTo>
                    <a:pt x="365" y="1214"/>
                  </a:lnTo>
                  <a:lnTo>
                    <a:pt x="353" y="1215"/>
                  </a:lnTo>
                  <a:lnTo>
                    <a:pt x="340" y="1216"/>
                  </a:lnTo>
                  <a:lnTo>
                    <a:pt x="327" y="1218"/>
                  </a:lnTo>
                  <a:lnTo>
                    <a:pt x="315" y="1219"/>
                  </a:lnTo>
                  <a:lnTo>
                    <a:pt x="303" y="1220"/>
                  </a:lnTo>
                  <a:lnTo>
                    <a:pt x="291" y="1221"/>
                  </a:lnTo>
                  <a:lnTo>
                    <a:pt x="279" y="1222"/>
                  </a:lnTo>
                  <a:lnTo>
                    <a:pt x="267" y="1223"/>
                  </a:lnTo>
                  <a:lnTo>
                    <a:pt x="255" y="1224"/>
                  </a:lnTo>
                  <a:lnTo>
                    <a:pt x="243" y="1225"/>
                  </a:lnTo>
                  <a:lnTo>
                    <a:pt x="231" y="1226"/>
                  </a:lnTo>
                  <a:lnTo>
                    <a:pt x="219" y="1227"/>
                  </a:lnTo>
                  <a:lnTo>
                    <a:pt x="207" y="1228"/>
                  </a:lnTo>
                  <a:lnTo>
                    <a:pt x="199" y="1227"/>
                  </a:lnTo>
                  <a:lnTo>
                    <a:pt x="191" y="1225"/>
                  </a:lnTo>
                  <a:lnTo>
                    <a:pt x="184" y="1224"/>
                  </a:lnTo>
                  <a:lnTo>
                    <a:pt x="178" y="1221"/>
                  </a:lnTo>
                  <a:lnTo>
                    <a:pt x="173" y="1219"/>
                  </a:lnTo>
                  <a:lnTo>
                    <a:pt x="167" y="1215"/>
                  </a:lnTo>
                  <a:lnTo>
                    <a:pt x="163" y="1211"/>
                  </a:lnTo>
                  <a:lnTo>
                    <a:pt x="159" y="1206"/>
                  </a:lnTo>
                  <a:lnTo>
                    <a:pt x="147" y="1143"/>
                  </a:lnTo>
                  <a:lnTo>
                    <a:pt x="132" y="1081"/>
                  </a:lnTo>
                  <a:lnTo>
                    <a:pt x="117" y="1019"/>
                  </a:lnTo>
                  <a:lnTo>
                    <a:pt x="101" y="958"/>
                  </a:lnTo>
                  <a:lnTo>
                    <a:pt x="85" y="896"/>
                  </a:lnTo>
                  <a:lnTo>
                    <a:pt x="70" y="835"/>
                  </a:lnTo>
                  <a:lnTo>
                    <a:pt x="56" y="774"/>
                  </a:lnTo>
                  <a:lnTo>
                    <a:pt x="44" y="714"/>
                  </a:lnTo>
                  <a:lnTo>
                    <a:pt x="37" y="685"/>
                  </a:lnTo>
                  <a:lnTo>
                    <a:pt x="31" y="655"/>
                  </a:lnTo>
                  <a:lnTo>
                    <a:pt x="25" y="625"/>
                  </a:lnTo>
                  <a:lnTo>
                    <a:pt x="19" y="596"/>
                  </a:lnTo>
                  <a:lnTo>
                    <a:pt x="14" y="567"/>
                  </a:lnTo>
                  <a:lnTo>
                    <a:pt x="10" y="538"/>
                  </a:lnTo>
                  <a:lnTo>
                    <a:pt x="5" y="509"/>
                  </a:lnTo>
                  <a:lnTo>
                    <a:pt x="0" y="480"/>
                  </a:lnTo>
                  <a:lnTo>
                    <a:pt x="0" y="460"/>
                  </a:lnTo>
                  <a:lnTo>
                    <a:pt x="2" y="445"/>
                  </a:lnTo>
                  <a:lnTo>
                    <a:pt x="5" y="434"/>
                  </a:lnTo>
                  <a:lnTo>
                    <a:pt x="11" y="424"/>
                  </a:lnTo>
                  <a:lnTo>
                    <a:pt x="19" y="417"/>
                  </a:lnTo>
                  <a:lnTo>
                    <a:pt x="29" y="409"/>
                  </a:lnTo>
                  <a:lnTo>
                    <a:pt x="41" y="399"/>
                  </a:lnTo>
                  <a:lnTo>
                    <a:pt x="56" y="387"/>
                  </a:lnTo>
                  <a:lnTo>
                    <a:pt x="53" y="339"/>
                  </a:lnTo>
                  <a:lnTo>
                    <a:pt x="50" y="287"/>
                  </a:lnTo>
                  <a:lnTo>
                    <a:pt x="51" y="237"/>
                  </a:lnTo>
                  <a:lnTo>
                    <a:pt x="60" y="194"/>
                  </a:lnTo>
                  <a:lnTo>
                    <a:pt x="63" y="191"/>
                  </a:lnTo>
                  <a:lnTo>
                    <a:pt x="66" y="188"/>
                  </a:lnTo>
                  <a:lnTo>
                    <a:pt x="69" y="185"/>
                  </a:lnTo>
                  <a:lnTo>
                    <a:pt x="72" y="182"/>
                  </a:lnTo>
                  <a:lnTo>
                    <a:pt x="77" y="179"/>
                  </a:lnTo>
                  <a:lnTo>
                    <a:pt x="82" y="174"/>
                  </a:lnTo>
                  <a:lnTo>
                    <a:pt x="89" y="168"/>
                  </a:lnTo>
                  <a:lnTo>
                    <a:pt x="99" y="160"/>
                  </a:lnTo>
                  <a:lnTo>
                    <a:pt x="101" y="144"/>
                  </a:lnTo>
                  <a:lnTo>
                    <a:pt x="102" y="135"/>
                  </a:lnTo>
                  <a:lnTo>
                    <a:pt x="103" y="129"/>
                  </a:lnTo>
                  <a:lnTo>
                    <a:pt x="105" y="123"/>
                  </a:lnTo>
                  <a:lnTo>
                    <a:pt x="124" y="117"/>
                  </a:lnTo>
                  <a:lnTo>
                    <a:pt x="143" y="111"/>
                  </a:lnTo>
                  <a:lnTo>
                    <a:pt x="162" y="107"/>
                  </a:lnTo>
                  <a:lnTo>
                    <a:pt x="182" y="104"/>
                  </a:lnTo>
                  <a:lnTo>
                    <a:pt x="201" y="102"/>
                  </a:lnTo>
                  <a:lnTo>
                    <a:pt x="221" y="101"/>
                  </a:lnTo>
                  <a:lnTo>
                    <a:pt x="241" y="101"/>
                  </a:lnTo>
                  <a:lnTo>
                    <a:pt x="260" y="101"/>
                  </a:lnTo>
                  <a:lnTo>
                    <a:pt x="280" y="102"/>
                  </a:lnTo>
                  <a:lnTo>
                    <a:pt x="300" y="103"/>
                  </a:lnTo>
                  <a:lnTo>
                    <a:pt x="320" y="105"/>
                  </a:lnTo>
                  <a:lnTo>
                    <a:pt x="341" y="106"/>
                  </a:lnTo>
                  <a:lnTo>
                    <a:pt x="361" y="108"/>
                  </a:lnTo>
                  <a:lnTo>
                    <a:pt x="381" y="110"/>
                  </a:lnTo>
                  <a:lnTo>
                    <a:pt x="401" y="112"/>
                  </a:lnTo>
                  <a:lnTo>
                    <a:pt x="421" y="113"/>
                  </a:lnTo>
                  <a:lnTo>
                    <a:pt x="425" y="111"/>
                  </a:lnTo>
                  <a:lnTo>
                    <a:pt x="429" y="109"/>
                  </a:lnTo>
                  <a:lnTo>
                    <a:pt x="433" y="107"/>
                  </a:lnTo>
                  <a:lnTo>
                    <a:pt x="436" y="106"/>
                  </a:lnTo>
                  <a:lnTo>
                    <a:pt x="440" y="104"/>
                  </a:lnTo>
                  <a:lnTo>
                    <a:pt x="444" y="103"/>
                  </a:lnTo>
                  <a:lnTo>
                    <a:pt x="448" y="101"/>
                  </a:lnTo>
                  <a:lnTo>
                    <a:pt x="453" y="100"/>
                  </a:lnTo>
                  <a:lnTo>
                    <a:pt x="470" y="90"/>
                  </a:lnTo>
                  <a:lnTo>
                    <a:pt x="486" y="80"/>
                  </a:lnTo>
                  <a:lnTo>
                    <a:pt x="503" y="69"/>
                  </a:lnTo>
                  <a:lnTo>
                    <a:pt x="520" y="58"/>
                  </a:lnTo>
                  <a:lnTo>
                    <a:pt x="537" y="47"/>
                  </a:lnTo>
                  <a:lnTo>
                    <a:pt x="554" y="37"/>
                  </a:lnTo>
                  <a:lnTo>
                    <a:pt x="571" y="27"/>
                  </a:lnTo>
                  <a:lnTo>
                    <a:pt x="588" y="17"/>
                  </a:lnTo>
                  <a:lnTo>
                    <a:pt x="600" y="12"/>
                  </a:lnTo>
                  <a:lnTo>
                    <a:pt x="611" y="8"/>
                  </a:lnTo>
                  <a:lnTo>
                    <a:pt x="622" y="5"/>
                  </a:lnTo>
                  <a:lnTo>
                    <a:pt x="634" y="3"/>
                  </a:lnTo>
                  <a:lnTo>
                    <a:pt x="644" y="1"/>
                  </a:lnTo>
                  <a:lnTo>
                    <a:pt x="654" y="0"/>
                  </a:lnTo>
                  <a:lnTo>
                    <a:pt x="665" y="0"/>
                  </a:lnTo>
                  <a:lnTo>
                    <a:pt x="675" y="0"/>
                  </a:lnTo>
                  <a:lnTo>
                    <a:pt x="686" y="1"/>
                  </a:lnTo>
                  <a:lnTo>
                    <a:pt x="696" y="3"/>
                  </a:lnTo>
                  <a:lnTo>
                    <a:pt x="707" y="4"/>
                  </a:lnTo>
                  <a:lnTo>
                    <a:pt x="718" y="7"/>
                  </a:lnTo>
                  <a:lnTo>
                    <a:pt x="729" y="10"/>
                  </a:lnTo>
                  <a:lnTo>
                    <a:pt x="740" y="13"/>
                  </a:lnTo>
                  <a:lnTo>
                    <a:pt x="753" y="17"/>
                  </a:lnTo>
                  <a:lnTo>
                    <a:pt x="765" y="21"/>
                  </a:lnTo>
                  <a:lnTo>
                    <a:pt x="782" y="29"/>
                  </a:lnTo>
                  <a:lnTo>
                    <a:pt x="795" y="35"/>
                  </a:lnTo>
                  <a:lnTo>
                    <a:pt x="805" y="40"/>
                  </a:lnTo>
                  <a:lnTo>
                    <a:pt x="814" y="44"/>
                  </a:lnTo>
                  <a:lnTo>
                    <a:pt x="823" y="49"/>
                  </a:lnTo>
                  <a:lnTo>
                    <a:pt x="833" y="54"/>
                  </a:lnTo>
                  <a:lnTo>
                    <a:pt x="845" y="60"/>
                  </a:lnTo>
                  <a:lnTo>
                    <a:pt x="860" y="68"/>
                  </a:lnTo>
                  <a:lnTo>
                    <a:pt x="880" y="82"/>
                  </a:lnTo>
                  <a:lnTo>
                    <a:pt x="896" y="92"/>
                  </a:lnTo>
                  <a:lnTo>
                    <a:pt x="910" y="101"/>
                  </a:lnTo>
                  <a:lnTo>
                    <a:pt x="920" y="108"/>
                  </a:lnTo>
                  <a:lnTo>
                    <a:pt x="929" y="113"/>
                  </a:lnTo>
                  <a:lnTo>
                    <a:pt x="935" y="117"/>
                  </a:lnTo>
                  <a:lnTo>
                    <a:pt x="941" y="120"/>
                  </a:lnTo>
                  <a:lnTo>
                    <a:pt x="945" y="123"/>
                  </a:lnTo>
                  <a:lnTo>
                    <a:pt x="948" y="123"/>
                  </a:lnTo>
                  <a:lnTo>
                    <a:pt x="952" y="122"/>
                  </a:lnTo>
                  <a:lnTo>
                    <a:pt x="957" y="121"/>
                  </a:lnTo>
                  <a:lnTo>
                    <a:pt x="961" y="119"/>
                  </a:lnTo>
                  <a:lnTo>
                    <a:pt x="965" y="116"/>
                  </a:lnTo>
                  <a:lnTo>
                    <a:pt x="969" y="113"/>
                  </a:lnTo>
                  <a:lnTo>
                    <a:pt x="972" y="110"/>
                  </a:lnTo>
                  <a:lnTo>
                    <a:pt x="976" y="107"/>
                  </a:lnTo>
                  <a:lnTo>
                    <a:pt x="995" y="96"/>
                  </a:lnTo>
                  <a:lnTo>
                    <a:pt x="1014" y="85"/>
                  </a:lnTo>
                  <a:lnTo>
                    <a:pt x="1033" y="74"/>
                  </a:lnTo>
                  <a:lnTo>
                    <a:pt x="1052" y="65"/>
                  </a:lnTo>
                  <a:lnTo>
                    <a:pt x="1071" y="56"/>
                  </a:lnTo>
                  <a:lnTo>
                    <a:pt x="1090" y="49"/>
                  </a:lnTo>
                  <a:lnTo>
                    <a:pt x="1109" y="42"/>
                  </a:lnTo>
                  <a:lnTo>
                    <a:pt x="1129" y="36"/>
                  </a:lnTo>
                  <a:lnTo>
                    <a:pt x="1149" y="32"/>
                  </a:lnTo>
                  <a:lnTo>
                    <a:pt x="1168" y="29"/>
                  </a:lnTo>
                  <a:lnTo>
                    <a:pt x="1189" y="27"/>
                  </a:lnTo>
                  <a:lnTo>
                    <a:pt x="1210" y="27"/>
                  </a:lnTo>
                  <a:lnTo>
                    <a:pt x="1231" y="28"/>
                  </a:lnTo>
                  <a:lnTo>
                    <a:pt x="1253" y="31"/>
                  </a:lnTo>
                  <a:lnTo>
                    <a:pt x="1275" y="36"/>
                  </a:lnTo>
                  <a:lnTo>
                    <a:pt x="1297" y="43"/>
                  </a:lnTo>
                  <a:lnTo>
                    <a:pt x="1307" y="48"/>
                  </a:lnTo>
                  <a:lnTo>
                    <a:pt x="1317" y="54"/>
                  </a:lnTo>
                  <a:lnTo>
                    <a:pt x="1326" y="60"/>
                  </a:lnTo>
                  <a:lnTo>
                    <a:pt x="1336" y="67"/>
                  </a:lnTo>
                  <a:lnTo>
                    <a:pt x="1346" y="73"/>
                  </a:lnTo>
                  <a:lnTo>
                    <a:pt x="1355" y="81"/>
                  </a:lnTo>
                  <a:lnTo>
                    <a:pt x="1365" y="88"/>
                  </a:lnTo>
                  <a:lnTo>
                    <a:pt x="1375" y="94"/>
                  </a:lnTo>
                  <a:lnTo>
                    <a:pt x="1384" y="101"/>
                  </a:lnTo>
                  <a:lnTo>
                    <a:pt x="1394" y="108"/>
                  </a:lnTo>
                  <a:lnTo>
                    <a:pt x="1404" y="114"/>
                  </a:lnTo>
                  <a:lnTo>
                    <a:pt x="1415" y="120"/>
                  </a:lnTo>
                  <a:lnTo>
                    <a:pt x="1425" y="125"/>
                  </a:lnTo>
                  <a:lnTo>
                    <a:pt x="1436" y="130"/>
                  </a:lnTo>
                  <a:lnTo>
                    <a:pt x="1447" y="135"/>
                  </a:lnTo>
                  <a:lnTo>
                    <a:pt x="1458" y="139"/>
                  </a:lnTo>
                  <a:lnTo>
                    <a:pt x="1476" y="139"/>
                  </a:lnTo>
                  <a:lnTo>
                    <a:pt x="1495" y="138"/>
                  </a:lnTo>
                  <a:lnTo>
                    <a:pt x="1513" y="136"/>
                  </a:lnTo>
                  <a:lnTo>
                    <a:pt x="1531" y="132"/>
                  </a:lnTo>
                  <a:lnTo>
                    <a:pt x="1549" y="128"/>
                  </a:lnTo>
                  <a:lnTo>
                    <a:pt x="1567" y="123"/>
                  </a:lnTo>
                  <a:lnTo>
                    <a:pt x="1586" y="119"/>
                  </a:lnTo>
                  <a:lnTo>
                    <a:pt x="1604" y="114"/>
                  </a:lnTo>
                  <a:lnTo>
                    <a:pt x="1612" y="113"/>
                  </a:lnTo>
                  <a:lnTo>
                    <a:pt x="1623" y="112"/>
                  </a:lnTo>
                  <a:lnTo>
                    <a:pt x="1635" y="111"/>
                  </a:lnTo>
                  <a:lnTo>
                    <a:pt x="1648" y="109"/>
                  </a:lnTo>
                  <a:lnTo>
                    <a:pt x="1663" y="108"/>
                  </a:lnTo>
                  <a:lnTo>
                    <a:pt x="1678" y="107"/>
                  </a:lnTo>
                  <a:lnTo>
                    <a:pt x="1694" y="106"/>
                  </a:lnTo>
                  <a:lnTo>
                    <a:pt x="1710" y="106"/>
                  </a:lnTo>
                  <a:lnTo>
                    <a:pt x="1725" y="106"/>
                  </a:lnTo>
                  <a:lnTo>
                    <a:pt x="1741" y="107"/>
                  </a:lnTo>
                  <a:lnTo>
                    <a:pt x="1755" y="108"/>
                  </a:lnTo>
                  <a:lnTo>
                    <a:pt x="1770" y="109"/>
                  </a:lnTo>
                  <a:lnTo>
                    <a:pt x="1782" y="112"/>
                  </a:lnTo>
                  <a:lnTo>
                    <a:pt x="1792" y="115"/>
                  </a:lnTo>
                  <a:lnTo>
                    <a:pt x="1801" y="120"/>
                  </a:lnTo>
                  <a:lnTo>
                    <a:pt x="1807" y="125"/>
                  </a:lnTo>
                  <a:lnTo>
                    <a:pt x="1808" y="138"/>
                  </a:lnTo>
                  <a:lnTo>
                    <a:pt x="1809" y="151"/>
                  </a:lnTo>
                  <a:lnTo>
                    <a:pt x="1809" y="164"/>
                  </a:lnTo>
                  <a:lnTo>
                    <a:pt x="1810" y="177"/>
                  </a:lnTo>
                  <a:lnTo>
                    <a:pt x="1818" y="182"/>
                  </a:lnTo>
                  <a:lnTo>
                    <a:pt x="1826" y="187"/>
                  </a:lnTo>
                  <a:lnTo>
                    <a:pt x="1834" y="192"/>
                  </a:lnTo>
                  <a:lnTo>
                    <a:pt x="1841" y="198"/>
                  </a:lnTo>
                  <a:lnTo>
                    <a:pt x="1847" y="204"/>
                  </a:lnTo>
                  <a:lnTo>
                    <a:pt x="1852" y="212"/>
                  </a:lnTo>
                  <a:lnTo>
                    <a:pt x="1855" y="222"/>
                  </a:lnTo>
                  <a:lnTo>
                    <a:pt x="1856" y="234"/>
                  </a:lnTo>
                  <a:lnTo>
                    <a:pt x="1848" y="253"/>
                  </a:lnTo>
                  <a:lnTo>
                    <a:pt x="1839" y="276"/>
                  </a:lnTo>
                  <a:lnTo>
                    <a:pt x="1831" y="301"/>
                  </a:lnTo>
                  <a:lnTo>
                    <a:pt x="1823" y="326"/>
                  </a:lnTo>
                  <a:lnTo>
                    <a:pt x="1817" y="353"/>
                  </a:lnTo>
                  <a:lnTo>
                    <a:pt x="1814" y="379"/>
                  </a:lnTo>
                  <a:lnTo>
                    <a:pt x="1813" y="403"/>
                  </a:lnTo>
                  <a:lnTo>
                    <a:pt x="1816" y="425"/>
                  </a:lnTo>
                  <a:lnTo>
                    <a:pt x="1828" y="436"/>
                  </a:lnTo>
                  <a:lnTo>
                    <a:pt x="1840" y="447"/>
                  </a:lnTo>
                  <a:lnTo>
                    <a:pt x="1850" y="458"/>
                  </a:lnTo>
                  <a:lnTo>
                    <a:pt x="1858" y="469"/>
                  </a:lnTo>
                  <a:lnTo>
                    <a:pt x="1864" y="482"/>
                  </a:lnTo>
                  <a:lnTo>
                    <a:pt x="1867" y="496"/>
                  </a:lnTo>
                  <a:lnTo>
                    <a:pt x="1867" y="513"/>
                  </a:lnTo>
                  <a:lnTo>
                    <a:pt x="1863" y="532"/>
                  </a:lnTo>
                  <a:lnTo>
                    <a:pt x="1846" y="563"/>
                  </a:lnTo>
                  <a:lnTo>
                    <a:pt x="1830" y="594"/>
                  </a:lnTo>
                  <a:lnTo>
                    <a:pt x="1815" y="627"/>
                  </a:lnTo>
                  <a:lnTo>
                    <a:pt x="1800" y="660"/>
                  </a:lnTo>
                  <a:lnTo>
                    <a:pt x="1786" y="693"/>
                  </a:lnTo>
                  <a:lnTo>
                    <a:pt x="1773" y="727"/>
                  </a:lnTo>
                  <a:lnTo>
                    <a:pt x="1759" y="760"/>
                  </a:lnTo>
                  <a:lnTo>
                    <a:pt x="1747" y="795"/>
                  </a:lnTo>
                  <a:lnTo>
                    <a:pt x="1735" y="829"/>
                  </a:lnTo>
                  <a:lnTo>
                    <a:pt x="1724" y="864"/>
                  </a:lnTo>
                  <a:lnTo>
                    <a:pt x="1713" y="898"/>
                  </a:lnTo>
                  <a:lnTo>
                    <a:pt x="1702" y="934"/>
                  </a:lnTo>
                  <a:lnTo>
                    <a:pt x="1691" y="969"/>
                  </a:lnTo>
                  <a:lnTo>
                    <a:pt x="1681" y="1004"/>
                  </a:lnTo>
                  <a:lnTo>
                    <a:pt x="1670" y="1038"/>
                  </a:lnTo>
                  <a:lnTo>
                    <a:pt x="1660" y="1073"/>
                  </a:lnTo>
                  <a:lnTo>
                    <a:pt x="1653" y="1092"/>
                  </a:lnTo>
                  <a:lnTo>
                    <a:pt x="1646" y="1111"/>
                  </a:lnTo>
                  <a:lnTo>
                    <a:pt x="1640" y="1131"/>
                  </a:lnTo>
                  <a:lnTo>
                    <a:pt x="1634" y="1151"/>
                  </a:lnTo>
                  <a:lnTo>
                    <a:pt x="1629" y="1171"/>
                  </a:lnTo>
                  <a:lnTo>
                    <a:pt x="1623" y="1193"/>
                  </a:lnTo>
                  <a:lnTo>
                    <a:pt x="1618" y="1213"/>
                  </a:lnTo>
                  <a:lnTo>
                    <a:pt x="1612" y="1233"/>
                  </a:lnTo>
                  <a:lnTo>
                    <a:pt x="1605" y="1244"/>
                  </a:lnTo>
                  <a:lnTo>
                    <a:pt x="1598" y="1252"/>
                  </a:lnTo>
                  <a:lnTo>
                    <a:pt x="1590" y="1257"/>
                  </a:lnTo>
                  <a:lnTo>
                    <a:pt x="1582" y="1260"/>
                  </a:lnTo>
                  <a:lnTo>
                    <a:pt x="1573" y="1262"/>
                  </a:lnTo>
                  <a:lnTo>
                    <a:pt x="1563" y="1263"/>
                  </a:lnTo>
                  <a:lnTo>
                    <a:pt x="1552" y="1263"/>
                  </a:lnTo>
                  <a:lnTo>
                    <a:pt x="1541" y="1263"/>
                  </a:lnTo>
                  <a:lnTo>
                    <a:pt x="1523" y="1260"/>
                  </a:lnTo>
                  <a:lnTo>
                    <a:pt x="1504" y="1257"/>
                  </a:lnTo>
                  <a:lnTo>
                    <a:pt x="1486" y="1254"/>
                  </a:lnTo>
                  <a:lnTo>
                    <a:pt x="1467" y="1251"/>
                  </a:lnTo>
                  <a:lnTo>
                    <a:pt x="1449" y="1248"/>
                  </a:lnTo>
                  <a:lnTo>
                    <a:pt x="1431" y="1245"/>
                  </a:lnTo>
                  <a:lnTo>
                    <a:pt x="1413" y="1242"/>
                  </a:lnTo>
                  <a:lnTo>
                    <a:pt x="1395" y="1239"/>
                  </a:lnTo>
                  <a:lnTo>
                    <a:pt x="1377" y="1236"/>
                  </a:lnTo>
                  <a:lnTo>
                    <a:pt x="1359" y="1234"/>
                  </a:lnTo>
                  <a:lnTo>
                    <a:pt x="1341" y="1231"/>
                  </a:lnTo>
                  <a:lnTo>
                    <a:pt x="1323" y="1229"/>
                  </a:lnTo>
                  <a:lnTo>
                    <a:pt x="1305" y="1226"/>
                  </a:lnTo>
                  <a:lnTo>
                    <a:pt x="1287" y="1224"/>
                  </a:lnTo>
                  <a:lnTo>
                    <a:pt x="1270" y="1221"/>
                  </a:lnTo>
                  <a:lnTo>
                    <a:pt x="1252" y="1219"/>
                  </a:lnTo>
                  <a:lnTo>
                    <a:pt x="1243" y="1219"/>
                  </a:lnTo>
                  <a:lnTo>
                    <a:pt x="1234" y="1218"/>
                  </a:lnTo>
                  <a:lnTo>
                    <a:pt x="1224" y="1217"/>
                  </a:lnTo>
                  <a:lnTo>
                    <a:pt x="1214" y="1217"/>
                  </a:lnTo>
                  <a:lnTo>
                    <a:pt x="1203" y="1216"/>
                  </a:lnTo>
                  <a:lnTo>
                    <a:pt x="1190" y="1216"/>
                  </a:lnTo>
                  <a:lnTo>
                    <a:pt x="1179" y="1215"/>
                  </a:lnTo>
                  <a:lnTo>
                    <a:pt x="1168" y="1215"/>
                  </a:lnTo>
                  <a:lnTo>
                    <a:pt x="1156" y="1214"/>
                  </a:lnTo>
                  <a:lnTo>
                    <a:pt x="1145" y="1214"/>
                  </a:lnTo>
                  <a:lnTo>
                    <a:pt x="1135" y="1214"/>
                  </a:lnTo>
                  <a:lnTo>
                    <a:pt x="1124" y="1214"/>
                  </a:lnTo>
                  <a:lnTo>
                    <a:pt x="1115" y="1215"/>
                  </a:lnTo>
                  <a:lnTo>
                    <a:pt x="1106" y="1216"/>
                  </a:lnTo>
                  <a:lnTo>
                    <a:pt x="1098" y="1217"/>
                  </a:lnTo>
                  <a:lnTo>
                    <a:pt x="1091" y="1218"/>
                  </a:lnTo>
                  <a:lnTo>
                    <a:pt x="1084" y="1230"/>
                  </a:lnTo>
                  <a:lnTo>
                    <a:pt x="1075" y="1239"/>
                  </a:lnTo>
                  <a:lnTo>
                    <a:pt x="1064" y="1248"/>
                  </a:lnTo>
                  <a:lnTo>
                    <a:pt x="1051" y="1255"/>
                  </a:lnTo>
                  <a:lnTo>
                    <a:pt x="1037" y="1261"/>
                  </a:lnTo>
                  <a:lnTo>
                    <a:pt x="1021" y="1265"/>
                  </a:lnTo>
                  <a:lnTo>
                    <a:pt x="1005" y="1269"/>
                  </a:lnTo>
                  <a:lnTo>
                    <a:pt x="988" y="1272"/>
                  </a:lnTo>
                  <a:lnTo>
                    <a:pt x="970" y="1274"/>
                  </a:lnTo>
                  <a:lnTo>
                    <a:pt x="953" y="1275"/>
                  </a:lnTo>
                  <a:lnTo>
                    <a:pt x="935" y="1276"/>
                  </a:lnTo>
                  <a:lnTo>
                    <a:pt x="919" y="1276"/>
                  </a:lnTo>
                  <a:lnTo>
                    <a:pt x="902" y="1276"/>
                  </a:lnTo>
                  <a:lnTo>
                    <a:pt x="887" y="1276"/>
                  </a:lnTo>
                  <a:lnTo>
                    <a:pt x="874" y="1276"/>
                  </a:lnTo>
                  <a:lnTo>
                    <a:pt x="862" y="1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9"/>
            <p:cNvSpPr>
              <a:spLocks/>
            </p:cNvSpPr>
            <p:nvPr/>
          </p:nvSpPr>
          <p:spPr bwMode="auto">
            <a:xfrm>
              <a:off x="955" y="1184"/>
              <a:ext cx="3851" cy="2719"/>
            </a:xfrm>
            <a:custGeom>
              <a:avLst/>
              <a:gdLst>
                <a:gd name="T0" fmla="*/ 489923036 w 1844"/>
                <a:gd name="T1" fmla="*/ 1349947601 h 1257"/>
                <a:gd name="T2" fmla="*/ 436368050 w 1844"/>
                <a:gd name="T3" fmla="*/ 1341460447 h 1257"/>
                <a:gd name="T4" fmla="*/ 389369533 w 1844"/>
                <a:gd name="T5" fmla="*/ 1311228323 h 1257"/>
                <a:gd name="T6" fmla="*/ 373509925 w 1844"/>
                <a:gd name="T7" fmla="*/ 1273508783 h 1257"/>
                <a:gd name="T8" fmla="*/ 359283568 w 1844"/>
                <a:gd name="T9" fmla="*/ 1267969137 h 1257"/>
                <a:gd name="T10" fmla="*/ 302660534 w 1844"/>
                <a:gd name="T11" fmla="*/ 1265020696 h 1257"/>
                <a:gd name="T12" fmla="*/ 246678075 w 1844"/>
                <a:gd name="T13" fmla="*/ 1273508783 h 1257"/>
                <a:gd name="T14" fmla="*/ 191961540 w 1844"/>
                <a:gd name="T15" fmla="*/ 1286328602 h 1257"/>
                <a:gd name="T16" fmla="*/ 135351216 w 1844"/>
                <a:gd name="T17" fmla="*/ 1297380774 h 1257"/>
                <a:gd name="T18" fmla="*/ 83926399 w 1844"/>
                <a:gd name="T19" fmla="*/ 1226227659 h 1257"/>
                <a:gd name="T20" fmla="*/ 45150193 w 1844"/>
                <a:gd name="T21" fmla="*/ 929649537 h 1257"/>
                <a:gd name="T22" fmla="*/ 15309275 w 1844"/>
                <a:gd name="T23" fmla="*/ 685709207 h 1257"/>
                <a:gd name="T24" fmla="*/ 0 w 1844"/>
                <a:gd name="T25" fmla="*/ 472044792 h 1257"/>
                <a:gd name="T26" fmla="*/ 18313550 w 1844"/>
                <a:gd name="T27" fmla="*/ 428857420 h 1257"/>
                <a:gd name="T28" fmla="*/ 29841599 w 1844"/>
                <a:gd name="T29" fmla="*/ 302957160 h 1257"/>
                <a:gd name="T30" fmla="*/ 49204200 w 1844"/>
                <a:gd name="T31" fmla="*/ 179353179 h 1257"/>
                <a:gd name="T32" fmla="*/ 56559380 w 1844"/>
                <a:gd name="T33" fmla="*/ 133300474 h 1257"/>
                <a:gd name="T34" fmla="*/ 91401875 w 1844"/>
                <a:gd name="T35" fmla="*/ 113749938 h 1257"/>
                <a:gd name="T36" fmla="*/ 135351216 w 1844"/>
                <a:gd name="T37" fmla="*/ 109826118 h 1257"/>
                <a:gd name="T38" fmla="*/ 175841309 w 1844"/>
                <a:gd name="T39" fmla="*/ 111855708 h 1257"/>
                <a:gd name="T40" fmla="*/ 207235279 w 1844"/>
                <a:gd name="T41" fmla="*/ 119246750 h 1257"/>
                <a:gd name="T42" fmla="*/ 244433658 w 1844"/>
                <a:gd name="T43" fmla="*/ 114896359 h 1257"/>
                <a:gd name="T44" fmla="*/ 288432937 w 1844"/>
                <a:gd name="T45" fmla="*/ 66567460 h 1257"/>
                <a:gd name="T46" fmla="*/ 331122020 w 1844"/>
                <a:gd name="T47" fmla="*/ 20470090 h 1257"/>
                <a:gd name="T48" fmla="*/ 381343884 w 1844"/>
                <a:gd name="T49" fmla="*/ 0 h 1257"/>
                <a:gd name="T50" fmla="*/ 415568968 w 1844"/>
                <a:gd name="T51" fmla="*/ 18359302 h 1257"/>
                <a:gd name="T52" fmla="*/ 447595862 w 1844"/>
                <a:gd name="T53" fmla="*/ 43220344 h 1257"/>
                <a:gd name="T54" fmla="*/ 480575734 w 1844"/>
                <a:gd name="T55" fmla="*/ 73061351 h 1257"/>
                <a:gd name="T56" fmla="*/ 510474138 w 1844"/>
                <a:gd name="T57" fmla="*/ 112777536 h 1257"/>
                <a:gd name="T58" fmla="*/ 548148610 w 1844"/>
                <a:gd name="T59" fmla="*/ 123812520 h 1257"/>
                <a:gd name="T60" fmla="*/ 593843315 w 1844"/>
                <a:gd name="T61" fmla="*/ 70951528 h 1257"/>
                <a:gd name="T62" fmla="*/ 643630041 w 1844"/>
                <a:gd name="T63" fmla="*/ 39712762 h 1257"/>
                <a:gd name="T64" fmla="*/ 698841436 w 1844"/>
                <a:gd name="T65" fmla="*/ 28668686 h 1257"/>
                <a:gd name="T66" fmla="*/ 723991364 w 1844"/>
                <a:gd name="T67" fmla="*/ 43220344 h 1257"/>
                <a:gd name="T68" fmla="*/ 759596998 w 1844"/>
                <a:gd name="T69" fmla="*/ 79441555 h 1257"/>
                <a:gd name="T70" fmla="*/ 813157514 w 1844"/>
                <a:gd name="T71" fmla="*/ 143991188 h 1257"/>
                <a:gd name="T72" fmla="*/ 848868339 w 1844"/>
                <a:gd name="T73" fmla="*/ 148661948 h 1257"/>
                <a:gd name="T74" fmla="*/ 879272013 w 1844"/>
                <a:gd name="T75" fmla="*/ 137613455 h 1257"/>
                <a:gd name="T76" fmla="*/ 909630705 w 1844"/>
                <a:gd name="T77" fmla="*/ 123812520 h 1257"/>
                <a:gd name="T78" fmla="*/ 939196378 w 1844"/>
                <a:gd name="T79" fmla="*/ 117140914 h 1257"/>
                <a:gd name="T80" fmla="*/ 968909370 w 1844"/>
                <a:gd name="T81" fmla="*/ 117140914 h 1257"/>
                <a:gd name="T82" fmla="*/ 998744257 w 1844"/>
                <a:gd name="T83" fmla="*/ 120092766 h 1257"/>
                <a:gd name="T84" fmla="*/ 1018683123 w 1844"/>
                <a:gd name="T85" fmla="*/ 152498556 h 1257"/>
                <a:gd name="T86" fmla="*/ 1034492727 w 1844"/>
                <a:gd name="T87" fmla="*/ 200798660 h 1257"/>
                <a:gd name="T88" fmla="*/ 1046019941 w 1844"/>
                <a:gd name="T89" fmla="*/ 238402212 h 1257"/>
                <a:gd name="T90" fmla="*/ 1026662061 w 1844"/>
                <a:gd name="T91" fmla="*/ 361379926 h 1257"/>
                <a:gd name="T92" fmla="*/ 1023627124 w 1844"/>
                <a:gd name="T93" fmla="*/ 446127466 h 1257"/>
                <a:gd name="T94" fmla="*/ 1050231484 w 1844"/>
                <a:gd name="T95" fmla="*/ 503819249 h 1257"/>
                <a:gd name="T96" fmla="*/ 1036990873 w 1844"/>
                <a:gd name="T97" fmla="*/ 607105475 h 1257"/>
                <a:gd name="T98" fmla="*/ 989978009 w 1844"/>
                <a:gd name="T99" fmla="*/ 823321757 h 1257"/>
                <a:gd name="T100" fmla="*/ 949548216 w 1844"/>
                <a:gd name="T101" fmla="*/ 1044978403 h 1257"/>
                <a:gd name="T102" fmla="*/ 913437218 w 1844"/>
                <a:gd name="T103" fmla="*/ 1269584431 h 1257"/>
                <a:gd name="T104" fmla="*/ 893501113 w 1844"/>
                <a:gd name="T105" fmla="*/ 1333694330 h 1257"/>
                <a:gd name="T106" fmla="*/ 860396998 w 1844"/>
                <a:gd name="T107" fmla="*/ 1330767762 h 1257"/>
                <a:gd name="T108" fmla="*/ 778955539 w 1844"/>
                <a:gd name="T109" fmla="*/ 1304733997 h 1257"/>
                <a:gd name="T110" fmla="*/ 698841436 w 1844"/>
                <a:gd name="T111" fmla="*/ 1287508604 h 1257"/>
                <a:gd name="T112" fmla="*/ 617917773 w 1844"/>
                <a:gd name="T113" fmla="*/ 1286328602 h 1257"/>
                <a:gd name="T114" fmla="*/ 597105603 w 1844"/>
                <a:gd name="T115" fmla="*/ 1323097327 h 1257"/>
                <a:gd name="T116" fmla="*/ 544069662 w 1844"/>
                <a:gd name="T117" fmla="*/ 1346573433 h 12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44"/>
                <a:gd name="T178" fmla="*/ 0 h 1257"/>
                <a:gd name="T179" fmla="*/ 1844 w 1844"/>
                <a:gd name="T180" fmla="*/ 1257 h 12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44" h="1257">
                  <a:moveTo>
                    <a:pt x="918" y="1257"/>
                  </a:moveTo>
                  <a:lnTo>
                    <a:pt x="906" y="1257"/>
                  </a:lnTo>
                  <a:lnTo>
                    <a:pt x="891" y="1256"/>
                  </a:lnTo>
                  <a:lnTo>
                    <a:pt x="875" y="1256"/>
                  </a:lnTo>
                  <a:lnTo>
                    <a:pt x="858" y="1256"/>
                  </a:lnTo>
                  <a:lnTo>
                    <a:pt x="840" y="1255"/>
                  </a:lnTo>
                  <a:lnTo>
                    <a:pt x="821" y="1254"/>
                  </a:lnTo>
                  <a:lnTo>
                    <a:pt x="802" y="1252"/>
                  </a:lnTo>
                  <a:lnTo>
                    <a:pt x="783" y="1250"/>
                  </a:lnTo>
                  <a:lnTo>
                    <a:pt x="764" y="1248"/>
                  </a:lnTo>
                  <a:lnTo>
                    <a:pt x="745" y="1244"/>
                  </a:lnTo>
                  <a:lnTo>
                    <a:pt x="727" y="1240"/>
                  </a:lnTo>
                  <a:lnTo>
                    <a:pt x="710" y="1234"/>
                  </a:lnTo>
                  <a:lnTo>
                    <a:pt x="695" y="1228"/>
                  </a:lnTo>
                  <a:lnTo>
                    <a:pt x="682" y="1220"/>
                  </a:lnTo>
                  <a:lnTo>
                    <a:pt x="670" y="1211"/>
                  </a:lnTo>
                  <a:lnTo>
                    <a:pt x="661" y="1201"/>
                  </a:lnTo>
                  <a:lnTo>
                    <a:pt x="659" y="1194"/>
                  </a:lnTo>
                  <a:lnTo>
                    <a:pt x="657" y="1189"/>
                  </a:lnTo>
                  <a:lnTo>
                    <a:pt x="654" y="1185"/>
                  </a:lnTo>
                  <a:lnTo>
                    <a:pt x="650" y="1183"/>
                  </a:lnTo>
                  <a:lnTo>
                    <a:pt x="646" y="1182"/>
                  </a:lnTo>
                  <a:lnTo>
                    <a:pt x="641" y="1181"/>
                  </a:lnTo>
                  <a:lnTo>
                    <a:pt x="635" y="1181"/>
                  </a:lnTo>
                  <a:lnTo>
                    <a:pt x="629" y="1180"/>
                  </a:lnTo>
                  <a:lnTo>
                    <a:pt x="608" y="1178"/>
                  </a:lnTo>
                  <a:lnTo>
                    <a:pt x="589" y="1177"/>
                  </a:lnTo>
                  <a:lnTo>
                    <a:pt x="569" y="1177"/>
                  </a:lnTo>
                  <a:lnTo>
                    <a:pt x="550" y="1177"/>
                  </a:lnTo>
                  <a:lnTo>
                    <a:pt x="530" y="1177"/>
                  </a:lnTo>
                  <a:lnTo>
                    <a:pt x="510" y="1178"/>
                  </a:lnTo>
                  <a:lnTo>
                    <a:pt x="491" y="1179"/>
                  </a:lnTo>
                  <a:lnTo>
                    <a:pt x="471" y="1181"/>
                  </a:lnTo>
                  <a:lnTo>
                    <a:pt x="451" y="1183"/>
                  </a:lnTo>
                  <a:lnTo>
                    <a:pt x="432" y="1185"/>
                  </a:lnTo>
                  <a:lnTo>
                    <a:pt x="412" y="1187"/>
                  </a:lnTo>
                  <a:lnTo>
                    <a:pt x="393" y="1189"/>
                  </a:lnTo>
                  <a:lnTo>
                    <a:pt x="374" y="1192"/>
                  </a:lnTo>
                  <a:lnTo>
                    <a:pt x="355" y="1194"/>
                  </a:lnTo>
                  <a:lnTo>
                    <a:pt x="336" y="1197"/>
                  </a:lnTo>
                  <a:lnTo>
                    <a:pt x="316" y="1199"/>
                  </a:lnTo>
                  <a:lnTo>
                    <a:pt x="299" y="1201"/>
                  </a:lnTo>
                  <a:lnTo>
                    <a:pt x="280" y="1203"/>
                  </a:lnTo>
                  <a:lnTo>
                    <a:pt x="259" y="1205"/>
                  </a:lnTo>
                  <a:lnTo>
                    <a:pt x="237" y="1207"/>
                  </a:lnTo>
                  <a:lnTo>
                    <a:pt x="215" y="1208"/>
                  </a:lnTo>
                  <a:lnTo>
                    <a:pt x="194" y="1207"/>
                  </a:lnTo>
                  <a:lnTo>
                    <a:pt x="175" y="1204"/>
                  </a:lnTo>
                  <a:lnTo>
                    <a:pt x="159" y="1197"/>
                  </a:lnTo>
                  <a:lnTo>
                    <a:pt x="147" y="1141"/>
                  </a:lnTo>
                  <a:lnTo>
                    <a:pt x="135" y="1085"/>
                  </a:lnTo>
                  <a:lnTo>
                    <a:pt x="121" y="1030"/>
                  </a:lnTo>
                  <a:lnTo>
                    <a:pt x="107" y="975"/>
                  </a:lnTo>
                  <a:lnTo>
                    <a:pt x="93" y="921"/>
                  </a:lnTo>
                  <a:lnTo>
                    <a:pt x="79" y="865"/>
                  </a:lnTo>
                  <a:lnTo>
                    <a:pt x="65" y="811"/>
                  </a:lnTo>
                  <a:lnTo>
                    <a:pt x="52" y="758"/>
                  </a:lnTo>
                  <a:lnTo>
                    <a:pt x="45" y="718"/>
                  </a:lnTo>
                  <a:lnTo>
                    <a:pt x="36" y="678"/>
                  </a:lnTo>
                  <a:lnTo>
                    <a:pt x="27" y="638"/>
                  </a:lnTo>
                  <a:lnTo>
                    <a:pt x="19" y="598"/>
                  </a:lnTo>
                  <a:lnTo>
                    <a:pt x="12" y="558"/>
                  </a:lnTo>
                  <a:lnTo>
                    <a:pt x="6" y="518"/>
                  </a:lnTo>
                  <a:lnTo>
                    <a:pt x="1" y="479"/>
                  </a:lnTo>
                  <a:lnTo>
                    <a:pt x="0" y="439"/>
                  </a:lnTo>
                  <a:lnTo>
                    <a:pt x="4" y="428"/>
                  </a:lnTo>
                  <a:lnTo>
                    <a:pt x="10" y="420"/>
                  </a:lnTo>
                  <a:lnTo>
                    <a:pt x="17" y="412"/>
                  </a:lnTo>
                  <a:lnTo>
                    <a:pt x="24" y="406"/>
                  </a:lnTo>
                  <a:lnTo>
                    <a:pt x="32" y="399"/>
                  </a:lnTo>
                  <a:lnTo>
                    <a:pt x="40" y="393"/>
                  </a:lnTo>
                  <a:lnTo>
                    <a:pt x="50" y="387"/>
                  </a:lnTo>
                  <a:lnTo>
                    <a:pt x="58" y="379"/>
                  </a:lnTo>
                  <a:lnTo>
                    <a:pt x="55" y="331"/>
                  </a:lnTo>
                  <a:lnTo>
                    <a:pt x="52" y="282"/>
                  </a:lnTo>
                  <a:lnTo>
                    <a:pt x="52" y="235"/>
                  </a:lnTo>
                  <a:lnTo>
                    <a:pt x="58" y="190"/>
                  </a:lnTo>
                  <a:lnTo>
                    <a:pt x="70" y="179"/>
                  </a:lnTo>
                  <a:lnTo>
                    <a:pt x="79" y="172"/>
                  </a:lnTo>
                  <a:lnTo>
                    <a:pt x="86" y="167"/>
                  </a:lnTo>
                  <a:lnTo>
                    <a:pt x="91" y="162"/>
                  </a:lnTo>
                  <a:lnTo>
                    <a:pt x="94" y="157"/>
                  </a:lnTo>
                  <a:lnTo>
                    <a:pt x="96" y="150"/>
                  </a:lnTo>
                  <a:lnTo>
                    <a:pt x="98" y="139"/>
                  </a:lnTo>
                  <a:lnTo>
                    <a:pt x="99" y="124"/>
                  </a:lnTo>
                  <a:lnTo>
                    <a:pt x="109" y="119"/>
                  </a:lnTo>
                  <a:lnTo>
                    <a:pt x="120" y="115"/>
                  </a:lnTo>
                  <a:lnTo>
                    <a:pt x="133" y="111"/>
                  </a:lnTo>
                  <a:lnTo>
                    <a:pt x="146" y="108"/>
                  </a:lnTo>
                  <a:lnTo>
                    <a:pt x="160" y="106"/>
                  </a:lnTo>
                  <a:lnTo>
                    <a:pt x="175" y="104"/>
                  </a:lnTo>
                  <a:lnTo>
                    <a:pt x="191" y="103"/>
                  </a:lnTo>
                  <a:lnTo>
                    <a:pt x="206" y="102"/>
                  </a:lnTo>
                  <a:lnTo>
                    <a:pt x="222" y="102"/>
                  </a:lnTo>
                  <a:lnTo>
                    <a:pt x="237" y="102"/>
                  </a:lnTo>
                  <a:lnTo>
                    <a:pt x="252" y="102"/>
                  </a:lnTo>
                  <a:lnTo>
                    <a:pt x="267" y="103"/>
                  </a:lnTo>
                  <a:lnTo>
                    <a:pt x="281" y="103"/>
                  </a:lnTo>
                  <a:lnTo>
                    <a:pt x="295" y="104"/>
                  </a:lnTo>
                  <a:lnTo>
                    <a:pt x="308" y="104"/>
                  </a:lnTo>
                  <a:lnTo>
                    <a:pt x="319" y="105"/>
                  </a:lnTo>
                  <a:lnTo>
                    <a:pt x="331" y="106"/>
                  </a:lnTo>
                  <a:lnTo>
                    <a:pt x="341" y="108"/>
                  </a:lnTo>
                  <a:lnTo>
                    <a:pt x="352" y="109"/>
                  </a:lnTo>
                  <a:lnTo>
                    <a:pt x="363" y="111"/>
                  </a:lnTo>
                  <a:lnTo>
                    <a:pt x="375" y="112"/>
                  </a:lnTo>
                  <a:lnTo>
                    <a:pt x="386" y="113"/>
                  </a:lnTo>
                  <a:lnTo>
                    <a:pt x="398" y="113"/>
                  </a:lnTo>
                  <a:lnTo>
                    <a:pt x="411" y="114"/>
                  </a:lnTo>
                  <a:lnTo>
                    <a:pt x="428" y="107"/>
                  </a:lnTo>
                  <a:lnTo>
                    <a:pt x="445" y="99"/>
                  </a:lnTo>
                  <a:lnTo>
                    <a:pt x="460" y="91"/>
                  </a:lnTo>
                  <a:lnTo>
                    <a:pt x="476" y="82"/>
                  </a:lnTo>
                  <a:lnTo>
                    <a:pt x="491" y="72"/>
                  </a:lnTo>
                  <a:lnTo>
                    <a:pt x="505" y="62"/>
                  </a:lnTo>
                  <a:lnTo>
                    <a:pt x="520" y="53"/>
                  </a:lnTo>
                  <a:lnTo>
                    <a:pt x="535" y="43"/>
                  </a:lnTo>
                  <a:lnTo>
                    <a:pt x="549" y="35"/>
                  </a:lnTo>
                  <a:lnTo>
                    <a:pt x="564" y="27"/>
                  </a:lnTo>
                  <a:lnTo>
                    <a:pt x="580" y="19"/>
                  </a:lnTo>
                  <a:lnTo>
                    <a:pt x="596" y="13"/>
                  </a:lnTo>
                  <a:lnTo>
                    <a:pt x="613" y="7"/>
                  </a:lnTo>
                  <a:lnTo>
                    <a:pt x="630" y="3"/>
                  </a:lnTo>
                  <a:lnTo>
                    <a:pt x="649" y="1"/>
                  </a:lnTo>
                  <a:lnTo>
                    <a:pt x="668" y="0"/>
                  </a:lnTo>
                  <a:lnTo>
                    <a:pt x="681" y="3"/>
                  </a:lnTo>
                  <a:lnTo>
                    <a:pt x="693" y="6"/>
                  </a:lnTo>
                  <a:lnTo>
                    <a:pt x="705" y="9"/>
                  </a:lnTo>
                  <a:lnTo>
                    <a:pt x="716" y="13"/>
                  </a:lnTo>
                  <a:lnTo>
                    <a:pt x="728" y="17"/>
                  </a:lnTo>
                  <a:lnTo>
                    <a:pt x="739" y="21"/>
                  </a:lnTo>
                  <a:lnTo>
                    <a:pt x="751" y="25"/>
                  </a:lnTo>
                  <a:lnTo>
                    <a:pt x="762" y="30"/>
                  </a:lnTo>
                  <a:lnTo>
                    <a:pt x="773" y="35"/>
                  </a:lnTo>
                  <a:lnTo>
                    <a:pt x="784" y="40"/>
                  </a:lnTo>
                  <a:lnTo>
                    <a:pt x="795" y="45"/>
                  </a:lnTo>
                  <a:lnTo>
                    <a:pt x="807" y="50"/>
                  </a:lnTo>
                  <a:lnTo>
                    <a:pt x="818" y="56"/>
                  </a:lnTo>
                  <a:lnTo>
                    <a:pt x="830" y="62"/>
                  </a:lnTo>
                  <a:lnTo>
                    <a:pt x="842" y="68"/>
                  </a:lnTo>
                  <a:lnTo>
                    <a:pt x="854" y="75"/>
                  </a:lnTo>
                  <a:lnTo>
                    <a:pt x="862" y="81"/>
                  </a:lnTo>
                  <a:lnTo>
                    <a:pt x="871" y="88"/>
                  </a:lnTo>
                  <a:lnTo>
                    <a:pt x="882" y="96"/>
                  </a:lnTo>
                  <a:lnTo>
                    <a:pt x="894" y="105"/>
                  </a:lnTo>
                  <a:lnTo>
                    <a:pt x="908" y="113"/>
                  </a:lnTo>
                  <a:lnTo>
                    <a:pt x="920" y="120"/>
                  </a:lnTo>
                  <a:lnTo>
                    <a:pt x="933" y="124"/>
                  </a:lnTo>
                  <a:lnTo>
                    <a:pt x="945" y="126"/>
                  </a:lnTo>
                  <a:lnTo>
                    <a:pt x="960" y="115"/>
                  </a:lnTo>
                  <a:lnTo>
                    <a:pt x="975" y="104"/>
                  </a:lnTo>
                  <a:lnTo>
                    <a:pt x="991" y="94"/>
                  </a:lnTo>
                  <a:lnTo>
                    <a:pt x="1007" y="84"/>
                  </a:lnTo>
                  <a:lnTo>
                    <a:pt x="1023" y="75"/>
                  </a:lnTo>
                  <a:lnTo>
                    <a:pt x="1040" y="66"/>
                  </a:lnTo>
                  <a:lnTo>
                    <a:pt x="1056" y="59"/>
                  </a:lnTo>
                  <a:lnTo>
                    <a:pt x="1074" y="52"/>
                  </a:lnTo>
                  <a:lnTo>
                    <a:pt x="1091" y="47"/>
                  </a:lnTo>
                  <a:lnTo>
                    <a:pt x="1109" y="41"/>
                  </a:lnTo>
                  <a:lnTo>
                    <a:pt x="1127" y="37"/>
                  </a:lnTo>
                  <a:lnTo>
                    <a:pt x="1145" y="33"/>
                  </a:lnTo>
                  <a:lnTo>
                    <a:pt x="1164" y="31"/>
                  </a:lnTo>
                  <a:lnTo>
                    <a:pt x="1184" y="29"/>
                  </a:lnTo>
                  <a:lnTo>
                    <a:pt x="1204" y="27"/>
                  </a:lnTo>
                  <a:lnTo>
                    <a:pt x="1224" y="27"/>
                  </a:lnTo>
                  <a:lnTo>
                    <a:pt x="1232" y="29"/>
                  </a:lnTo>
                  <a:lnTo>
                    <a:pt x="1241" y="31"/>
                  </a:lnTo>
                  <a:lnTo>
                    <a:pt x="1249" y="34"/>
                  </a:lnTo>
                  <a:lnTo>
                    <a:pt x="1258" y="37"/>
                  </a:lnTo>
                  <a:lnTo>
                    <a:pt x="1268" y="40"/>
                  </a:lnTo>
                  <a:lnTo>
                    <a:pt x="1277" y="43"/>
                  </a:lnTo>
                  <a:lnTo>
                    <a:pt x="1286" y="46"/>
                  </a:lnTo>
                  <a:lnTo>
                    <a:pt x="1295" y="50"/>
                  </a:lnTo>
                  <a:lnTo>
                    <a:pt x="1313" y="61"/>
                  </a:lnTo>
                  <a:lnTo>
                    <a:pt x="1330" y="74"/>
                  </a:lnTo>
                  <a:lnTo>
                    <a:pt x="1348" y="87"/>
                  </a:lnTo>
                  <a:lnTo>
                    <a:pt x="1367" y="100"/>
                  </a:lnTo>
                  <a:lnTo>
                    <a:pt x="1385" y="112"/>
                  </a:lnTo>
                  <a:lnTo>
                    <a:pt x="1404" y="124"/>
                  </a:lnTo>
                  <a:lnTo>
                    <a:pt x="1424" y="134"/>
                  </a:lnTo>
                  <a:lnTo>
                    <a:pt x="1444" y="142"/>
                  </a:lnTo>
                  <a:lnTo>
                    <a:pt x="1455" y="141"/>
                  </a:lnTo>
                  <a:lnTo>
                    <a:pt x="1465" y="141"/>
                  </a:lnTo>
                  <a:lnTo>
                    <a:pt x="1477" y="139"/>
                  </a:lnTo>
                  <a:lnTo>
                    <a:pt x="1487" y="138"/>
                  </a:lnTo>
                  <a:lnTo>
                    <a:pt x="1498" y="136"/>
                  </a:lnTo>
                  <a:lnTo>
                    <a:pt x="1509" y="134"/>
                  </a:lnTo>
                  <a:lnTo>
                    <a:pt x="1519" y="132"/>
                  </a:lnTo>
                  <a:lnTo>
                    <a:pt x="1530" y="130"/>
                  </a:lnTo>
                  <a:lnTo>
                    <a:pt x="1540" y="128"/>
                  </a:lnTo>
                  <a:lnTo>
                    <a:pt x="1551" y="125"/>
                  </a:lnTo>
                  <a:lnTo>
                    <a:pt x="1561" y="123"/>
                  </a:lnTo>
                  <a:lnTo>
                    <a:pt x="1572" y="120"/>
                  </a:lnTo>
                  <a:lnTo>
                    <a:pt x="1583" y="118"/>
                  </a:lnTo>
                  <a:lnTo>
                    <a:pt x="1593" y="115"/>
                  </a:lnTo>
                  <a:lnTo>
                    <a:pt x="1604" y="113"/>
                  </a:lnTo>
                  <a:lnTo>
                    <a:pt x="1615" y="111"/>
                  </a:lnTo>
                  <a:lnTo>
                    <a:pt x="1625" y="110"/>
                  </a:lnTo>
                  <a:lnTo>
                    <a:pt x="1635" y="110"/>
                  </a:lnTo>
                  <a:lnTo>
                    <a:pt x="1645" y="109"/>
                  </a:lnTo>
                  <a:lnTo>
                    <a:pt x="1656" y="109"/>
                  </a:lnTo>
                  <a:lnTo>
                    <a:pt x="1666" y="109"/>
                  </a:lnTo>
                  <a:lnTo>
                    <a:pt x="1676" y="109"/>
                  </a:lnTo>
                  <a:lnTo>
                    <a:pt x="1686" y="109"/>
                  </a:lnTo>
                  <a:lnTo>
                    <a:pt x="1697" y="109"/>
                  </a:lnTo>
                  <a:lnTo>
                    <a:pt x="1707" y="110"/>
                  </a:lnTo>
                  <a:lnTo>
                    <a:pt x="1717" y="110"/>
                  </a:lnTo>
                  <a:lnTo>
                    <a:pt x="1728" y="111"/>
                  </a:lnTo>
                  <a:lnTo>
                    <a:pt x="1738" y="111"/>
                  </a:lnTo>
                  <a:lnTo>
                    <a:pt x="1749" y="112"/>
                  </a:lnTo>
                  <a:lnTo>
                    <a:pt x="1760" y="113"/>
                  </a:lnTo>
                  <a:lnTo>
                    <a:pt x="1771" y="114"/>
                  </a:lnTo>
                  <a:lnTo>
                    <a:pt x="1782" y="115"/>
                  </a:lnTo>
                  <a:lnTo>
                    <a:pt x="1785" y="127"/>
                  </a:lnTo>
                  <a:lnTo>
                    <a:pt x="1784" y="142"/>
                  </a:lnTo>
                  <a:lnTo>
                    <a:pt x="1784" y="159"/>
                  </a:lnTo>
                  <a:lnTo>
                    <a:pt x="1791" y="175"/>
                  </a:lnTo>
                  <a:lnTo>
                    <a:pt x="1798" y="179"/>
                  </a:lnTo>
                  <a:lnTo>
                    <a:pt x="1805" y="183"/>
                  </a:lnTo>
                  <a:lnTo>
                    <a:pt x="1812" y="187"/>
                  </a:lnTo>
                  <a:lnTo>
                    <a:pt x="1818" y="192"/>
                  </a:lnTo>
                  <a:lnTo>
                    <a:pt x="1824" y="197"/>
                  </a:lnTo>
                  <a:lnTo>
                    <a:pt x="1828" y="204"/>
                  </a:lnTo>
                  <a:lnTo>
                    <a:pt x="1831" y="212"/>
                  </a:lnTo>
                  <a:lnTo>
                    <a:pt x="1832" y="222"/>
                  </a:lnTo>
                  <a:lnTo>
                    <a:pt x="1823" y="244"/>
                  </a:lnTo>
                  <a:lnTo>
                    <a:pt x="1815" y="267"/>
                  </a:lnTo>
                  <a:lnTo>
                    <a:pt x="1808" y="289"/>
                  </a:lnTo>
                  <a:lnTo>
                    <a:pt x="1803" y="312"/>
                  </a:lnTo>
                  <a:lnTo>
                    <a:pt x="1798" y="336"/>
                  </a:lnTo>
                  <a:lnTo>
                    <a:pt x="1794" y="361"/>
                  </a:lnTo>
                  <a:lnTo>
                    <a:pt x="1792" y="385"/>
                  </a:lnTo>
                  <a:lnTo>
                    <a:pt x="1791" y="410"/>
                  </a:lnTo>
                  <a:lnTo>
                    <a:pt x="1792" y="412"/>
                  </a:lnTo>
                  <a:lnTo>
                    <a:pt x="1793" y="415"/>
                  </a:lnTo>
                  <a:lnTo>
                    <a:pt x="1793" y="418"/>
                  </a:lnTo>
                  <a:lnTo>
                    <a:pt x="1794" y="420"/>
                  </a:lnTo>
                  <a:lnTo>
                    <a:pt x="1815" y="438"/>
                  </a:lnTo>
                  <a:lnTo>
                    <a:pt x="1830" y="454"/>
                  </a:lnTo>
                  <a:lnTo>
                    <a:pt x="1839" y="469"/>
                  </a:lnTo>
                  <a:lnTo>
                    <a:pt x="1844" y="484"/>
                  </a:lnTo>
                  <a:lnTo>
                    <a:pt x="1843" y="501"/>
                  </a:lnTo>
                  <a:lnTo>
                    <a:pt x="1838" y="519"/>
                  </a:lnTo>
                  <a:lnTo>
                    <a:pt x="1829" y="540"/>
                  </a:lnTo>
                  <a:lnTo>
                    <a:pt x="1816" y="565"/>
                  </a:lnTo>
                  <a:lnTo>
                    <a:pt x="1799" y="604"/>
                  </a:lnTo>
                  <a:lnTo>
                    <a:pt x="1782" y="645"/>
                  </a:lnTo>
                  <a:lnTo>
                    <a:pt x="1766" y="685"/>
                  </a:lnTo>
                  <a:lnTo>
                    <a:pt x="1749" y="725"/>
                  </a:lnTo>
                  <a:lnTo>
                    <a:pt x="1734" y="766"/>
                  </a:lnTo>
                  <a:lnTo>
                    <a:pt x="1719" y="806"/>
                  </a:lnTo>
                  <a:lnTo>
                    <a:pt x="1705" y="847"/>
                  </a:lnTo>
                  <a:lnTo>
                    <a:pt x="1691" y="888"/>
                  </a:lnTo>
                  <a:lnTo>
                    <a:pt x="1677" y="930"/>
                  </a:lnTo>
                  <a:lnTo>
                    <a:pt x="1663" y="972"/>
                  </a:lnTo>
                  <a:lnTo>
                    <a:pt x="1650" y="1013"/>
                  </a:lnTo>
                  <a:lnTo>
                    <a:pt x="1637" y="1055"/>
                  </a:lnTo>
                  <a:lnTo>
                    <a:pt x="1625" y="1097"/>
                  </a:lnTo>
                  <a:lnTo>
                    <a:pt x="1612" y="1138"/>
                  </a:lnTo>
                  <a:lnTo>
                    <a:pt x="1600" y="1181"/>
                  </a:lnTo>
                  <a:lnTo>
                    <a:pt x="1588" y="1223"/>
                  </a:lnTo>
                  <a:lnTo>
                    <a:pt x="1583" y="1230"/>
                  </a:lnTo>
                  <a:lnTo>
                    <a:pt x="1577" y="1235"/>
                  </a:lnTo>
                  <a:lnTo>
                    <a:pt x="1571" y="1239"/>
                  </a:lnTo>
                  <a:lnTo>
                    <a:pt x="1565" y="1241"/>
                  </a:lnTo>
                  <a:lnTo>
                    <a:pt x="1558" y="1242"/>
                  </a:lnTo>
                  <a:lnTo>
                    <a:pt x="1551" y="1243"/>
                  </a:lnTo>
                  <a:lnTo>
                    <a:pt x="1543" y="1243"/>
                  </a:lnTo>
                  <a:lnTo>
                    <a:pt x="1535" y="1243"/>
                  </a:lnTo>
                  <a:lnTo>
                    <a:pt x="1507" y="1238"/>
                  </a:lnTo>
                  <a:lnTo>
                    <a:pt x="1478" y="1233"/>
                  </a:lnTo>
                  <a:lnTo>
                    <a:pt x="1449" y="1228"/>
                  </a:lnTo>
                  <a:lnTo>
                    <a:pt x="1421" y="1223"/>
                  </a:lnTo>
                  <a:lnTo>
                    <a:pt x="1392" y="1218"/>
                  </a:lnTo>
                  <a:lnTo>
                    <a:pt x="1364" y="1214"/>
                  </a:lnTo>
                  <a:lnTo>
                    <a:pt x="1336" y="1210"/>
                  </a:lnTo>
                  <a:lnTo>
                    <a:pt x="1308" y="1206"/>
                  </a:lnTo>
                  <a:lnTo>
                    <a:pt x="1280" y="1203"/>
                  </a:lnTo>
                  <a:lnTo>
                    <a:pt x="1252" y="1200"/>
                  </a:lnTo>
                  <a:lnTo>
                    <a:pt x="1224" y="1198"/>
                  </a:lnTo>
                  <a:lnTo>
                    <a:pt x="1196" y="1196"/>
                  </a:lnTo>
                  <a:lnTo>
                    <a:pt x="1167" y="1195"/>
                  </a:lnTo>
                  <a:lnTo>
                    <a:pt x="1138" y="1195"/>
                  </a:lnTo>
                  <a:lnTo>
                    <a:pt x="1110" y="1196"/>
                  </a:lnTo>
                  <a:lnTo>
                    <a:pt x="1082" y="1197"/>
                  </a:lnTo>
                  <a:lnTo>
                    <a:pt x="1075" y="1203"/>
                  </a:lnTo>
                  <a:lnTo>
                    <a:pt x="1070" y="1208"/>
                  </a:lnTo>
                  <a:lnTo>
                    <a:pt x="1066" y="1214"/>
                  </a:lnTo>
                  <a:lnTo>
                    <a:pt x="1062" y="1222"/>
                  </a:lnTo>
                  <a:lnTo>
                    <a:pt x="1046" y="1231"/>
                  </a:lnTo>
                  <a:lnTo>
                    <a:pt x="1029" y="1238"/>
                  </a:lnTo>
                  <a:lnTo>
                    <a:pt x="1011" y="1243"/>
                  </a:lnTo>
                  <a:lnTo>
                    <a:pt x="992" y="1248"/>
                  </a:lnTo>
                  <a:lnTo>
                    <a:pt x="972" y="1251"/>
                  </a:lnTo>
                  <a:lnTo>
                    <a:pt x="953" y="1253"/>
                  </a:lnTo>
                  <a:lnTo>
                    <a:pt x="935" y="1255"/>
                  </a:lnTo>
                  <a:lnTo>
                    <a:pt x="918" y="12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20"/>
            <p:cNvSpPr>
              <a:spLocks/>
            </p:cNvSpPr>
            <p:nvPr/>
          </p:nvSpPr>
          <p:spPr bwMode="auto">
            <a:xfrm>
              <a:off x="989" y="1236"/>
              <a:ext cx="3758" cy="2624"/>
            </a:xfrm>
            <a:custGeom>
              <a:avLst/>
              <a:gdLst>
                <a:gd name="T0" fmla="*/ 423988809 w 1799"/>
                <a:gd name="T1" fmla="*/ 1312624278 h 1212"/>
                <a:gd name="T2" fmla="*/ 383067832 w 1799"/>
                <a:gd name="T3" fmla="*/ 1275702459 h 1212"/>
                <a:gd name="T4" fmla="*/ 354575150 w 1799"/>
                <a:gd name="T5" fmla="*/ 1249646631 h 1212"/>
                <a:gd name="T6" fmla="*/ 293018287 w 1799"/>
                <a:gd name="T7" fmla="*/ 1244045999 h 1212"/>
                <a:gd name="T8" fmla="*/ 232849411 w 1799"/>
                <a:gd name="T9" fmla="*/ 1247069789 h 1212"/>
                <a:gd name="T10" fmla="*/ 173830656 w 1799"/>
                <a:gd name="T11" fmla="*/ 1257058043 h 1212"/>
                <a:gd name="T12" fmla="*/ 124364196 w 1799"/>
                <a:gd name="T13" fmla="*/ 1269231153 h 1212"/>
                <a:gd name="T14" fmla="*/ 94262046 w 1799"/>
                <a:gd name="T15" fmla="*/ 1249646631 h 1212"/>
                <a:gd name="T16" fmla="*/ 85955167 w 1799"/>
                <a:gd name="T17" fmla="*/ 1198185379 h 1212"/>
                <a:gd name="T18" fmla="*/ 47450910 w 1799"/>
                <a:gd name="T19" fmla="*/ 911062833 h 1212"/>
                <a:gd name="T20" fmla="*/ 18372400 w 1799"/>
                <a:gd name="T21" fmla="*/ 671600646 h 1212"/>
                <a:gd name="T22" fmla="*/ 1685251 w 1799"/>
                <a:gd name="T23" fmla="*/ 492384368 h 1212"/>
                <a:gd name="T24" fmla="*/ 12647859 w 1799"/>
                <a:gd name="T25" fmla="*/ 423843986 h 1212"/>
                <a:gd name="T26" fmla="*/ 34279582 w 1799"/>
                <a:gd name="T27" fmla="*/ 362786864 h 1212"/>
                <a:gd name="T28" fmla="*/ 36818927 w 1799"/>
                <a:gd name="T29" fmla="*/ 186602523 h 1212"/>
                <a:gd name="T30" fmla="*/ 51151446 w 1799"/>
                <a:gd name="T31" fmla="*/ 169404951 h 1212"/>
                <a:gd name="T32" fmla="*/ 59015081 w 1799"/>
                <a:gd name="T33" fmla="*/ 126567025 h 1212"/>
                <a:gd name="T34" fmla="*/ 111771752 w 1799"/>
                <a:gd name="T35" fmla="*/ 103003418 h 1212"/>
                <a:gd name="T36" fmla="*/ 155398487 w 1799"/>
                <a:gd name="T37" fmla="*/ 103942815 h 1212"/>
                <a:gd name="T38" fmla="*/ 185341220 w 1799"/>
                <a:gd name="T39" fmla="*/ 109567326 h 1212"/>
                <a:gd name="T40" fmla="*/ 215111574 w 1799"/>
                <a:gd name="T41" fmla="*/ 113447757 h 1212"/>
                <a:gd name="T42" fmla="*/ 245564051 w 1799"/>
                <a:gd name="T43" fmla="*/ 110424675 h 1212"/>
                <a:gd name="T44" fmla="*/ 276605019 w 1799"/>
                <a:gd name="T45" fmla="*/ 78798174 h 1212"/>
                <a:gd name="T46" fmla="*/ 307626274 w 1799"/>
                <a:gd name="T47" fmla="*/ 40365468 h 1212"/>
                <a:gd name="T48" fmla="*/ 339716225 w 1799"/>
                <a:gd name="T49" fmla="*/ 8611674 h 1212"/>
                <a:gd name="T50" fmla="*/ 387166373 w 1799"/>
                <a:gd name="T51" fmla="*/ 2047190 h 1212"/>
                <a:gd name="T52" fmla="*/ 431964127 w 1799"/>
                <a:gd name="T53" fmla="*/ 29386732 h 1212"/>
                <a:gd name="T54" fmla="*/ 475643139 w 1799"/>
                <a:gd name="T55" fmla="*/ 74067111 h 1212"/>
                <a:gd name="T56" fmla="*/ 519852241 w 1799"/>
                <a:gd name="T57" fmla="*/ 128602699 h 1212"/>
                <a:gd name="T58" fmla="*/ 525299615 w 1799"/>
                <a:gd name="T59" fmla="*/ 137744325 h 1212"/>
                <a:gd name="T60" fmla="*/ 541468180 w 1799"/>
                <a:gd name="T61" fmla="*/ 121193040 h 1212"/>
                <a:gd name="T62" fmla="*/ 575969521 w 1799"/>
                <a:gd name="T63" fmla="*/ 81766442 h 1212"/>
                <a:gd name="T64" fmla="*/ 632215710 w 1799"/>
                <a:gd name="T65" fmla="*/ 41467083 h 1212"/>
                <a:gd name="T66" fmla="*/ 684389421 w 1799"/>
                <a:gd name="T67" fmla="*/ 27234702 h 1212"/>
                <a:gd name="T68" fmla="*/ 737641493 w 1799"/>
                <a:gd name="T69" fmla="*/ 54574088 h 1212"/>
                <a:gd name="T70" fmla="*/ 788132105 w 1799"/>
                <a:gd name="T71" fmla="*/ 115592500 h 1212"/>
                <a:gd name="T72" fmla="*/ 837028195 w 1799"/>
                <a:gd name="T73" fmla="*/ 145416167 h 1212"/>
                <a:gd name="T74" fmla="*/ 888178254 w 1799"/>
                <a:gd name="T75" fmla="*/ 126567025 h 1212"/>
                <a:gd name="T76" fmla="*/ 939727017 w 1799"/>
                <a:gd name="T77" fmla="*/ 114391619 h 1212"/>
                <a:gd name="T78" fmla="*/ 991907576 w 1799"/>
                <a:gd name="T79" fmla="*/ 115592500 h 1212"/>
                <a:gd name="T80" fmla="*/ 1003987343 w 1799"/>
                <a:gd name="T81" fmla="*/ 174601887 h 1212"/>
                <a:gd name="T82" fmla="*/ 1019405042 w 1799"/>
                <a:gd name="T83" fmla="*/ 190189735 h 1212"/>
                <a:gd name="T84" fmla="*/ 1022941535 w 1799"/>
                <a:gd name="T85" fmla="*/ 269840317 h 1212"/>
                <a:gd name="T86" fmla="*/ 1009774725 w 1799"/>
                <a:gd name="T87" fmla="*/ 402214973 h 1212"/>
                <a:gd name="T88" fmla="*/ 1027400619 w 1799"/>
                <a:gd name="T89" fmla="*/ 475041339 h 1212"/>
                <a:gd name="T90" fmla="*/ 1021613008 w 1799"/>
                <a:gd name="T91" fmla="*/ 566867730 h 1212"/>
                <a:gd name="T92" fmla="*/ 975220160 w 1799"/>
                <a:gd name="T93" fmla="*/ 778977925 h 1212"/>
                <a:gd name="T94" fmla="*/ 953524781 w 1799"/>
                <a:gd name="T95" fmla="*/ 894453144 h 1212"/>
                <a:gd name="T96" fmla="*/ 926558133 w 1799"/>
                <a:gd name="T97" fmla="*/ 1066020282 h 1212"/>
                <a:gd name="T98" fmla="*/ 899329717 w 1799"/>
                <a:gd name="T99" fmla="*/ 1228866631 h 1212"/>
                <a:gd name="T100" fmla="*/ 888178254 w 1799"/>
                <a:gd name="T101" fmla="*/ 1287880341 h 1212"/>
                <a:gd name="T102" fmla="*/ 871305168 w 1799"/>
                <a:gd name="T103" fmla="*/ 1306014797 h 1212"/>
                <a:gd name="T104" fmla="*/ 837598876 w 1799"/>
                <a:gd name="T105" fmla="*/ 1301099941 h 1212"/>
                <a:gd name="T106" fmla="*/ 805480088 w 1799"/>
                <a:gd name="T107" fmla="*/ 1290012095 h 1212"/>
                <a:gd name="T108" fmla="*/ 774446192 w 1799"/>
                <a:gd name="T109" fmla="*/ 1277831231 h 1212"/>
                <a:gd name="T110" fmla="*/ 730792284 w 1799"/>
                <a:gd name="T111" fmla="*/ 1268289902 h 1212"/>
                <a:gd name="T112" fmla="*/ 678106662 w 1799"/>
                <a:gd name="T113" fmla="*/ 1260090491 h 1212"/>
                <a:gd name="T114" fmla="*/ 624746907 w 1799"/>
                <a:gd name="T115" fmla="*/ 1259242791 h 1212"/>
                <a:gd name="T116" fmla="*/ 588574346 w 1799"/>
                <a:gd name="T117" fmla="*/ 1275702459 h 1212"/>
                <a:gd name="T118" fmla="*/ 568469466 w 1799"/>
                <a:gd name="T119" fmla="*/ 1306014797 h 1212"/>
                <a:gd name="T120" fmla="*/ 534130274 w 1799"/>
                <a:gd name="T121" fmla="*/ 1318095258 h 1212"/>
                <a:gd name="T122" fmla="*/ 498360170 w 1799"/>
                <a:gd name="T123" fmla="*/ 1321626781 h 1212"/>
                <a:gd name="T124" fmla="*/ 473151491 w 1799"/>
                <a:gd name="T125" fmla="*/ 1323713006 h 12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99"/>
                <a:gd name="T190" fmla="*/ 0 h 1212"/>
                <a:gd name="T191" fmla="*/ 1799 w 1799"/>
                <a:gd name="T192" fmla="*/ 1212 h 12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99" h="1212">
                  <a:moveTo>
                    <a:pt x="813" y="1212"/>
                  </a:moveTo>
                  <a:lnTo>
                    <a:pt x="795" y="1210"/>
                  </a:lnTo>
                  <a:lnTo>
                    <a:pt x="776" y="1207"/>
                  </a:lnTo>
                  <a:lnTo>
                    <a:pt x="757" y="1205"/>
                  </a:lnTo>
                  <a:lnTo>
                    <a:pt x="739" y="1202"/>
                  </a:lnTo>
                  <a:lnTo>
                    <a:pt x="720" y="1198"/>
                  </a:lnTo>
                  <a:lnTo>
                    <a:pt x="703" y="1192"/>
                  </a:lnTo>
                  <a:lnTo>
                    <a:pt x="687" y="1185"/>
                  </a:lnTo>
                  <a:lnTo>
                    <a:pt x="673" y="1176"/>
                  </a:lnTo>
                  <a:lnTo>
                    <a:pt x="668" y="1168"/>
                  </a:lnTo>
                  <a:lnTo>
                    <a:pt x="665" y="1161"/>
                  </a:lnTo>
                  <a:lnTo>
                    <a:pt x="663" y="1155"/>
                  </a:lnTo>
                  <a:lnTo>
                    <a:pt x="661" y="1148"/>
                  </a:lnTo>
                  <a:lnTo>
                    <a:pt x="639" y="1146"/>
                  </a:lnTo>
                  <a:lnTo>
                    <a:pt x="618" y="1144"/>
                  </a:lnTo>
                  <a:lnTo>
                    <a:pt x="595" y="1142"/>
                  </a:lnTo>
                  <a:lnTo>
                    <a:pt x="574" y="1141"/>
                  </a:lnTo>
                  <a:lnTo>
                    <a:pt x="553" y="1140"/>
                  </a:lnTo>
                  <a:lnTo>
                    <a:pt x="532" y="1140"/>
                  </a:lnTo>
                  <a:lnTo>
                    <a:pt x="511" y="1139"/>
                  </a:lnTo>
                  <a:lnTo>
                    <a:pt x="490" y="1139"/>
                  </a:lnTo>
                  <a:lnTo>
                    <a:pt x="469" y="1139"/>
                  </a:lnTo>
                  <a:lnTo>
                    <a:pt x="448" y="1140"/>
                  </a:lnTo>
                  <a:lnTo>
                    <a:pt x="427" y="1141"/>
                  </a:lnTo>
                  <a:lnTo>
                    <a:pt x="406" y="1142"/>
                  </a:lnTo>
                  <a:lnTo>
                    <a:pt x="385" y="1144"/>
                  </a:lnTo>
                  <a:lnTo>
                    <a:pt x="364" y="1145"/>
                  </a:lnTo>
                  <a:lnTo>
                    <a:pt x="342" y="1147"/>
                  </a:lnTo>
                  <a:lnTo>
                    <a:pt x="321" y="1149"/>
                  </a:lnTo>
                  <a:lnTo>
                    <a:pt x="303" y="1151"/>
                  </a:lnTo>
                  <a:lnTo>
                    <a:pt x="286" y="1154"/>
                  </a:lnTo>
                  <a:lnTo>
                    <a:pt x="269" y="1156"/>
                  </a:lnTo>
                  <a:lnTo>
                    <a:pt x="251" y="1158"/>
                  </a:lnTo>
                  <a:lnTo>
                    <a:pt x="234" y="1160"/>
                  </a:lnTo>
                  <a:lnTo>
                    <a:pt x="217" y="1162"/>
                  </a:lnTo>
                  <a:lnTo>
                    <a:pt x="200" y="1163"/>
                  </a:lnTo>
                  <a:lnTo>
                    <a:pt x="184" y="1163"/>
                  </a:lnTo>
                  <a:lnTo>
                    <a:pt x="176" y="1159"/>
                  </a:lnTo>
                  <a:lnTo>
                    <a:pt x="169" y="1152"/>
                  </a:lnTo>
                  <a:lnTo>
                    <a:pt x="164" y="1144"/>
                  </a:lnTo>
                  <a:lnTo>
                    <a:pt x="160" y="1133"/>
                  </a:lnTo>
                  <a:lnTo>
                    <a:pt x="156" y="1123"/>
                  </a:lnTo>
                  <a:lnTo>
                    <a:pt x="154" y="1114"/>
                  </a:lnTo>
                  <a:lnTo>
                    <a:pt x="152" y="1105"/>
                  </a:lnTo>
                  <a:lnTo>
                    <a:pt x="150" y="1097"/>
                  </a:lnTo>
                  <a:lnTo>
                    <a:pt x="137" y="1044"/>
                  </a:lnTo>
                  <a:lnTo>
                    <a:pt x="124" y="992"/>
                  </a:lnTo>
                  <a:lnTo>
                    <a:pt x="110" y="939"/>
                  </a:lnTo>
                  <a:lnTo>
                    <a:pt x="97" y="887"/>
                  </a:lnTo>
                  <a:lnTo>
                    <a:pt x="83" y="834"/>
                  </a:lnTo>
                  <a:lnTo>
                    <a:pt x="70" y="783"/>
                  </a:lnTo>
                  <a:lnTo>
                    <a:pt x="57" y="731"/>
                  </a:lnTo>
                  <a:lnTo>
                    <a:pt x="45" y="680"/>
                  </a:lnTo>
                  <a:lnTo>
                    <a:pt x="39" y="648"/>
                  </a:lnTo>
                  <a:lnTo>
                    <a:pt x="32" y="615"/>
                  </a:lnTo>
                  <a:lnTo>
                    <a:pt x="25" y="581"/>
                  </a:lnTo>
                  <a:lnTo>
                    <a:pt x="19" y="548"/>
                  </a:lnTo>
                  <a:lnTo>
                    <a:pt x="13" y="516"/>
                  </a:lnTo>
                  <a:lnTo>
                    <a:pt x="8" y="483"/>
                  </a:lnTo>
                  <a:lnTo>
                    <a:pt x="3" y="451"/>
                  </a:lnTo>
                  <a:lnTo>
                    <a:pt x="0" y="420"/>
                  </a:lnTo>
                  <a:lnTo>
                    <a:pt x="4" y="408"/>
                  </a:lnTo>
                  <a:lnTo>
                    <a:pt x="9" y="399"/>
                  </a:lnTo>
                  <a:lnTo>
                    <a:pt x="15" y="393"/>
                  </a:lnTo>
                  <a:lnTo>
                    <a:pt x="22" y="388"/>
                  </a:lnTo>
                  <a:lnTo>
                    <a:pt x="31" y="384"/>
                  </a:lnTo>
                  <a:lnTo>
                    <a:pt x="40" y="380"/>
                  </a:lnTo>
                  <a:lnTo>
                    <a:pt x="49" y="375"/>
                  </a:lnTo>
                  <a:lnTo>
                    <a:pt x="59" y="368"/>
                  </a:lnTo>
                  <a:lnTo>
                    <a:pt x="60" y="332"/>
                  </a:lnTo>
                  <a:lnTo>
                    <a:pt x="61" y="299"/>
                  </a:lnTo>
                  <a:lnTo>
                    <a:pt x="60" y="253"/>
                  </a:lnTo>
                  <a:lnTo>
                    <a:pt x="59" y="175"/>
                  </a:lnTo>
                  <a:lnTo>
                    <a:pt x="62" y="173"/>
                  </a:lnTo>
                  <a:lnTo>
                    <a:pt x="64" y="171"/>
                  </a:lnTo>
                  <a:lnTo>
                    <a:pt x="67" y="169"/>
                  </a:lnTo>
                  <a:lnTo>
                    <a:pt x="70" y="166"/>
                  </a:lnTo>
                  <a:lnTo>
                    <a:pt x="75" y="163"/>
                  </a:lnTo>
                  <a:lnTo>
                    <a:pt x="81" y="160"/>
                  </a:lnTo>
                  <a:lnTo>
                    <a:pt x="89" y="155"/>
                  </a:lnTo>
                  <a:lnTo>
                    <a:pt x="100" y="148"/>
                  </a:lnTo>
                  <a:lnTo>
                    <a:pt x="101" y="140"/>
                  </a:lnTo>
                  <a:lnTo>
                    <a:pt x="102" y="132"/>
                  </a:lnTo>
                  <a:lnTo>
                    <a:pt x="102" y="124"/>
                  </a:lnTo>
                  <a:lnTo>
                    <a:pt x="103" y="116"/>
                  </a:lnTo>
                  <a:lnTo>
                    <a:pt x="117" y="108"/>
                  </a:lnTo>
                  <a:lnTo>
                    <a:pt x="135" y="102"/>
                  </a:lnTo>
                  <a:lnTo>
                    <a:pt x="154" y="98"/>
                  </a:lnTo>
                  <a:lnTo>
                    <a:pt x="174" y="95"/>
                  </a:lnTo>
                  <a:lnTo>
                    <a:pt x="195" y="94"/>
                  </a:lnTo>
                  <a:lnTo>
                    <a:pt x="215" y="94"/>
                  </a:lnTo>
                  <a:lnTo>
                    <a:pt x="235" y="94"/>
                  </a:lnTo>
                  <a:lnTo>
                    <a:pt x="252" y="94"/>
                  </a:lnTo>
                  <a:lnTo>
                    <a:pt x="262" y="95"/>
                  </a:lnTo>
                  <a:lnTo>
                    <a:pt x="271" y="95"/>
                  </a:lnTo>
                  <a:lnTo>
                    <a:pt x="281" y="96"/>
                  </a:lnTo>
                  <a:lnTo>
                    <a:pt x="291" y="97"/>
                  </a:lnTo>
                  <a:lnTo>
                    <a:pt x="301" y="98"/>
                  </a:lnTo>
                  <a:lnTo>
                    <a:pt x="313" y="99"/>
                  </a:lnTo>
                  <a:lnTo>
                    <a:pt x="323" y="100"/>
                  </a:lnTo>
                  <a:lnTo>
                    <a:pt x="333" y="101"/>
                  </a:lnTo>
                  <a:lnTo>
                    <a:pt x="344" y="101"/>
                  </a:lnTo>
                  <a:lnTo>
                    <a:pt x="354" y="102"/>
                  </a:lnTo>
                  <a:lnTo>
                    <a:pt x="364" y="103"/>
                  </a:lnTo>
                  <a:lnTo>
                    <a:pt x="375" y="104"/>
                  </a:lnTo>
                  <a:lnTo>
                    <a:pt x="385" y="104"/>
                  </a:lnTo>
                  <a:lnTo>
                    <a:pt x="396" y="105"/>
                  </a:lnTo>
                  <a:lnTo>
                    <a:pt x="406" y="105"/>
                  </a:lnTo>
                  <a:lnTo>
                    <a:pt x="417" y="105"/>
                  </a:lnTo>
                  <a:lnTo>
                    <a:pt x="428" y="101"/>
                  </a:lnTo>
                  <a:lnTo>
                    <a:pt x="438" y="96"/>
                  </a:lnTo>
                  <a:lnTo>
                    <a:pt x="449" y="91"/>
                  </a:lnTo>
                  <a:lnTo>
                    <a:pt x="460" y="85"/>
                  </a:lnTo>
                  <a:lnTo>
                    <a:pt x="471" y="79"/>
                  </a:lnTo>
                  <a:lnTo>
                    <a:pt x="482" y="72"/>
                  </a:lnTo>
                  <a:lnTo>
                    <a:pt x="492" y="66"/>
                  </a:lnTo>
                  <a:lnTo>
                    <a:pt x="503" y="59"/>
                  </a:lnTo>
                  <a:lnTo>
                    <a:pt x="514" y="52"/>
                  </a:lnTo>
                  <a:lnTo>
                    <a:pt x="525" y="44"/>
                  </a:lnTo>
                  <a:lnTo>
                    <a:pt x="536" y="37"/>
                  </a:lnTo>
                  <a:lnTo>
                    <a:pt x="547" y="31"/>
                  </a:lnTo>
                  <a:lnTo>
                    <a:pt x="558" y="24"/>
                  </a:lnTo>
                  <a:lnTo>
                    <a:pt x="570" y="18"/>
                  </a:lnTo>
                  <a:lnTo>
                    <a:pt x="581" y="13"/>
                  </a:lnTo>
                  <a:lnTo>
                    <a:pt x="592" y="8"/>
                  </a:lnTo>
                  <a:lnTo>
                    <a:pt x="610" y="4"/>
                  </a:lnTo>
                  <a:lnTo>
                    <a:pt x="627" y="1"/>
                  </a:lnTo>
                  <a:lnTo>
                    <a:pt x="643" y="0"/>
                  </a:lnTo>
                  <a:lnTo>
                    <a:pt x="659" y="0"/>
                  </a:lnTo>
                  <a:lnTo>
                    <a:pt x="675" y="2"/>
                  </a:lnTo>
                  <a:lnTo>
                    <a:pt x="691" y="5"/>
                  </a:lnTo>
                  <a:lnTo>
                    <a:pt x="707" y="9"/>
                  </a:lnTo>
                  <a:lnTo>
                    <a:pt x="722" y="14"/>
                  </a:lnTo>
                  <a:lnTo>
                    <a:pt x="737" y="20"/>
                  </a:lnTo>
                  <a:lnTo>
                    <a:pt x="753" y="27"/>
                  </a:lnTo>
                  <a:lnTo>
                    <a:pt x="768" y="34"/>
                  </a:lnTo>
                  <a:lnTo>
                    <a:pt x="783" y="42"/>
                  </a:lnTo>
                  <a:lnTo>
                    <a:pt x="798" y="51"/>
                  </a:lnTo>
                  <a:lnTo>
                    <a:pt x="814" y="60"/>
                  </a:lnTo>
                  <a:lnTo>
                    <a:pt x="829" y="68"/>
                  </a:lnTo>
                  <a:lnTo>
                    <a:pt x="845" y="77"/>
                  </a:lnTo>
                  <a:lnTo>
                    <a:pt x="867" y="93"/>
                  </a:lnTo>
                  <a:lnTo>
                    <a:pt x="885" y="104"/>
                  </a:lnTo>
                  <a:lnTo>
                    <a:pt x="897" y="113"/>
                  </a:lnTo>
                  <a:lnTo>
                    <a:pt x="906" y="118"/>
                  </a:lnTo>
                  <a:lnTo>
                    <a:pt x="911" y="122"/>
                  </a:lnTo>
                  <a:lnTo>
                    <a:pt x="913" y="124"/>
                  </a:lnTo>
                  <a:lnTo>
                    <a:pt x="915" y="125"/>
                  </a:lnTo>
                  <a:lnTo>
                    <a:pt x="915" y="126"/>
                  </a:lnTo>
                  <a:lnTo>
                    <a:pt x="916" y="126"/>
                  </a:lnTo>
                  <a:lnTo>
                    <a:pt x="918" y="126"/>
                  </a:lnTo>
                  <a:lnTo>
                    <a:pt x="919" y="127"/>
                  </a:lnTo>
                  <a:lnTo>
                    <a:pt x="920" y="127"/>
                  </a:lnTo>
                  <a:lnTo>
                    <a:pt x="932" y="119"/>
                  </a:lnTo>
                  <a:lnTo>
                    <a:pt x="944" y="111"/>
                  </a:lnTo>
                  <a:lnTo>
                    <a:pt x="956" y="103"/>
                  </a:lnTo>
                  <a:lnTo>
                    <a:pt x="967" y="96"/>
                  </a:lnTo>
                  <a:lnTo>
                    <a:pt x="979" y="89"/>
                  </a:lnTo>
                  <a:lnTo>
                    <a:pt x="992" y="82"/>
                  </a:lnTo>
                  <a:lnTo>
                    <a:pt x="1004" y="75"/>
                  </a:lnTo>
                  <a:lnTo>
                    <a:pt x="1017" y="68"/>
                  </a:lnTo>
                  <a:lnTo>
                    <a:pt x="1040" y="60"/>
                  </a:lnTo>
                  <a:lnTo>
                    <a:pt x="1062" y="52"/>
                  </a:lnTo>
                  <a:lnTo>
                    <a:pt x="1082" y="44"/>
                  </a:lnTo>
                  <a:lnTo>
                    <a:pt x="1102" y="38"/>
                  </a:lnTo>
                  <a:lnTo>
                    <a:pt x="1121" y="33"/>
                  </a:lnTo>
                  <a:lnTo>
                    <a:pt x="1139" y="29"/>
                  </a:lnTo>
                  <a:lnTo>
                    <a:pt x="1157" y="26"/>
                  </a:lnTo>
                  <a:lnTo>
                    <a:pt x="1175" y="25"/>
                  </a:lnTo>
                  <a:lnTo>
                    <a:pt x="1193" y="25"/>
                  </a:lnTo>
                  <a:lnTo>
                    <a:pt x="1211" y="26"/>
                  </a:lnTo>
                  <a:lnTo>
                    <a:pt x="1229" y="29"/>
                  </a:lnTo>
                  <a:lnTo>
                    <a:pt x="1247" y="34"/>
                  </a:lnTo>
                  <a:lnTo>
                    <a:pt x="1266" y="40"/>
                  </a:lnTo>
                  <a:lnTo>
                    <a:pt x="1286" y="50"/>
                  </a:lnTo>
                  <a:lnTo>
                    <a:pt x="1307" y="60"/>
                  </a:lnTo>
                  <a:lnTo>
                    <a:pt x="1329" y="73"/>
                  </a:lnTo>
                  <a:lnTo>
                    <a:pt x="1345" y="85"/>
                  </a:lnTo>
                  <a:lnTo>
                    <a:pt x="1360" y="96"/>
                  </a:lnTo>
                  <a:lnTo>
                    <a:pt x="1374" y="106"/>
                  </a:lnTo>
                  <a:lnTo>
                    <a:pt x="1388" y="115"/>
                  </a:lnTo>
                  <a:lnTo>
                    <a:pt x="1403" y="122"/>
                  </a:lnTo>
                  <a:lnTo>
                    <a:pt x="1419" y="128"/>
                  </a:lnTo>
                  <a:lnTo>
                    <a:pt x="1437" y="131"/>
                  </a:lnTo>
                  <a:lnTo>
                    <a:pt x="1459" y="133"/>
                  </a:lnTo>
                  <a:lnTo>
                    <a:pt x="1477" y="130"/>
                  </a:lnTo>
                  <a:lnTo>
                    <a:pt x="1495" y="126"/>
                  </a:lnTo>
                  <a:lnTo>
                    <a:pt x="1513" y="123"/>
                  </a:lnTo>
                  <a:lnTo>
                    <a:pt x="1531" y="120"/>
                  </a:lnTo>
                  <a:lnTo>
                    <a:pt x="1548" y="116"/>
                  </a:lnTo>
                  <a:lnTo>
                    <a:pt x="1566" y="113"/>
                  </a:lnTo>
                  <a:lnTo>
                    <a:pt x="1584" y="111"/>
                  </a:lnTo>
                  <a:lnTo>
                    <a:pt x="1602" y="108"/>
                  </a:lnTo>
                  <a:lnTo>
                    <a:pt x="1620" y="107"/>
                  </a:lnTo>
                  <a:lnTo>
                    <a:pt x="1638" y="105"/>
                  </a:lnTo>
                  <a:lnTo>
                    <a:pt x="1656" y="104"/>
                  </a:lnTo>
                  <a:lnTo>
                    <a:pt x="1674" y="103"/>
                  </a:lnTo>
                  <a:lnTo>
                    <a:pt x="1692" y="104"/>
                  </a:lnTo>
                  <a:lnTo>
                    <a:pt x="1711" y="104"/>
                  </a:lnTo>
                  <a:lnTo>
                    <a:pt x="1729" y="106"/>
                  </a:lnTo>
                  <a:lnTo>
                    <a:pt x="1749" y="108"/>
                  </a:lnTo>
                  <a:lnTo>
                    <a:pt x="1753" y="119"/>
                  </a:lnTo>
                  <a:lnTo>
                    <a:pt x="1754" y="132"/>
                  </a:lnTo>
                  <a:lnTo>
                    <a:pt x="1752" y="146"/>
                  </a:lnTo>
                  <a:lnTo>
                    <a:pt x="1750" y="160"/>
                  </a:lnTo>
                  <a:lnTo>
                    <a:pt x="1753" y="162"/>
                  </a:lnTo>
                  <a:lnTo>
                    <a:pt x="1758" y="165"/>
                  </a:lnTo>
                  <a:lnTo>
                    <a:pt x="1764" y="167"/>
                  </a:lnTo>
                  <a:lnTo>
                    <a:pt x="1770" y="170"/>
                  </a:lnTo>
                  <a:lnTo>
                    <a:pt x="1777" y="174"/>
                  </a:lnTo>
                  <a:lnTo>
                    <a:pt x="1784" y="177"/>
                  </a:lnTo>
                  <a:lnTo>
                    <a:pt x="1791" y="180"/>
                  </a:lnTo>
                  <a:lnTo>
                    <a:pt x="1796" y="183"/>
                  </a:lnTo>
                  <a:lnTo>
                    <a:pt x="1792" y="208"/>
                  </a:lnTo>
                  <a:lnTo>
                    <a:pt x="1783" y="247"/>
                  </a:lnTo>
                  <a:lnTo>
                    <a:pt x="1774" y="283"/>
                  </a:lnTo>
                  <a:lnTo>
                    <a:pt x="1767" y="301"/>
                  </a:lnTo>
                  <a:lnTo>
                    <a:pt x="1764" y="326"/>
                  </a:lnTo>
                  <a:lnTo>
                    <a:pt x="1762" y="344"/>
                  </a:lnTo>
                  <a:lnTo>
                    <a:pt x="1760" y="368"/>
                  </a:lnTo>
                  <a:lnTo>
                    <a:pt x="1756" y="407"/>
                  </a:lnTo>
                  <a:lnTo>
                    <a:pt x="1766" y="414"/>
                  </a:lnTo>
                  <a:lnTo>
                    <a:pt x="1776" y="421"/>
                  </a:lnTo>
                  <a:lnTo>
                    <a:pt x="1784" y="427"/>
                  </a:lnTo>
                  <a:lnTo>
                    <a:pt x="1791" y="435"/>
                  </a:lnTo>
                  <a:lnTo>
                    <a:pt x="1796" y="443"/>
                  </a:lnTo>
                  <a:lnTo>
                    <a:pt x="1799" y="454"/>
                  </a:lnTo>
                  <a:lnTo>
                    <a:pt x="1799" y="466"/>
                  </a:lnTo>
                  <a:lnTo>
                    <a:pt x="1797" y="480"/>
                  </a:lnTo>
                  <a:lnTo>
                    <a:pt x="1781" y="519"/>
                  </a:lnTo>
                  <a:lnTo>
                    <a:pt x="1765" y="557"/>
                  </a:lnTo>
                  <a:lnTo>
                    <a:pt x="1749" y="597"/>
                  </a:lnTo>
                  <a:lnTo>
                    <a:pt x="1732" y="635"/>
                  </a:lnTo>
                  <a:lnTo>
                    <a:pt x="1716" y="674"/>
                  </a:lnTo>
                  <a:lnTo>
                    <a:pt x="1700" y="713"/>
                  </a:lnTo>
                  <a:lnTo>
                    <a:pt x="1685" y="752"/>
                  </a:lnTo>
                  <a:lnTo>
                    <a:pt x="1670" y="792"/>
                  </a:lnTo>
                  <a:lnTo>
                    <a:pt x="1668" y="800"/>
                  </a:lnTo>
                  <a:lnTo>
                    <a:pt x="1665" y="808"/>
                  </a:lnTo>
                  <a:lnTo>
                    <a:pt x="1662" y="819"/>
                  </a:lnTo>
                  <a:lnTo>
                    <a:pt x="1658" y="834"/>
                  </a:lnTo>
                  <a:lnTo>
                    <a:pt x="1651" y="855"/>
                  </a:lnTo>
                  <a:lnTo>
                    <a:pt x="1642" y="885"/>
                  </a:lnTo>
                  <a:lnTo>
                    <a:pt x="1630" y="925"/>
                  </a:lnTo>
                  <a:lnTo>
                    <a:pt x="1615" y="976"/>
                  </a:lnTo>
                  <a:lnTo>
                    <a:pt x="1599" y="1025"/>
                  </a:lnTo>
                  <a:lnTo>
                    <a:pt x="1588" y="1063"/>
                  </a:lnTo>
                  <a:lnTo>
                    <a:pt x="1579" y="1090"/>
                  </a:lnTo>
                  <a:lnTo>
                    <a:pt x="1572" y="1111"/>
                  </a:lnTo>
                  <a:lnTo>
                    <a:pt x="1568" y="1125"/>
                  </a:lnTo>
                  <a:lnTo>
                    <a:pt x="1564" y="1137"/>
                  </a:lnTo>
                  <a:lnTo>
                    <a:pt x="1560" y="1148"/>
                  </a:lnTo>
                  <a:lnTo>
                    <a:pt x="1556" y="1160"/>
                  </a:lnTo>
                  <a:lnTo>
                    <a:pt x="1552" y="1170"/>
                  </a:lnTo>
                  <a:lnTo>
                    <a:pt x="1548" y="1179"/>
                  </a:lnTo>
                  <a:lnTo>
                    <a:pt x="1545" y="1185"/>
                  </a:lnTo>
                  <a:lnTo>
                    <a:pt x="1541" y="1189"/>
                  </a:lnTo>
                  <a:lnTo>
                    <a:pt x="1536" y="1193"/>
                  </a:lnTo>
                  <a:lnTo>
                    <a:pt x="1529" y="1195"/>
                  </a:lnTo>
                  <a:lnTo>
                    <a:pt x="1519" y="1196"/>
                  </a:lnTo>
                  <a:lnTo>
                    <a:pt x="1506" y="1197"/>
                  </a:lnTo>
                  <a:lnTo>
                    <a:pt x="1494" y="1196"/>
                  </a:lnTo>
                  <a:lnTo>
                    <a:pt x="1483" y="1194"/>
                  </a:lnTo>
                  <a:lnTo>
                    <a:pt x="1472" y="1192"/>
                  </a:lnTo>
                  <a:lnTo>
                    <a:pt x="1460" y="1191"/>
                  </a:lnTo>
                  <a:lnTo>
                    <a:pt x="1448" y="1189"/>
                  </a:lnTo>
                  <a:lnTo>
                    <a:pt x="1437" y="1187"/>
                  </a:lnTo>
                  <a:lnTo>
                    <a:pt x="1426" y="1185"/>
                  </a:lnTo>
                  <a:lnTo>
                    <a:pt x="1415" y="1183"/>
                  </a:lnTo>
                  <a:lnTo>
                    <a:pt x="1404" y="1181"/>
                  </a:lnTo>
                  <a:lnTo>
                    <a:pt x="1393" y="1179"/>
                  </a:lnTo>
                  <a:lnTo>
                    <a:pt x="1383" y="1177"/>
                  </a:lnTo>
                  <a:lnTo>
                    <a:pt x="1372" y="1174"/>
                  </a:lnTo>
                  <a:lnTo>
                    <a:pt x="1361" y="1172"/>
                  </a:lnTo>
                  <a:lnTo>
                    <a:pt x="1350" y="1170"/>
                  </a:lnTo>
                  <a:lnTo>
                    <a:pt x="1340" y="1168"/>
                  </a:lnTo>
                  <a:lnTo>
                    <a:pt x="1329" y="1166"/>
                  </a:lnTo>
                  <a:lnTo>
                    <a:pt x="1311" y="1164"/>
                  </a:lnTo>
                  <a:lnTo>
                    <a:pt x="1292" y="1162"/>
                  </a:lnTo>
                  <a:lnTo>
                    <a:pt x="1274" y="1161"/>
                  </a:lnTo>
                  <a:lnTo>
                    <a:pt x="1256" y="1159"/>
                  </a:lnTo>
                  <a:lnTo>
                    <a:pt x="1237" y="1157"/>
                  </a:lnTo>
                  <a:lnTo>
                    <a:pt x="1219" y="1156"/>
                  </a:lnTo>
                  <a:lnTo>
                    <a:pt x="1200" y="1155"/>
                  </a:lnTo>
                  <a:lnTo>
                    <a:pt x="1182" y="1154"/>
                  </a:lnTo>
                  <a:lnTo>
                    <a:pt x="1162" y="1153"/>
                  </a:lnTo>
                  <a:lnTo>
                    <a:pt x="1144" y="1153"/>
                  </a:lnTo>
                  <a:lnTo>
                    <a:pt x="1125" y="1153"/>
                  </a:lnTo>
                  <a:lnTo>
                    <a:pt x="1107" y="1153"/>
                  </a:lnTo>
                  <a:lnTo>
                    <a:pt x="1089" y="1153"/>
                  </a:lnTo>
                  <a:lnTo>
                    <a:pt x="1071" y="1154"/>
                  </a:lnTo>
                  <a:lnTo>
                    <a:pt x="1054" y="1156"/>
                  </a:lnTo>
                  <a:lnTo>
                    <a:pt x="1036" y="1158"/>
                  </a:lnTo>
                  <a:lnTo>
                    <a:pt x="1029" y="1163"/>
                  </a:lnTo>
                  <a:lnTo>
                    <a:pt x="1026" y="1168"/>
                  </a:lnTo>
                  <a:lnTo>
                    <a:pt x="1024" y="1174"/>
                  </a:lnTo>
                  <a:lnTo>
                    <a:pt x="1021" y="1182"/>
                  </a:lnTo>
                  <a:lnTo>
                    <a:pt x="1012" y="1187"/>
                  </a:lnTo>
                  <a:lnTo>
                    <a:pt x="1002" y="1192"/>
                  </a:lnTo>
                  <a:lnTo>
                    <a:pt x="991" y="1196"/>
                  </a:lnTo>
                  <a:lnTo>
                    <a:pt x="980" y="1199"/>
                  </a:lnTo>
                  <a:lnTo>
                    <a:pt x="968" y="1202"/>
                  </a:lnTo>
                  <a:lnTo>
                    <a:pt x="956" y="1204"/>
                  </a:lnTo>
                  <a:lnTo>
                    <a:pt x="944" y="1205"/>
                  </a:lnTo>
                  <a:lnTo>
                    <a:pt x="931" y="1207"/>
                  </a:lnTo>
                  <a:lnTo>
                    <a:pt x="919" y="1208"/>
                  </a:lnTo>
                  <a:lnTo>
                    <a:pt x="906" y="1208"/>
                  </a:lnTo>
                  <a:lnTo>
                    <a:pt x="894" y="1209"/>
                  </a:lnTo>
                  <a:lnTo>
                    <a:pt x="882" y="1210"/>
                  </a:lnTo>
                  <a:lnTo>
                    <a:pt x="869" y="1210"/>
                  </a:lnTo>
                  <a:lnTo>
                    <a:pt x="858" y="1211"/>
                  </a:lnTo>
                  <a:lnTo>
                    <a:pt x="847" y="1211"/>
                  </a:lnTo>
                  <a:lnTo>
                    <a:pt x="837" y="1212"/>
                  </a:lnTo>
                  <a:lnTo>
                    <a:pt x="831" y="1212"/>
                  </a:lnTo>
                  <a:lnTo>
                    <a:pt x="825" y="1212"/>
                  </a:lnTo>
                  <a:lnTo>
                    <a:pt x="819" y="1212"/>
                  </a:lnTo>
                  <a:lnTo>
                    <a:pt x="813" y="12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1"/>
            <p:cNvSpPr>
              <a:spLocks/>
            </p:cNvSpPr>
            <p:nvPr/>
          </p:nvSpPr>
          <p:spPr bwMode="auto">
            <a:xfrm>
              <a:off x="1026" y="2171"/>
              <a:ext cx="3688" cy="1624"/>
            </a:xfrm>
            <a:custGeom>
              <a:avLst/>
              <a:gdLst>
                <a:gd name="T0" fmla="*/ 459389744 w 1765"/>
                <a:gd name="T1" fmla="*/ 820284602 h 750"/>
                <a:gd name="T2" fmla="*/ 422146619 w 1765"/>
                <a:gd name="T3" fmla="*/ 815898100 h 750"/>
                <a:gd name="T4" fmla="*/ 390996983 w 1765"/>
                <a:gd name="T5" fmla="*/ 800643799 h 750"/>
                <a:gd name="T6" fmla="*/ 374758418 w 1765"/>
                <a:gd name="T7" fmla="*/ 762042733 h 750"/>
                <a:gd name="T8" fmla="*/ 304350604 w 1765"/>
                <a:gd name="T9" fmla="*/ 751132772 h 750"/>
                <a:gd name="T10" fmla="*/ 225410263 w 1765"/>
                <a:gd name="T11" fmla="*/ 752590434 h 750"/>
                <a:gd name="T12" fmla="*/ 145406828 w 1765"/>
                <a:gd name="T13" fmla="*/ 764178027 h 750"/>
                <a:gd name="T14" fmla="*/ 106789323 w 1765"/>
                <a:gd name="T15" fmla="*/ 773241270 h 750"/>
                <a:gd name="T16" fmla="*/ 94658801 w 1765"/>
                <a:gd name="T17" fmla="*/ 772210545 h 750"/>
                <a:gd name="T18" fmla="*/ 82532456 w 1765"/>
                <a:gd name="T19" fmla="*/ 694406983 h 750"/>
                <a:gd name="T20" fmla="*/ 39748723 w 1765"/>
                <a:gd name="T21" fmla="*/ 372358983 h 750"/>
                <a:gd name="T22" fmla="*/ 13707759 w 1765"/>
                <a:gd name="T23" fmla="*/ 153170550 h 750"/>
                <a:gd name="T24" fmla="*/ 0 w 1765"/>
                <a:gd name="T25" fmla="*/ 0 h 750"/>
                <a:gd name="T26" fmla="*/ 7382613 w 1765"/>
                <a:gd name="T27" fmla="*/ 33860476 h 750"/>
                <a:gd name="T28" fmla="*/ 27618956 w 1765"/>
                <a:gd name="T29" fmla="*/ 207875361 h 750"/>
                <a:gd name="T30" fmla="*/ 52962925 w 1765"/>
                <a:gd name="T31" fmla="*/ 388007474 h 750"/>
                <a:gd name="T32" fmla="*/ 77783861 w 1765"/>
                <a:gd name="T33" fmla="*/ 583664517 h 750"/>
                <a:gd name="T34" fmla="*/ 92159658 w 1765"/>
                <a:gd name="T35" fmla="*/ 687822765 h 750"/>
                <a:gd name="T36" fmla="*/ 107371939 w 1765"/>
                <a:gd name="T37" fmla="*/ 739381944 h 750"/>
                <a:gd name="T38" fmla="*/ 141821279 w 1765"/>
                <a:gd name="T39" fmla="*/ 732914558 h 750"/>
                <a:gd name="T40" fmla="*/ 167165360 w 1765"/>
                <a:gd name="T41" fmla="*/ 730317499 h 750"/>
                <a:gd name="T42" fmla="*/ 196735693 w 1765"/>
                <a:gd name="T43" fmla="*/ 728267459 h 750"/>
                <a:gd name="T44" fmla="*/ 225930940 w 1765"/>
                <a:gd name="T45" fmla="*/ 727327052 h 750"/>
                <a:gd name="T46" fmla="*/ 265663024 w 1765"/>
                <a:gd name="T47" fmla="*/ 728267459 h 750"/>
                <a:gd name="T48" fmla="*/ 313212880 w 1765"/>
                <a:gd name="T49" fmla="*/ 732914558 h 750"/>
                <a:gd name="T50" fmla="*/ 360904209 w 1765"/>
                <a:gd name="T51" fmla="*/ 736936390 h 750"/>
                <a:gd name="T52" fmla="*/ 394848904 w 1765"/>
                <a:gd name="T53" fmla="*/ 741315006 h 750"/>
                <a:gd name="T54" fmla="*/ 410032801 w 1765"/>
                <a:gd name="T55" fmla="*/ 748997788 h 750"/>
                <a:gd name="T56" fmla="*/ 403126184 w 1765"/>
                <a:gd name="T57" fmla="*/ 782029372 h 750"/>
                <a:gd name="T58" fmla="*/ 443455942 w 1765"/>
                <a:gd name="T59" fmla="*/ 802499124 h 750"/>
                <a:gd name="T60" fmla="*/ 506255433 w 1765"/>
                <a:gd name="T61" fmla="*/ 805085036 h 750"/>
                <a:gd name="T62" fmla="*/ 546006074 w 1765"/>
                <a:gd name="T63" fmla="*/ 780837512 h 750"/>
                <a:gd name="T64" fmla="*/ 541396730 w 1765"/>
                <a:gd name="T65" fmla="*/ 751132772 h 750"/>
                <a:gd name="T66" fmla="*/ 603715804 w 1765"/>
                <a:gd name="T67" fmla="*/ 744375557 h 750"/>
                <a:gd name="T68" fmla="*/ 667112307 w 1765"/>
                <a:gd name="T69" fmla="*/ 744375557 h 750"/>
                <a:gd name="T70" fmla="*/ 730379216 w 1765"/>
                <a:gd name="T71" fmla="*/ 748997788 h 750"/>
                <a:gd name="T72" fmla="*/ 795701028 w 1765"/>
                <a:gd name="T73" fmla="*/ 765626305 h 750"/>
                <a:gd name="T74" fmla="*/ 842339584 w 1765"/>
                <a:gd name="T75" fmla="*/ 780837512 h 750"/>
                <a:gd name="T76" fmla="*/ 866683604 w 1765"/>
                <a:gd name="T77" fmla="*/ 786404552 h 750"/>
                <a:gd name="T78" fmla="*/ 901740305 w 1765"/>
                <a:gd name="T79" fmla="*/ 603285774 h 750"/>
                <a:gd name="T80" fmla="*/ 951923444 w 1765"/>
                <a:gd name="T81" fmla="*/ 304604705 h 750"/>
                <a:gd name="T82" fmla="*/ 973243341 w 1765"/>
                <a:gd name="T83" fmla="*/ 202785346 h 750"/>
                <a:gd name="T84" fmla="*/ 995799438 w 1765"/>
                <a:gd name="T85" fmla="*/ 119301814 h 750"/>
                <a:gd name="T86" fmla="*/ 1011771856 w 1765"/>
                <a:gd name="T87" fmla="*/ 48128812 h 750"/>
                <a:gd name="T88" fmla="*/ 1017577272 w 1765"/>
                <a:gd name="T89" fmla="*/ 33860476 h 750"/>
                <a:gd name="T90" fmla="*/ 985852164 w 1765"/>
                <a:gd name="T91" fmla="*/ 186158213 h 750"/>
                <a:gd name="T92" fmla="*/ 961087234 w 1765"/>
                <a:gd name="T93" fmla="*/ 299871788 h 750"/>
                <a:gd name="T94" fmla="*/ 949464014 w 1765"/>
                <a:gd name="T95" fmla="*/ 360136159 h 750"/>
                <a:gd name="T96" fmla="*/ 895937125 w 1765"/>
                <a:gd name="T97" fmla="*/ 681244892 h 750"/>
                <a:gd name="T98" fmla="*/ 874705869 w 1765"/>
                <a:gd name="T99" fmla="*/ 799451934 h 750"/>
                <a:gd name="T100" fmla="*/ 850382201 w 1765"/>
                <a:gd name="T101" fmla="*/ 807135256 h 750"/>
                <a:gd name="T102" fmla="*/ 790476294 w 1765"/>
                <a:gd name="T103" fmla="*/ 788500930 h 750"/>
                <a:gd name="T104" fmla="*/ 706845409 w 1765"/>
                <a:gd name="T105" fmla="*/ 766783327 h 750"/>
                <a:gd name="T106" fmla="*/ 622728332 w 1765"/>
                <a:gd name="T107" fmla="*/ 762042733 h 750"/>
                <a:gd name="T108" fmla="*/ 566237644 w 1765"/>
                <a:gd name="T109" fmla="*/ 783822643 h 750"/>
                <a:gd name="T110" fmla="*/ 535088713 w 1765"/>
                <a:gd name="T111" fmla="*/ 820284602 h 750"/>
                <a:gd name="T112" fmla="*/ 482012425 w 1765"/>
                <a:gd name="T113" fmla="*/ 821367836 h 7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65"/>
                <a:gd name="T172" fmla="*/ 0 h 750"/>
                <a:gd name="T173" fmla="*/ 1765 w 1765"/>
                <a:gd name="T174" fmla="*/ 750 h 7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65" h="750">
                  <a:moveTo>
                    <a:pt x="836" y="750"/>
                  </a:moveTo>
                  <a:lnTo>
                    <a:pt x="828" y="750"/>
                  </a:lnTo>
                  <a:lnTo>
                    <a:pt x="819" y="750"/>
                  </a:lnTo>
                  <a:lnTo>
                    <a:pt x="809" y="749"/>
                  </a:lnTo>
                  <a:lnTo>
                    <a:pt x="797" y="749"/>
                  </a:lnTo>
                  <a:lnTo>
                    <a:pt x="785" y="749"/>
                  </a:lnTo>
                  <a:lnTo>
                    <a:pt x="772" y="748"/>
                  </a:lnTo>
                  <a:lnTo>
                    <a:pt x="758" y="747"/>
                  </a:lnTo>
                  <a:lnTo>
                    <a:pt x="745" y="746"/>
                  </a:lnTo>
                  <a:lnTo>
                    <a:pt x="732" y="745"/>
                  </a:lnTo>
                  <a:lnTo>
                    <a:pt x="719" y="743"/>
                  </a:lnTo>
                  <a:lnTo>
                    <a:pt x="707" y="740"/>
                  </a:lnTo>
                  <a:lnTo>
                    <a:pt x="696" y="738"/>
                  </a:lnTo>
                  <a:lnTo>
                    <a:pt x="687" y="734"/>
                  </a:lnTo>
                  <a:lnTo>
                    <a:pt x="678" y="731"/>
                  </a:lnTo>
                  <a:lnTo>
                    <a:pt x="672" y="726"/>
                  </a:lnTo>
                  <a:lnTo>
                    <a:pt x="667" y="721"/>
                  </a:lnTo>
                  <a:lnTo>
                    <a:pt x="663" y="707"/>
                  </a:lnTo>
                  <a:lnTo>
                    <a:pt x="658" y="700"/>
                  </a:lnTo>
                  <a:lnTo>
                    <a:pt x="650" y="696"/>
                  </a:lnTo>
                  <a:lnTo>
                    <a:pt x="640" y="693"/>
                  </a:lnTo>
                  <a:lnTo>
                    <a:pt x="612" y="691"/>
                  </a:lnTo>
                  <a:lnTo>
                    <a:pt x="584" y="689"/>
                  </a:lnTo>
                  <a:lnTo>
                    <a:pt x="556" y="687"/>
                  </a:lnTo>
                  <a:lnTo>
                    <a:pt x="528" y="686"/>
                  </a:lnTo>
                  <a:lnTo>
                    <a:pt x="501" y="685"/>
                  </a:lnTo>
                  <a:lnTo>
                    <a:pt x="473" y="685"/>
                  </a:lnTo>
                  <a:lnTo>
                    <a:pt x="446" y="685"/>
                  </a:lnTo>
                  <a:lnTo>
                    <a:pt x="418" y="686"/>
                  </a:lnTo>
                  <a:lnTo>
                    <a:pt x="391" y="687"/>
                  </a:lnTo>
                  <a:lnTo>
                    <a:pt x="363" y="688"/>
                  </a:lnTo>
                  <a:lnTo>
                    <a:pt x="336" y="690"/>
                  </a:lnTo>
                  <a:lnTo>
                    <a:pt x="308" y="692"/>
                  </a:lnTo>
                  <a:lnTo>
                    <a:pt x="280" y="695"/>
                  </a:lnTo>
                  <a:lnTo>
                    <a:pt x="252" y="698"/>
                  </a:lnTo>
                  <a:lnTo>
                    <a:pt x="225" y="702"/>
                  </a:lnTo>
                  <a:lnTo>
                    <a:pt x="197" y="706"/>
                  </a:lnTo>
                  <a:lnTo>
                    <a:pt x="193" y="706"/>
                  </a:lnTo>
                  <a:lnTo>
                    <a:pt x="189" y="706"/>
                  </a:lnTo>
                  <a:lnTo>
                    <a:pt x="185" y="706"/>
                  </a:lnTo>
                  <a:lnTo>
                    <a:pt x="181" y="705"/>
                  </a:lnTo>
                  <a:lnTo>
                    <a:pt x="176" y="705"/>
                  </a:lnTo>
                  <a:lnTo>
                    <a:pt x="172" y="705"/>
                  </a:lnTo>
                  <a:lnTo>
                    <a:pt x="168" y="705"/>
                  </a:lnTo>
                  <a:lnTo>
                    <a:pt x="164" y="705"/>
                  </a:lnTo>
                  <a:lnTo>
                    <a:pt x="162" y="702"/>
                  </a:lnTo>
                  <a:lnTo>
                    <a:pt x="160" y="699"/>
                  </a:lnTo>
                  <a:lnTo>
                    <a:pt x="157" y="696"/>
                  </a:lnTo>
                  <a:lnTo>
                    <a:pt x="155" y="694"/>
                  </a:lnTo>
                  <a:lnTo>
                    <a:pt x="143" y="634"/>
                  </a:lnTo>
                  <a:lnTo>
                    <a:pt x="130" y="575"/>
                  </a:lnTo>
                  <a:lnTo>
                    <a:pt x="116" y="516"/>
                  </a:lnTo>
                  <a:lnTo>
                    <a:pt x="100" y="457"/>
                  </a:lnTo>
                  <a:lnTo>
                    <a:pt x="85" y="398"/>
                  </a:lnTo>
                  <a:lnTo>
                    <a:pt x="69" y="340"/>
                  </a:lnTo>
                  <a:lnTo>
                    <a:pt x="53" y="282"/>
                  </a:lnTo>
                  <a:lnTo>
                    <a:pt x="38" y="225"/>
                  </a:lnTo>
                  <a:lnTo>
                    <a:pt x="33" y="197"/>
                  </a:lnTo>
                  <a:lnTo>
                    <a:pt x="29" y="169"/>
                  </a:lnTo>
                  <a:lnTo>
                    <a:pt x="24" y="140"/>
                  </a:lnTo>
                  <a:lnTo>
                    <a:pt x="20" y="112"/>
                  </a:lnTo>
                  <a:lnTo>
                    <a:pt x="15" y="84"/>
                  </a:lnTo>
                  <a:lnTo>
                    <a:pt x="11" y="56"/>
                  </a:lnTo>
                  <a:lnTo>
                    <a:pt x="5" y="28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3" y="31"/>
                  </a:lnTo>
                  <a:lnTo>
                    <a:pt x="21" y="62"/>
                  </a:lnTo>
                  <a:lnTo>
                    <a:pt x="28" y="93"/>
                  </a:lnTo>
                  <a:lnTo>
                    <a:pt x="35" y="125"/>
                  </a:lnTo>
                  <a:lnTo>
                    <a:pt x="41" y="157"/>
                  </a:lnTo>
                  <a:lnTo>
                    <a:pt x="48" y="190"/>
                  </a:lnTo>
                  <a:lnTo>
                    <a:pt x="56" y="221"/>
                  </a:lnTo>
                  <a:lnTo>
                    <a:pt x="63" y="252"/>
                  </a:lnTo>
                  <a:lnTo>
                    <a:pt x="73" y="286"/>
                  </a:lnTo>
                  <a:lnTo>
                    <a:pt x="82" y="320"/>
                  </a:lnTo>
                  <a:lnTo>
                    <a:pt x="92" y="354"/>
                  </a:lnTo>
                  <a:lnTo>
                    <a:pt x="101" y="389"/>
                  </a:lnTo>
                  <a:lnTo>
                    <a:pt x="110" y="424"/>
                  </a:lnTo>
                  <a:lnTo>
                    <a:pt x="119" y="461"/>
                  </a:lnTo>
                  <a:lnTo>
                    <a:pt x="127" y="497"/>
                  </a:lnTo>
                  <a:lnTo>
                    <a:pt x="135" y="533"/>
                  </a:lnTo>
                  <a:lnTo>
                    <a:pt x="142" y="562"/>
                  </a:lnTo>
                  <a:lnTo>
                    <a:pt x="148" y="584"/>
                  </a:lnTo>
                  <a:lnTo>
                    <a:pt x="152" y="602"/>
                  </a:lnTo>
                  <a:lnTo>
                    <a:pt x="156" y="616"/>
                  </a:lnTo>
                  <a:lnTo>
                    <a:pt x="160" y="628"/>
                  </a:lnTo>
                  <a:lnTo>
                    <a:pt x="163" y="641"/>
                  </a:lnTo>
                  <a:lnTo>
                    <a:pt x="167" y="655"/>
                  </a:lnTo>
                  <a:lnTo>
                    <a:pt x="172" y="673"/>
                  </a:lnTo>
                  <a:lnTo>
                    <a:pt x="177" y="675"/>
                  </a:lnTo>
                  <a:lnTo>
                    <a:pt x="186" y="675"/>
                  </a:lnTo>
                  <a:lnTo>
                    <a:pt x="198" y="674"/>
                  </a:lnTo>
                  <a:lnTo>
                    <a:pt x="212" y="673"/>
                  </a:lnTo>
                  <a:lnTo>
                    <a:pt x="225" y="671"/>
                  </a:lnTo>
                  <a:lnTo>
                    <a:pt x="237" y="670"/>
                  </a:lnTo>
                  <a:lnTo>
                    <a:pt x="246" y="669"/>
                  </a:lnTo>
                  <a:lnTo>
                    <a:pt x="250" y="668"/>
                  </a:lnTo>
                  <a:lnTo>
                    <a:pt x="260" y="668"/>
                  </a:lnTo>
                  <a:lnTo>
                    <a:pt x="270" y="667"/>
                  </a:lnTo>
                  <a:lnTo>
                    <a:pt x="280" y="667"/>
                  </a:lnTo>
                  <a:lnTo>
                    <a:pt x="290" y="667"/>
                  </a:lnTo>
                  <a:lnTo>
                    <a:pt x="301" y="666"/>
                  </a:lnTo>
                  <a:lnTo>
                    <a:pt x="311" y="666"/>
                  </a:lnTo>
                  <a:lnTo>
                    <a:pt x="321" y="666"/>
                  </a:lnTo>
                  <a:lnTo>
                    <a:pt x="331" y="665"/>
                  </a:lnTo>
                  <a:lnTo>
                    <a:pt x="341" y="665"/>
                  </a:lnTo>
                  <a:lnTo>
                    <a:pt x="351" y="665"/>
                  </a:lnTo>
                  <a:lnTo>
                    <a:pt x="361" y="665"/>
                  </a:lnTo>
                  <a:lnTo>
                    <a:pt x="372" y="664"/>
                  </a:lnTo>
                  <a:lnTo>
                    <a:pt x="382" y="664"/>
                  </a:lnTo>
                  <a:lnTo>
                    <a:pt x="392" y="664"/>
                  </a:lnTo>
                  <a:lnTo>
                    <a:pt x="402" y="663"/>
                  </a:lnTo>
                  <a:lnTo>
                    <a:pt x="412" y="663"/>
                  </a:lnTo>
                  <a:lnTo>
                    <a:pt x="428" y="664"/>
                  </a:lnTo>
                  <a:lnTo>
                    <a:pt x="445" y="664"/>
                  </a:lnTo>
                  <a:lnTo>
                    <a:pt x="461" y="665"/>
                  </a:lnTo>
                  <a:lnTo>
                    <a:pt x="478" y="666"/>
                  </a:lnTo>
                  <a:lnTo>
                    <a:pt x="494" y="667"/>
                  </a:lnTo>
                  <a:lnTo>
                    <a:pt x="510" y="667"/>
                  </a:lnTo>
                  <a:lnTo>
                    <a:pt x="527" y="668"/>
                  </a:lnTo>
                  <a:lnTo>
                    <a:pt x="543" y="669"/>
                  </a:lnTo>
                  <a:lnTo>
                    <a:pt x="559" y="670"/>
                  </a:lnTo>
                  <a:lnTo>
                    <a:pt x="576" y="670"/>
                  </a:lnTo>
                  <a:lnTo>
                    <a:pt x="593" y="671"/>
                  </a:lnTo>
                  <a:lnTo>
                    <a:pt x="609" y="672"/>
                  </a:lnTo>
                  <a:lnTo>
                    <a:pt x="626" y="673"/>
                  </a:lnTo>
                  <a:lnTo>
                    <a:pt x="642" y="673"/>
                  </a:lnTo>
                  <a:lnTo>
                    <a:pt x="659" y="674"/>
                  </a:lnTo>
                  <a:lnTo>
                    <a:pt x="675" y="675"/>
                  </a:lnTo>
                  <a:lnTo>
                    <a:pt x="680" y="676"/>
                  </a:lnTo>
                  <a:lnTo>
                    <a:pt x="685" y="677"/>
                  </a:lnTo>
                  <a:lnTo>
                    <a:pt x="690" y="678"/>
                  </a:lnTo>
                  <a:lnTo>
                    <a:pt x="695" y="679"/>
                  </a:lnTo>
                  <a:lnTo>
                    <a:pt x="700" y="681"/>
                  </a:lnTo>
                  <a:lnTo>
                    <a:pt x="705" y="682"/>
                  </a:lnTo>
                  <a:lnTo>
                    <a:pt x="711" y="684"/>
                  </a:lnTo>
                  <a:lnTo>
                    <a:pt x="716" y="685"/>
                  </a:lnTo>
                  <a:lnTo>
                    <a:pt x="707" y="692"/>
                  </a:lnTo>
                  <a:lnTo>
                    <a:pt x="702" y="696"/>
                  </a:lnTo>
                  <a:lnTo>
                    <a:pt x="700" y="702"/>
                  </a:lnTo>
                  <a:lnTo>
                    <a:pt x="699" y="714"/>
                  </a:lnTo>
                  <a:lnTo>
                    <a:pt x="706" y="719"/>
                  </a:lnTo>
                  <a:lnTo>
                    <a:pt x="718" y="723"/>
                  </a:lnTo>
                  <a:lnTo>
                    <a:pt x="732" y="727"/>
                  </a:lnTo>
                  <a:lnTo>
                    <a:pt x="750" y="730"/>
                  </a:lnTo>
                  <a:lnTo>
                    <a:pt x="769" y="733"/>
                  </a:lnTo>
                  <a:lnTo>
                    <a:pt x="790" y="735"/>
                  </a:lnTo>
                  <a:lnTo>
                    <a:pt x="812" y="736"/>
                  </a:lnTo>
                  <a:lnTo>
                    <a:pt x="834" y="736"/>
                  </a:lnTo>
                  <a:lnTo>
                    <a:pt x="856" y="736"/>
                  </a:lnTo>
                  <a:lnTo>
                    <a:pt x="878" y="735"/>
                  </a:lnTo>
                  <a:lnTo>
                    <a:pt x="897" y="732"/>
                  </a:lnTo>
                  <a:lnTo>
                    <a:pt x="914" y="729"/>
                  </a:lnTo>
                  <a:lnTo>
                    <a:pt x="928" y="725"/>
                  </a:lnTo>
                  <a:lnTo>
                    <a:pt x="939" y="719"/>
                  </a:lnTo>
                  <a:lnTo>
                    <a:pt x="947" y="713"/>
                  </a:lnTo>
                  <a:lnTo>
                    <a:pt x="949" y="704"/>
                  </a:lnTo>
                  <a:lnTo>
                    <a:pt x="944" y="699"/>
                  </a:lnTo>
                  <a:lnTo>
                    <a:pt x="941" y="695"/>
                  </a:lnTo>
                  <a:lnTo>
                    <a:pt x="940" y="691"/>
                  </a:lnTo>
                  <a:lnTo>
                    <a:pt x="939" y="686"/>
                  </a:lnTo>
                  <a:lnTo>
                    <a:pt x="960" y="684"/>
                  </a:lnTo>
                  <a:lnTo>
                    <a:pt x="982" y="683"/>
                  </a:lnTo>
                  <a:lnTo>
                    <a:pt x="1003" y="682"/>
                  </a:lnTo>
                  <a:lnTo>
                    <a:pt x="1025" y="681"/>
                  </a:lnTo>
                  <a:lnTo>
                    <a:pt x="1047" y="680"/>
                  </a:lnTo>
                  <a:lnTo>
                    <a:pt x="1068" y="679"/>
                  </a:lnTo>
                  <a:lnTo>
                    <a:pt x="1090" y="679"/>
                  </a:lnTo>
                  <a:lnTo>
                    <a:pt x="1112" y="679"/>
                  </a:lnTo>
                  <a:lnTo>
                    <a:pt x="1134" y="679"/>
                  </a:lnTo>
                  <a:lnTo>
                    <a:pt x="1157" y="680"/>
                  </a:lnTo>
                  <a:lnTo>
                    <a:pt x="1179" y="680"/>
                  </a:lnTo>
                  <a:lnTo>
                    <a:pt x="1201" y="681"/>
                  </a:lnTo>
                  <a:lnTo>
                    <a:pt x="1223" y="682"/>
                  </a:lnTo>
                  <a:lnTo>
                    <a:pt x="1245" y="683"/>
                  </a:lnTo>
                  <a:lnTo>
                    <a:pt x="1267" y="684"/>
                  </a:lnTo>
                  <a:lnTo>
                    <a:pt x="1289" y="685"/>
                  </a:lnTo>
                  <a:lnTo>
                    <a:pt x="1314" y="689"/>
                  </a:lnTo>
                  <a:lnTo>
                    <a:pt x="1338" y="692"/>
                  </a:lnTo>
                  <a:lnTo>
                    <a:pt x="1360" y="696"/>
                  </a:lnTo>
                  <a:lnTo>
                    <a:pt x="1380" y="699"/>
                  </a:lnTo>
                  <a:lnTo>
                    <a:pt x="1399" y="702"/>
                  </a:lnTo>
                  <a:lnTo>
                    <a:pt x="1416" y="705"/>
                  </a:lnTo>
                  <a:lnTo>
                    <a:pt x="1432" y="708"/>
                  </a:lnTo>
                  <a:lnTo>
                    <a:pt x="1448" y="711"/>
                  </a:lnTo>
                  <a:lnTo>
                    <a:pt x="1461" y="713"/>
                  </a:lnTo>
                  <a:lnTo>
                    <a:pt x="1472" y="715"/>
                  </a:lnTo>
                  <a:lnTo>
                    <a:pt x="1482" y="717"/>
                  </a:lnTo>
                  <a:lnTo>
                    <a:pt x="1490" y="718"/>
                  </a:lnTo>
                  <a:lnTo>
                    <a:pt x="1497" y="718"/>
                  </a:lnTo>
                  <a:lnTo>
                    <a:pt x="1503" y="718"/>
                  </a:lnTo>
                  <a:lnTo>
                    <a:pt x="1507" y="718"/>
                  </a:lnTo>
                  <a:lnTo>
                    <a:pt x="1510" y="717"/>
                  </a:lnTo>
                  <a:lnTo>
                    <a:pt x="1528" y="661"/>
                  </a:lnTo>
                  <a:lnTo>
                    <a:pt x="1546" y="606"/>
                  </a:lnTo>
                  <a:lnTo>
                    <a:pt x="1564" y="551"/>
                  </a:lnTo>
                  <a:lnTo>
                    <a:pt x="1581" y="496"/>
                  </a:lnTo>
                  <a:lnTo>
                    <a:pt x="1599" y="441"/>
                  </a:lnTo>
                  <a:lnTo>
                    <a:pt x="1616" y="386"/>
                  </a:lnTo>
                  <a:lnTo>
                    <a:pt x="1633" y="332"/>
                  </a:lnTo>
                  <a:lnTo>
                    <a:pt x="1651" y="278"/>
                  </a:lnTo>
                  <a:lnTo>
                    <a:pt x="1659" y="260"/>
                  </a:lnTo>
                  <a:lnTo>
                    <a:pt x="1666" y="242"/>
                  </a:lnTo>
                  <a:lnTo>
                    <a:pt x="1673" y="223"/>
                  </a:lnTo>
                  <a:lnTo>
                    <a:pt x="1680" y="204"/>
                  </a:lnTo>
                  <a:lnTo>
                    <a:pt x="1688" y="185"/>
                  </a:lnTo>
                  <a:lnTo>
                    <a:pt x="1696" y="167"/>
                  </a:lnTo>
                  <a:lnTo>
                    <a:pt x="1705" y="150"/>
                  </a:lnTo>
                  <a:lnTo>
                    <a:pt x="1715" y="135"/>
                  </a:lnTo>
                  <a:lnTo>
                    <a:pt x="1722" y="122"/>
                  </a:lnTo>
                  <a:lnTo>
                    <a:pt x="1727" y="109"/>
                  </a:lnTo>
                  <a:lnTo>
                    <a:pt x="1733" y="96"/>
                  </a:lnTo>
                  <a:lnTo>
                    <a:pt x="1739" y="83"/>
                  </a:lnTo>
                  <a:lnTo>
                    <a:pt x="1744" y="70"/>
                  </a:lnTo>
                  <a:lnTo>
                    <a:pt x="1750" y="57"/>
                  </a:lnTo>
                  <a:lnTo>
                    <a:pt x="1755" y="44"/>
                  </a:lnTo>
                  <a:lnTo>
                    <a:pt x="1761" y="31"/>
                  </a:lnTo>
                  <a:lnTo>
                    <a:pt x="1762" y="31"/>
                  </a:lnTo>
                  <a:lnTo>
                    <a:pt x="1763" y="31"/>
                  </a:lnTo>
                  <a:lnTo>
                    <a:pt x="1764" y="31"/>
                  </a:lnTo>
                  <a:lnTo>
                    <a:pt x="1765" y="31"/>
                  </a:lnTo>
                  <a:lnTo>
                    <a:pt x="1756" y="59"/>
                  </a:lnTo>
                  <a:lnTo>
                    <a:pt x="1746" y="86"/>
                  </a:lnTo>
                  <a:lnTo>
                    <a:pt x="1735" y="114"/>
                  </a:lnTo>
                  <a:lnTo>
                    <a:pt x="1723" y="141"/>
                  </a:lnTo>
                  <a:lnTo>
                    <a:pt x="1710" y="170"/>
                  </a:lnTo>
                  <a:lnTo>
                    <a:pt x="1698" y="197"/>
                  </a:lnTo>
                  <a:lnTo>
                    <a:pt x="1686" y="225"/>
                  </a:lnTo>
                  <a:lnTo>
                    <a:pt x="1674" y="252"/>
                  </a:lnTo>
                  <a:lnTo>
                    <a:pt x="1670" y="264"/>
                  </a:lnTo>
                  <a:lnTo>
                    <a:pt x="1667" y="274"/>
                  </a:lnTo>
                  <a:lnTo>
                    <a:pt x="1664" y="283"/>
                  </a:lnTo>
                  <a:lnTo>
                    <a:pt x="1661" y="292"/>
                  </a:lnTo>
                  <a:lnTo>
                    <a:pt x="1657" y="302"/>
                  </a:lnTo>
                  <a:lnTo>
                    <a:pt x="1652" y="314"/>
                  </a:lnTo>
                  <a:lnTo>
                    <a:pt x="1647" y="329"/>
                  </a:lnTo>
                  <a:lnTo>
                    <a:pt x="1639" y="349"/>
                  </a:lnTo>
                  <a:lnTo>
                    <a:pt x="1608" y="449"/>
                  </a:lnTo>
                  <a:lnTo>
                    <a:pt x="1584" y="525"/>
                  </a:lnTo>
                  <a:lnTo>
                    <a:pt x="1567" y="581"/>
                  </a:lnTo>
                  <a:lnTo>
                    <a:pt x="1554" y="622"/>
                  </a:lnTo>
                  <a:lnTo>
                    <a:pt x="1544" y="652"/>
                  </a:lnTo>
                  <a:lnTo>
                    <a:pt x="1537" y="676"/>
                  </a:lnTo>
                  <a:lnTo>
                    <a:pt x="1530" y="697"/>
                  </a:lnTo>
                  <a:lnTo>
                    <a:pt x="1522" y="722"/>
                  </a:lnTo>
                  <a:lnTo>
                    <a:pt x="1517" y="730"/>
                  </a:lnTo>
                  <a:lnTo>
                    <a:pt x="1510" y="735"/>
                  </a:lnTo>
                  <a:lnTo>
                    <a:pt x="1502" y="738"/>
                  </a:lnTo>
                  <a:lnTo>
                    <a:pt x="1494" y="739"/>
                  </a:lnTo>
                  <a:lnTo>
                    <a:pt x="1485" y="738"/>
                  </a:lnTo>
                  <a:lnTo>
                    <a:pt x="1475" y="737"/>
                  </a:lnTo>
                  <a:lnTo>
                    <a:pt x="1466" y="736"/>
                  </a:lnTo>
                  <a:lnTo>
                    <a:pt x="1457" y="735"/>
                  </a:lnTo>
                  <a:lnTo>
                    <a:pt x="1428" y="730"/>
                  </a:lnTo>
                  <a:lnTo>
                    <a:pt x="1400" y="725"/>
                  </a:lnTo>
                  <a:lnTo>
                    <a:pt x="1371" y="720"/>
                  </a:lnTo>
                  <a:lnTo>
                    <a:pt x="1343" y="716"/>
                  </a:lnTo>
                  <a:lnTo>
                    <a:pt x="1314" y="711"/>
                  </a:lnTo>
                  <a:lnTo>
                    <a:pt x="1284" y="706"/>
                  </a:lnTo>
                  <a:lnTo>
                    <a:pt x="1255" y="703"/>
                  </a:lnTo>
                  <a:lnTo>
                    <a:pt x="1226" y="700"/>
                  </a:lnTo>
                  <a:lnTo>
                    <a:pt x="1197" y="697"/>
                  </a:lnTo>
                  <a:lnTo>
                    <a:pt x="1167" y="696"/>
                  </a:lnTo>
                  <a:lnTo>
                    <a:pt x="1137" y="695"/>
                  </a:lnTo>
                  <a:lnTo>
                    <a:pt x="1109" y="695"/>
                  </a:lnTo>
                  <a:lnTo>
                    <a:pt x="1080" y="696"/>
                  </a:lnTo>
                  <a:lnTo>
                    <a:pt x="1052" y="698"/>
                  </a:lnTo>
                  <a:lnTo>
                    <a:pt x="1024" y="701"/>
                  </a:lnTo>
                  <a:lnTo>
                    <a:pt x="997" y="706"/>
                  </a:lnTo>
                  <a:lnTo>
                    <a:pt x="987" y="713"/>
                  </a:lnTo>
                  <a:lnTo>
                    <a:pt x="982" y="716"/>
                  </a:lnTo>
                  <a:lnTo>
                    <a:pt x="982" y="722"/>
                  </a:lnTo>
                  <a:lnTo>
                    <a:pt x="982" y="737"/>
                  </a:lnTo>
                  <a:lnTo>
                    <a:pt x="965" y="742"/>
                  </a:lnTo>
                  <a:lnTo>
                    <a:pt x="947" y="746"/>
                  </a:lnTo>
                  <a:lnTo>
                    <a:pt x="928" y="749"/>
                  </a:lnTo>
                  <a:lnTo>
                    <a:pt x="909" y="750"/>
                  </a:lnTo>
                  <a:lnTo>
                    <a:pt x="890" y="750"/>
                  </a:lnTo>
                  <a:lnTo>
                    <a:pt x="872" y="750"/>
                  </a:lnTo>
                  <a:lnTo>
                    <a:pt x="853" y="750"/>
                  </a:lnTo>
                  <a:lnTo>
                    <a:pt x="836" y="750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2"/>
            <p:cNvSpPr>
              <a:spLocks/>
            </p:cNvSpPr>
            <p:nvPr/>
          </p:nvSpPr>
          <p:spPr bwMode="auto">
            <a:xfrm>
              <a:off x="2506" y="3531"/>
              <a:ext cx="481" cy="212"/>
            </a:xfrm>
            <a:custGeom>
              <a:avLst/>
              <a:gdLst>
                <a:gd name="T0" fmla="*/ 43397012 w 230"/>
                <a:gd name="T1" fmla="*/ 88007001 h 99"/>
                <a:gd name="T2" fmla="*/ 29960007 w 230"/>
                <a:gd name="T3" fmla="*/ 85097477 h 99"/>
                <a:gd name="T4" fmla="*/ 17663232 w 230"/>
                <a:gd name="T5" fmla="*/ 82548142 h 99"/>
                <a:gd name="T6" fmla="*/ 5886957 w 230"/>
                <a:gd name="T7" fmla="*/ 78792625 h 99"/>
                <a:gd name="T8" fmla="*/ 1097985 w 230"/>
                <a:gd name="T9" fmla="*/ 70008225 h 99"/>
                <a:gd name="T10" fmla="*/ 8196411 w 230"/>
                <a:gd name="T11" fmla="*/ 62719294 h 99"/>
                <a:gd name="T12" fmla="*/ 15115195 w 230"/>
                <a:gd name="T13" fmla="*/ 66083396 h 99"/>
                <a:gd name="T14" fmla="*/ 25746924 w 230"/>
                <a:gd name="T15" fmla="*/ 70789597 h 99"/>
                <a:gd name="T16" fmla="*/ 39241691 w 230"/>
                <a:gd name="T17" fmla="*/ 71580273 h 99"/>
                <a:gd name="T18" fmla="*/ 52090943 w 230"/>
                <a:gd name="T19" fmla="*/ 70789597 h 99"/>
                <a:gd name="T20" fmla="*/ 53844654 w 230"/>
                <a:gd name="T21" fmla="*/ 66083396 h 99"/>
                <a:gd name="T22" fmla="*/ 43922053 w 230"/>
                <a:gd name="T23" fmla="*/ 62001685 h 99"/>
                <a:gd name="T24" fmla="*/ 31610473 w 230"/>
                <a:gd name="T25" fmla="*/ 59817584 h 99"/>
                <a:gd name="T26" fmla="*/ 21575546 w 230"/>
                <a:gd name="T27" fmla="*/ 59052536 h 99"/>
                <a:gd name="T28" fmla="*/ 18764218 w 230"/>
                <a:gd name="T29" fmla="*/ 55696833 h 99"/>
                <a:gd name="T30" fmla="*/ 19834715 w 230"/>
                <a:gd name="T31" fmla="*/ 47290525 h 99"/>
                <a:gd name="T32" fmla="*/ 23562665 w 230"/>
                <a:gd name="T33" fmla="*/ 44007330 h 99"/>
                <a:gd name="T34" fmla="*/ 28499442 w 230"/>
                <a:gd name="T35" fmla="*/ 44007330 h 99"/>
                <a:gd name="T36" fmla="*/ 34375071 w 230"/>
                <a:gd name="T37" fmla="*/ 44724833 h 99"/>
                <a:gd name="T38" fmla="*/ 40836944 w 230"/>
                <a:gd name="T39" fmla="*/ 44007330 h 99"/>
                <a:gd name="T40" fmla="*/ 41480426 w 230"/>
                <a:gd name="T41" fmla="*/ 40244200 h 99"/>
                <a:gd name="T42" fmla="*/ 34375071 w 230"/>
                <a:gd name="T43" fmla="*/ 37695405 h 99"/>
                <a:gd name="T44" fmla="*/ 27966691 w 230"/>
                <a:gd name="T45" fmla="*/ 36794669 h 99"/>
                <a:gd name="T46" fmla="*/ 24060578 w 230"/>
                <a:gd name="T47" fmla="*/ 31520244 h 99"/>
                <a:gd name="T48" fmla="*/ 26390592 w 230"/>
                <a:gd name="T49" fmla="*/ 26009370 h 99"/>
                <a:gd name="T50" fmla="*/ 31045196 w 230"/>
                <a:gd name="T51" fmla="*/ 24316762 h 99"/>
                <a:gd name="T52" fmla="*/ 33854085 w 230"/>
                <a:gd name="T53" fmla="*/ 22639409 h 99"/>
                <a:gd name="T54" fmla="*/ 34375071 w 230"/>
                <a:gd name="T55" fmla="*/ 19731630 h 99"/>
                <a:gd name="T56" fmla="*/ 32789785 w 230"/>
                <a:gd name="T57" fmla="*/ 18001387 h 99"/>
                <a:gd name="T58" fmla="*/ 27454784 w 230"/>
                <a:gd name="T59" fmla="*/ 15053713 h 99"/>
                <a:gd name="T60" fmla="*/ 25157837 w 230"/>
                <a:gd name="T61" fmla="*/ 10955710 h 99"/>
                <a:gd name="T62" fmla="*/ 25746924 w 230"/>
                <a:gd name="T63" fmla="*/ 4641577 h 99"/>
                <a:gd name="T64" fmla="*/ 26875074 w 230"/>
                <a:gd name="T65" fmla="*/ 0 h 99"/>
                <a:gd name="T66" fmla="*/ 28499442 w 230"/>
                <a:gd name="T67" fmla="*/ 0 h 99"/>
                <a:gd name="T68" fmla="*/ 33367530 w 230"/>
                <a:gd name="T69" fmla="*/ 5458782 h 99"/>
                <a:gd name="T70" fmla="*/ 42299680 w 230"/>
                <a:gd name="T71" fmla="*/ 16414299 h 99"/>
                <a:gd name="T72" fmla="*/ 51020446 w 230"/>
                <a:gd name="T73" fmla="*/ 28953617 h 99"/>
                <a:gd name="T74" fmla="*/ 60243916 w 230"/>
                <a:gd name="T75" fmla="*/ 42253592 h 99"/>
                <a:gd name="T76" fmla="*/ 73093824 w 230"/>
                <a:gd name="T77" fmla="*/ 52786991 h 99"/>
                <a:gd name="T78" fmla="*/ 89558168 w 230"/>
                <a:gd name="T79" fmla="*/ 51029683 h 99"/>
                <a:gd name="T80" fmla="*/ 105230233 w 230"/>
                <a:gd name="T81" fmla="*/ 38548425 h 99"/>
                <a:gd name="T82" fmla="*/ 120075129 w 230"/>
                <a:gd name="T83" fmla="*/ 22639409 h 99"/>
                <a:gd name="T84" fmla="*/ 127060435 w 230"/>
                <a:gd name="T85" fmla="*/ 13520793 h 99"/>
                <a:gd name="T86" fmla="*/ 128793219 w 230"/>
                <a:gd name="T87" fmla="*/ 13520793 h 99"/>
                <a:gd name="T88" fmla="*/ 127701510 w 230"/>
                <a:gd name="T89" fmla="*/ 25032088 h 99"/>
                <a:gd name="T90" fmla="*/ 120596843 w 230"/>
                <a:gd name="T91" fmla="*/ 36794669 h 99"/>
                <a:gd name="T92" fmla="*/ 113677622 w 230"/>
                <a:gd name="T93" fmla="*/ 42253592 h 99"/>
                <a:gd name="T94" fmla="*/ 113677622 w 230"/>
                <a:gd name="T95" fmla="*/ 44724833 h 99"/>
                <a:gd name="T96" fmla="*/ 116428265 w 230"/>
                <a:gd name="T97" fmla="*/ 45579291 h 99"/>
                <a:gd name="T98" fmla="*/ 122899220 w 230"/>
                <a:gd name="T99" fmla="*/ 44724833 h 99"/>
                <a:gd name="T100" fmla="*/ 124000495 w 230"/>
                <a:gd name="T101" fmla="*/ 52786991 h 99"/>
                <a:gd name="T102" fmla="*/ 114202343 w 230"/>
                <a:gd name="T103" fmla="*/ 62001685 h 99"/>
                <a:gd name="T104" fmla="*/ 100826438 w 230"/>
                <a:gd name="T105" fmla="*/ 65292773 h 99"/>
                <a:gd name="T106" fmla="*/ 86748195 w 230"/>
                <a:gd name="T107" fmla="*/ 68210313 h 99"/>
                <a:gd name="T108" fmla="*/ 85971752 w 230"/>
                <a:gd name="T109" fmla="*/ 76236035 h 99"/>
                <a:gd name="T110" fmla="*/ 99716382 w 230"/>
                <a:gd name="T111" fmla="*/ 76236035 h 99"/>
                <a:gd name="T112" fmla="*/ 115420676 w 230"/>
                <a:gd name="T113" fmla="*/ 69031127 h 99"/>
                <a:gd name="T114" fmla="*/ 129299170 w 230"/>
                <a:gd name="T115" fmla="*/ 67497896 h 99"/>
                <a:gd name="T116" fmla="*/ 128793219 w 230"/>
                <a:gd name="T117" fmla="*/ 77057124 h 99"/>
                <a:gd name="T118" fmla="*/ 107814751 w 230"/>
                <a:gd name="T119" fmla="*/ 84085282 h 99"/>
                <a:gd name="T120" fmla="*/ 80349331 w 230"/>
                <a:gd name="T121" fmla="*/ 88007001 h 99"/>
                <a:gd name="T122" fmla="*/ 56904402 w 230"/>
                <a:gd name="T123" fmla="*/ 88725092 h 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0"/>
                <a:gd name="T187" fmla="*/ 0 h 99"/>
                <a:gd name="T188" fmla="*/ 230 w 230"/>
                <a:gd name="T189" fmla="*/ 99 h 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0" h="99">
                  <a:moveTo>
                    <a:pt x="85" y="99"/>
                  </a:moveTo>
                  <a:lnTo>
                    <a:pt x="74" y="98"/>
                  </a:lnTo>
                  <a:lnTo>
                    <a:pt x="62" y="97"/>
                  </a:lnTo>
                  <a:lnTo>
                    <a:pt x="51" y="95"/>
                  </a:lnTo>
                  <a:lnTo>
                    <a:pt x="41" y="94"/>
                  </a:lnTo>
                  <a:lnTo>
                    <a:pt x="30" y="92"/>
                  </a:lnTo>
                  <a:lnTo>
                    <a:pt x="20" y="91"/>
                  </a:lnTo>
                  <a:lnTo>
                    <a:pt x="10" y="88"/>
                  </a:lnTo>
                  <a:lnTo>
                    <a:pt x="0" y="86"/>
                  </a:lnTo>
                  <a:lnTo>
                    <a:pt x="2" y="78"/>
                  </a:lnTo>
                  <a:lnTo>
                    <a:pt x="7" y="73"/>
                  </a:lnTo>
                  <a:lnTo>
                    <a:pt x="14" y="70"/>
                  </a:lnTo>
                  <a:lnTo>
                    <a:pt x="22" y="70"/>
                  </a:lnTo>
                  <a:lnTo>
                    <a:pt x="26" y="74"/>
                  </a:lnTo>
                  <a:lnTo>
                    <a:pt x="34" y="77"/>
                  </a:lnTo>
                  <a:lnTo>
                    <a:pt x="44" y="79"/>
                  </a:lnTo>
                  <a:lnTo>
                    <a:pt x="55" y="80"/>
                  </a:lnTo>
                  <a:lnTo>
                    <a:pt x="67" y="80"/>
                  </a:lnTo>
                  <a:lnTo>
                    <a:pt x="79" y="80"/>
                  </a:lnTo>
                  <a:lnTo>
                    <a:pt x="89" y="79"/>
                  </a:lnTo>
                  <a:lnTo>
                    <a:pt x="97" y="77"/>
                  </a:lnTo>
                  <a:lnTo>
                    <a:pt x="92" y="74"/>
                  </a:lnTo>
                  <a:lnTo>
                    <a:pt x="84" y="71"/>
                  </a:lnTo>
                  <a:lnTo>
                    <a:pt x="75" y="69"/>
                  </a:lnTo>
                  <a:lnTo>
                    <a:pt x="64" y="68"/>
                  </a:lnTo>
                  <a:lnTo>
                    <a:pt x="54" y="67"/>
                  </a:lnTo>
                  <a:lnTo>
                    <a:pt x="45" y="67"/>
                  </a:lnTo>
                  <a:lnTo>
                    <a:pt x="37" y="66"/>
                  </a:lnTo>
                  <a:lnTo>
                    <a:pt x="31" y="66"/>
                  </a:lnTo>
                  <a:lnTo>
                    <a:pt x="32" y="62"/>
                  </a:lnTo>
                  <a:lnTo>
                    <a:pt x="33" y="57"/>
                  </a:lnTo>
                  <a:lnTo>
                    <a:pt x="34" y="53"/>
                  </a:lnTo>
                  <a:lnTo>
                    <a:pt x="35" y="49"/>
                  </a:lnTo>
                  <a:lnTo>
                    <a:pt x="40" y="49"/>
                  </a:lnTo>
                  <a:lnTo>
                    <a:pt x="44" y="49"/>
                  </a:lnTo>
                  <a:lnTo>
                    <a:pt x="49" y="49"/>
                  </a:lnTo>
                  <a:lnTo>
                    <a:pt x="54" y="50"/>
                  </a:lnTo>
                  <a:lnTo>
                    <a:pt x="59" y="50"/>
                  </a:lnTo>
                  <a:lnTo>
                    <a:pt x="65" y="49"/>
                  </a:lnTo>
                  <a:lnTo>
                    <a:pt x="70" y="49"/>
                  </a:lnTo>
                  <a:lnTo>
                    <a:pt x="75" y="48"/>
                  </a:lnTo>
                  <a:lnTo>
                    <a:pt x="71" y="45"/>
                  </a:lnTo>
                  <a:lnTo>
                    <a:pt x="65" y="43"/>
                  </a:lnTo>
                  <a:lnTo>
                    <a:pt x="59" y="42"/>
                  </a:lnTo>
                  <a:lnTo>
                    <a:pt x="53" y="42"/>
                  </a:lnTo>
                  <a:lnTo>
                    <a:pt x="48" y="41"/>
                  </a:lnTo>
                  <a:lnTo>
                    <a:pt x="44" y="39"/>
                  </a:lnTo>
                  <a:lnTo>
                    <a:pt x="41" y="35"/>
                  </a:lnTo>
                  <a:lnTo>
                    <a:pt x="41" y="30"/>
                  </a:lnTo>
                  <a:lnTo>
                    <a:pt x="45" y="29"/>
                  </a:lnTo>
                  <a:lnTo>
                    <a:pt x="49" y="28"/>
                  </a:lnTo>
                  <a:lnTo>
                    <a:pt x="53" y="27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60" y="21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3" y="16"/>
                  </a:lnTo>
                  <a:lnTo>
                    <a:pt x="43" y="12"/>
                  </a:lnTo>
                  <a:lnTo>
                    <a:pt x="44" y="8"/>
                  </a:lnTo>
                  <a:lnTo>
                    <a:pt x="44" y="5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7" y="6"/>
                  </a:lnTo>
                  <a:lnTo>
                    <a:pt x="65" y="12"/>
                  </a:lnTo>
                  <a:lnTo>
                    <a:pt x="72" y="18"/>
                  </a:lnTo>
                  <a:lnTo>
                    <a:pt x="80" y="25"/>
                  </a:lnTo>
                  <a:lnTo>
                    <a:pt x="87" y="32"/>
                  </a:lnTo>
                  <a:lnTo>
                    <a:pt x="95" y="40"/>
                  </a:lnTo>
                  <a:lnTo>
                    <a:pt x="103" y="47"/>
                  </a:lnTo>
                  <a:lnTo>
                    <a:pt x="111" y="55"/>
                  </a:lnTo>
                  <a:lnTo>
                    <a:pt x="125" y="59"/>
                  </a:lnTo>
                  <a:lnTo>
                    <a:pt x="139" y="60"/>
                  </a:lnTo>
                  <a:lnTo>
                    <a:pt x="153" y="57"/>
                  </a:lnTo>
                  <a:lnTo>
                    <a:pt x="167" y="51"/>
                  </a:lnTo>
                  <a:lnTo>
                    <a:pt x="180" y="43"/>
                  </a:lnTo>
                  <a:lnTo>
                    <a:pt x="193" y="34"/>
                  </a:lnTo>
                  <a:lnTo>
                    <a:pt x="205" y="25"/>
                  </a:lnTo>
                  <a:lnTo>
                    <a:pt x="216" y="16"/>
                  </a:lnTo>
                  <a:lnTo>
                    <a:pt x="217" y="15"/>
                  </a:lnTo>
                  <a:lnTo>
                    <a:pt x="219" y="15"/>
                  </a:lnTo>
                  <a:lnTo>
                    <a:pt x="220" y="15"/>
                  </a:lnTo>
                  <a:lnTo>
                    <a:pt x="221" y="15"/>
                  </a:lnTo>
                  <a:lnTo>
                    <a:pt x="218" y="28"/>
                  </a:lnTo>
                  <a:lnTo>
                    <a:pt x="214" y="35"/>
                  </a:lnTo>
                  <a:lnTo>
                    <a:pt x="206" y="41"/>
                  </a:lnTo>
                  <a:lnTo>
                    <a:pt x="194" y="46"/>
                  </a:lnTo>
                  <a:lnTo>
                    <a:pt x="194" y="47"/>
                  </a:lnTo>
                  <a:lnTo>
                    <a:pt x="194" y="49"/>
                  </a:lnTo>
                  <a:lnTo>
                    <a:pt x="194" y="50"/>
                  </a:lnTo>
                  <a:lnTo>
                    <a:pt x="193" y="51"/>
                  </a:lnTo>
                  <a:lnTo>
                    <a:pt x="199" y="51"/>
                  </a:lnTo>
                  <a:lnTo>
                    <a:pt x="205" y="50"/>
                  </a:lnTo>
                  <a:lnTo>
                    <a:pt x="210" y="50"/>
                  </a:lnTo>
                  <a:lnTo>
                    <a:pt x="216" y="49"/>
                  </a:lnTo>
                  <a:lnTo>
                    <a:pt x="212" y="59"/>
                  </a:lnTo>
                  <a:lnTo>
                    <a:pt x="205" y="65"/>
                  </a:lnTo>
                  <a:lnTo>
                    <a:pt x="195" y="69"/>
                  </a:lnTo>
                  <a:lnTo>
                    <a:pt x="184" y="72"/>
                  </a:lnTo>
                  <a:lnTo>
                    <a:pt x="172" y="73"/>
                  </a:lnTo>
                  <a:lnTo>
                    <a:pt x="160" y="74"/>
                  </a:lnTo>
                  <a:lnTo>
                    <a:pt x="148" y="76"/>
                  </a:lnTo>
                  <a:lnTo>
                    <a:pt x="139" y="79"/>
                  </a:lnTo>
                  <a:lnTo>
                    <a:pt x="147" y="85"/>
                  </a:lnTo>
                  <a:lnTo>
                    <a:pt x="158" y="86"/>
                  </a:lnTo>
                  <a:lnTo>
                    <a:pt x="170" y="85"/>
                  </a:lnTo>
                  <a:lnTo>
                    <a:pt x="184" y="80"/>
                  </a:lnTo>
                  <a:lnTo>
                    <a:pt x="197" y="77"/>
                  </a:lnTo>
                  <a:lnTo>
                    <a:pt x="209" y="75"/>
                  </a:lnTo>
                  <a:lnTo>
                    <a:pt x="221" y="75"/>
                  </a:lnTo>
                  <a:lnTo>
                    <a:pt x="230" y="79"/>
                  </a:lnTo>
                  <a:lnTo>
                    <a:pt x="220" y="86"/>
                  </a:lnTo>
                  <a:lnTo>
                    <a:pt x="204" y="91"/>
                  </a:lnTo>
                  <a:lnTo>
                    <a:pt x="184" y="94"/>
                  </a:lnTo>
                  <a:lnTo>
                    <a:pt x="161" y="97"/>
                  </a:lnTo>
                  <a:lnTo>
                    <a:pt x="137" y="98"/>
                  </a:lnTo>
                  <a:lnTo>
                    <a:pt x="115" y="99"/>
                  </a:lnTo>
                  <a:lnTo>
                    <a:pt x="97" y="99"/>
                  </a:lnTo>
                  <a:lnTo>
                    <a:pt x="85" y="99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Freeform 23"/>
            <p:cNvSpPr>
              <a:spLocks/>
            </p:cNvSpPr>
            <p:nvPr/>
          </p:nvSpPr>
          <p:spPr bwMode="auto">
            <a:xfrm>
              <a:off x="2979" y="2162"/>
              <a:ext cx="1718" cy="1542"/>
            </a:xfrm>
            <a:custGeom>
              <a:avLst/>
              <a:gdLst>
                <a:gd name="T0" fmla="*/ 190097005 w 822"/>
                <a:gd name="T1" fmla="*/ 746336379 h 712"/>
                <a:gd name="T2" fmla="*/ 54348025 w 822"/>
                <a:gd name="T3" fmla="*/ 741625779 h 712"/>
                <a:gd name="T4" fmla="*/ 11164958 w 822"/>
                <a:gd name="T5" fmla="*/ 731596958 h 712"/>
                <a:gd name="T6" fmla="*/ 50338341 w 822"/>
                <a:gd name="T7" fmla="*/ 715363566 h 712"/>
                <a:gd name="T8" fmla="*/ 11164958 w 822"/>
                <a:gd name="T9" fmla="*/ 705077856 h 712"/>
                <a:gd name="T10" fmla="*/ 101932288 w 822"/>
                <a:gd name="T11" fmla="*/ 695479231 h 712"/>
                <a:gd name="T12" fmla="*/ 71745739 w 822"/>
                <a:gd name="T13" fmla="*/ 683239673 h 712"/>
                <a:gd name="T14" fmla="*/ 12747610 w 822"/>
                <a:gd name="T15" fmla="*/ 691030158 h 712"/>
                <a:gd name="T16" fmla="*/ 62554591 w 822"/>
                <a:gd name="T17" fmla="*/ 664518013 h 712"/>
                <a:gd name="T18" fmla="*/ 82854786 w 822"/>
                <a:gd name="T19" fmla="*/ 655893408 h 712"/>
                <a:gd name="T20" fmla="*/ 56202205 w 822"/>
                <a:gd name="T21" fmla="*/ 639196911 h 712"/>
                <a:gd name="T22" fmla="*/ 117463976 w 822"/>
                <a:gd name="T23" fmla="*/ 667127837 h 712"/>
                <a:gd name="T24" fmla="*/ 141816225 w 822"/>
                <a:gd name="T25" fmla="*/ 688891872 h 712"/>
                <a:gd name="T26" fmla="*/ 160900504 w 822"/>
                <a:gd name="T27" fmla="*/ 705077856 h 712"/>
                <a:gd name="T28" fmla="*/ 145418994 w 822"/>
                <a:gd name="T29" fmla="*/ 714166551 h 712"/>
                <a:gd name="T30" fmla="*/ 217292429 w 822"/>
                <a:gd name="T31" fmla="*/ 727603026 h 712"/>
                <a:gd name="T32" fmla="*/ 300013414 w 822"/>
                <a:gd name="T33" fmla="*/ 744674829 h 712"/>
                <a:gd name="T34" fmla="*/ 268185232 w 822"/>
                <a:gd name="T35" fmla="*/ 728434571 h 712"/>
                <a:gd name="T36" fmla="*/ 313908214 w 822"/>
                <a:gd name="T37" fmla="*/ 728434571 h 712"/>
                <a:gd name="T38" fmla="*/ 300013414 w 822"/>
                <a:gd name="T39" fmla="*/ 718405406 h 712"/>
                <a:gd name="T40" fmla="*/ 316662857 w 822"/>
                <a:gd name="T41" fmla="*/ 707663808 h 712"/>
                <a:gd name="T42" fmla="*/ 321314158 w 822"/>
                <a:gd name="T43" fmla="*/ 695479231 h 712"/>
                <a:gd name="T44" fmla="*/ 324099787 w 822"/>
                <a:gd name="T45" fmla="*/ 680199800 h 712"/>
                <a:gd name="T46" fmla="*/ 331914337 w 822"/>
                <a:gd name="T47" fmla="*/ 658937225 h 712"/>
                <a:gd name="T48" fmla="*/ 336285968 w 822"/>
                <a:gd name="T49" fmla="*/ 628519248 h 712"/>
                <a:gd name="T50" fmla="*/ 343315441 w 822"/>
                <a:gd name="T51" fmla="*/ 608828137 h 712"/>
                <a:gd name="T52" fmla="*/ 338827231 w 822"/>
                <a:gd name="T53" fmla="*/ 593145947 h 712"/>
                <a:gd name="T54" fmla="*/ 350990554 w 822"/>
                <a:gd name="T55" fmla="*/ 580464910 h 712"/>
                <a:gd name="T56" fmla="*/ 350990554 w 822"/>
                <a:gd name="T57" fmla="*/ 551409961 h 712"/>
                <a:gd name="T58" fmla="*/ 358425937 w 822"/>
                <a:gd name="T59" fmla="*/ 525233614 h 712"/>
                <a:gd name="T60" fmla="*/ 356584468 w 822"/>
                <a:gd name="T61" fmla="*/ 505220653 h 712"/>
                <a:gd name="T62" fmla="*/ 359127671 w 822"/>
                <a:gd name="T63" fmla="*/ 484442545 h 712"/>
                <a:gd name="T64" fmla="*/ 366052254 w 822"/>
                <a:gd name="T65" fmla="*/ 472240097 h 712"/>
                <a:gd name="T66" fmla="*/ 367631246 w 822"/>
                <a:gd name="T67" fmla="*/ 458154650 h 712"/>
                <a:gd name="T68" fmla="*/ 366052254 w 822"/>
                <a:gd name="T69" fmla="*/ 446922293 h 712"/>
                <a:gd name="T70" fmla="*/ 371875197 w 822"/>
                <a:gd name="T71" fmla="*/ 426056060 h 712"/>
                <a:gd name="T72" fmla="*/ 379281579 w 822"/>
                <a:gd name="T73" fmla="*/ 405279823 h 712"/>
                <a:gd name="T74" fmla="*/ 375661730 w 822"/>
                <a:gd name="T75" fmla="*/ 391185142 h 712"/>
                <a:gd name="T76" fmla="*/ 385624510 w 822"/>
                <a:gd name="T77" fmla="*/ 377812207 h 712"/>
                <a:gd name="T78" fmla="*/ 386841303 w 822"/>
                <a:gd name="T79" fmla="*/ 363721327 h 712"/>
                <a:gd name="T80" fmla="*/ 385131191 w 822"/>
                <a:gd name="T81" fmla="*/ 349444967 h 712"/>
                <a:gd name="T82" fmla="*/ 394279664 w 822"/>
                <a:gd name="T83" fmla="*/ 330766398 h 712"/>
                <a:gd name="T84" fmla="*/ 394279664 w 822"/>
                <a:gd name="T85" fmla="*/ 319513309 h 712"/>
                <a:gd name="T86" fmla="*/ 401103801 w 822"/>
                <a:gd name="T87" fmla="*/ 297747414 h 712"/>
                <a:gd name="T88" fmla="*/ 399518227 w 822"/>
                <a:gd name="T89" fmla="*/ 282536153 h 712"/>
                <a:gd name="T90" fmla="*/ 411743657 w 822"/>
                <a:gd name="T91" fmla="*/ 263784944 h 712"/>
                <a:gd name="T92" fmla="*/ 408141327 w 822"/>
                <a:gd name="T93" fmla="*/ 245957561 h 712"/>
                <a:gd name="T94" fmla="*/ 410570261 w 822"/>
                <a:gd name="T95" fmla="*/ 236312150 h 712"/>
                <a:gd name="T96" fmla="*/ 422227992 w 822"/>
                <a:gd name="T97" fmla="*/ 214984263 h 712"/>
                <a:gd name="T98" fmla="*/ 425521647 w 822"/>
                <a:gd name="T99" fmla="*/ 194116060 h 712"/>
                <a:gd name="T100" fmla="*/ 425014816 w 822"/>
                <a:gd name="T101" fmla="*/ 173598901 h 712"/>
                <a:gd name="T102" fmla="*/ 426745333 w 822"/>
                <a:gd name="T103" fmla="*/ 165805677 h 712"/>
                <a:gd name="T104" fmla="*/ 436123268 w 822"/>
                <a:gd name="T105" fmla="*/ 121799533 h 712"/>
                <a:gd name="T106" fmla="*/ 440772768 w 822"/>
                <a:gd name="T107" fmla="*/ 110108797 h 712"/>
                <a:gd name="T108" fmla="*/ 449963430 w 822"/>
                <a:gd name="T109" fmla="*/ 91387109 h 712"/>
                <a:gd name="T110" fmla="*/ 451081510 w 822"/>
                <a:gd name="T111" fmla="*/ 66961220 h 712"/>
                <a:gd name="T112" fmla="*/ 455201922 w 822"/>
                <a:gd name="T113" fmla="*/ 39597503 h 712"/>
                <a:gd name="T114" fmla="*/ 461036187 w 822"/>
                <a:gd name="T115" fmla="*/ 19665878 h 712"/>
                <a:gd name="T116" fmla="*/ 474298263 w 822"/>
                <a:gd name="T117" fmla="*/ 29513529 h 712"/>
                <a:gd name="T118" fmla="*/ 430864345 w 822"/>
                <a:gd name="T119" fmla="*/ 212014951 h 712"/>
                <a:gd name="T120" fmla="*/ 351576768 w 822"/>
                <a:gd name="T121" fmla="*/ 636193613 h 712"/>
                <a:gd name="T122" fmla="*/ 323015551 w 822"/>
                <a:gd name="T123" fmla="*/ 782417226 h 7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22"/>
                <a:gd name="T187" fmla="*/ 0 h 712"/>
                <a:gd name="T188" fmla="*/ 822 w 822"/>
                <a:gd name="T189" fmla="*/ 712 h 71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22" h="712">
                  <a:moveTo>
                    <a:pt x="555" y="712"/>
                  </a:moveTo>
                  <a:lnTo>
                    <a:pt x="530" y="707"/>
                  </a:lnTo>
                  <a:lnTo>
                    <a:pt x="504" y="702"/>
                  </a:lnTo>
                  <a:lnTo>
                    <a:pt x="478" y="697"/>
                  </a:lnTo>
                  <a:lnTo>
                    <a:pt x="453" y="693"/>
                  </a:lnTo>
                  <a:lnTo>
                    <a:pt x="428" y="690"/>
                  </a:lnTo>
                  <a:lnTo>
                    <a:pt x="403" y="686"/>
                  </a:lnTo>
                  <a:lnTo>
                    <a:pt x="378" y="684"/>
                  </a:lnTo>
                  <a:lnTo>
                    <a:pt x="353" y="681"/>
                  </a:lnTo>
                  <a:lnTo>
                    <a:pt x="328" y="679"/>
                  </a:lnTo>
                  <a:lnTo>
                    <a:pt x="303" y="677"/>
                  </a:lnTo>
                  <a:lnTo>
                    <a:pt x="278" y="676"/>
                  </a:lnTo>
                  <a:lnTo>
                    <a:pt x="253" y="675"/>
                  </a:lnTo>
                  <a:lnTo>
                    <a:pt x="228" y="674"/>
                  </a:lnTo>
                  <a:lnTo>
                    <a:pt x="201" y="673"/>
                  </a:lnTo>
                  <a:lnTo>
                    <a:pt x="176" y="673"/>
                  </a:lnTo>
                  <a:lnTo>
                    <a:pt x="151" y="673"/>
                  </a:lnTo>
                  <a:lnTo>
                    <a:pt x="132" y="674"/>
                  </a:lnTo>
                  <a:lnTo>
                    <a:pt x="113" y="674"/>
                  </a:lnTo>
                  <a:lnTo>
                    <a:pt x="94" y="675"/>
                  </a:lnTo>
                  <a:lnTo>
                    <a:pt x="76" y="675"/>
                  </a:lnTo>
                  <a:lnTo>
                    <a:pt x="57" y="676"/>
                  </a:lnTo>
                  <a:lnTo>
                    <a:pt x="38" y="677"/>
                  </a:lnTo>
                  <a:lnTo>
                    <a:pt x="19" y="677"/>
                  </a:lnTo>
                  <a:lnTo>
                    <a:pt x="0" y="678"/>
                  </a:lnTo>
                  <a:lnTo>
                    <a:pt x="1" y="676"/>
                  </a:lnTo>
                  <a:lnTo>
                    <a:pt x="1" y="673"/>
                  </a:lnTo>
                  <a:lnTo>
                    <a:pt x="1" y="670"/>
                  </a:lnTo>
                  <a:lnTo>
                    <a:pt x="2" y="668"/>
                  </a:lnTo>
                  <a:lnTo>
                    <a:pt x="19" y="666"/>
                  </a:lnTo>
                  <a:lnTo>
                    <a:pt x="36" y="664"/>
                  </a:lnTo>
                  <a:lnTo>
                    <a:pt x="54" y="663"/>
                  </a:lnTo>
                  <a:lnTo>
                    <a:pt x="71" y="662"/>
                  </a:lnTo>
                  <a:lnTo>
                    <a:pt x="88" y="660"/>
                  </a:lnTo>
                  <a:lnTo>
                    <a:pt x="106" y="658"/>
                  </a:lnTo>
                  <a:lnTo>
                    <a:pt x="123" y="656"/>
                  </a:lnTo>
                  <a:lnTo>
                    <a:pt x="141" y="653"/>
                  </a:lnTo>
                  <a:lnTo>
                    <a:pt x="122" y="652"/>
                  </a:lnTo>
                  <a:lnTo>
                    <a:pt x="105" y="652"/>
                  </a:lnTo>
                  <a:lnTo>
                    <a:pt x="87" y="651"/>
                  </a:lnTo>
                  <a:lnTo>
                    <a:pt x="71" y="651"/>
                  </a:lnTo>
                  <a:lnTo>
                    <a:pt x="54" y="652"/>
                  </a:lnTo>
                  <a:lnTo>
                    <a:pt x="38" y="653"/>
                  </a:lnTo>
                  <a:lnTo>
                    <a:pt x="21" y="654"/>
                  </a:lnTo>
                  <a:lnTo>
                    <a:pt x="4" y="656"/>
                  </a:lnTo>
                  <a:lnTo>
                    <a:pt x="4" y="653"/>
                  </a:lnTo>
                  <a:lnTo>
                    <a:pt x="5" y="650"/>
                  </a:lnTo>
                  <a:lnTo>
                    <a:pt x="5" y="647"/>
                  </a:lnTo>
                  <a:lnTo>
                    <a:pt x="6" y="645"/>
                  </a:lnTo>
                  <a:lnTo>
                    <a:pt x="19" y="642"/>
                  </a:lnTo>
                  <a:lnTo>
                    <a:pt x="32" y="640"/>
                  </a:lnTo>
                  <a:lnTo>
                    <a:pt x="45" y="638"/>
                  </a:lnTo>
                  <a:lnTo>
                    <a:pt x="58" y="636"/>
                  </a:lnTo>
                  <a:lnTo>
                    <a:pt x="71" y="634"/>
                  </a:lnTo>
                  <a:lnTo>
                    <a:pt x="84" y="633"/>
                  </a:lnTo>
                  <a:lnTo>
                    <a:pt x="98" y="632"/>
                  </a:lnTo>
                  <a:lnTo>
                    <a:pt x="112" y="631"/>
                  </a:lnTo>
                  <a:lnTo>
                    <a:pt x="139" y="632"/>
                  </a:lnTo>
                  <a:lnTo>
                    <a:pt x="160" y="632"/>
                  </a:lnTo>
                  <a:lnTo>
                    <a:pt x="176" y="633"/>
                  </a:lnTo>
                  <a:lnTo>
                    <a:pt x="188" y="634"/>
                  </a:lnTo>
                  <a:lnTo>
                    <a:pt x="196" y="634"/>
                  </a:lnTo>
                  <a:lnTo>
                    <a:pt x="201" y="634"/>
                  </a:lnTo>
                  <a:lnTo>
                    <a:pt x="205" y="634"/>
                  </a:lnTo>
                  <a:lnTo>
                    <a:pt x="208" y="634"/>
                  </a:lnTo>
                  <a:lnTo>
                    <a:pt x="190" y="631"/>
                  </a:lnTo>
                  <a:lnTo>
                    <a:pt x="172" y="628"/>
                  </a:lnTo>
                  <a:lnTo>
                    <a:pt x="156" y="626"/>
                  </a:lnTo>
                  <a:lnTo>
                    <a:pt x="140" y="624"/>
                  </a:lnTo>
                  <a:lnTo>
                    <a:pt x="124" y="622"/>
                  </a:lnTo>
                  <a:lnTo>
                    <a:pt x="108" y="621"/>
                  </a:lnTo>
                  <a:lnTo>
                    <a:pt x="91" y="620"/>
                  </a:lnTo>
                  <a:lnTo>
                    <a:pt x="74" y="620"/>
                  </a:lnTo>
                  <a:lnTo>
                    <a:pt x="58" y="623"/>
                  </a:lnTo>
                  <a:lnTo>
                    <a:pt x="46" y="625"/>
                  </a:lnTo>
                  <a:lnTo>
                    <a:pt x="37" y="627"/>
                  </a:lnTo>
                  <a:lnTo>
                    <a:pt x="31" y="628"/>
                  </a:lnTo>
                  <a:lnTo>
                    <a:pt x="26" y="629"/>
                  </a:lnTo>
                  <a:lnTo>
                    <a:pt x="24" y="629"/>
                  </a:lnTo>
                  <a:lnTo>
                    <a:pt x="22" y="629"/>
                  </a:lnTo>
                  <a:lnTo>
                    <a:pt x="20" y="629"/>
                  </a:lnTo>
                  <a:lnTo>
                    <a:pt x="26" y="622"/>
                  </a:lnTo>
                  <a:lnTo>
                    <a:pt x="33" y="616"/>
                  </a:lnTo>
                  <a:lnTo>
                    <a:pt x="42" y="612"/>
                  </a:lnTo>
                  <a:lnTo>
                    <a:pt x="51" y="609"/>
                  </a:lnTo>
                  <a:lnTo>
                    <a:pt x="61" y="607"/>
                  </a:lnTo>
                  <a:lnTo>
                    <a:pt x="73" y="606"/>
                  </a:lnTo>
                  <a:lnTo>
                    <a:pt x="84" y="605"/>
                  </a:lnTo>
                  <a:lnTo>
                    <a:pt x="96" y="605"/>
                  </a:lnTo>
                  <a:lnTo>
                    <a:pt x="108" y="605"/>
                  </a:lnTo>
                  <a:lnTo>
                    <a:pt x="120" y="606"/>
                  </a:lnTo>
                  <a:lnTo>
                    <a:pt x="132" y="606"/>
                  </a:lnTo>
                  <a:lnTo>
                    <a:pt x="144" y="607"/>
                  </a:lnTo>
                  <a:lnTo>
                    <a:pt x="155" y="607"/>
                  </a:lnTo>
                  <a:lnTo>
                    <a:pt x="165" y="607"/>
                  </a:lnTo>
                  <a:lnTo>
                    <a:pt x="174" y="606"/>
                  </a:lnTo>
                  <a:lnTo>
                    <a:pt x="182" y="604"/>
                  </a:lnTo>
                  <a:lnTo>
                    <a:pt x="168" y="601"/>
                  </a:lnTo>
                  <a:lnTo>
                    <a:pt x="155" y="599"/>
                  </a:lnTo>
                  <a:lnTo>
                    <a:pt x="143" y="597"/>
                  </a:lnTo>
                  <a:lnTo>
                    <a:pt x="131" y="595"/>
                  </a:lnTo>
                  <a:lnTo>
                    <a:pt x="119" y="594"/>
                  </a:lnTo>
                  <a:lnTo>
                    <a:pt x="107" y="593"/>
                  </a:lnTo>
                  <a:lnTo>
                    <a:pt x="95" y="593"/>
                  </a:lnTo>
                  <a:lnTo>
                    <a:pt x="83" y="593"/>
                  </a:lnTo>
                  <a:lnTo>
                    <a:pt x="83" y="592"/>
                  </a:lnTo>
                  <a:lnTo>
                    <a:pt x="83" y="590"/>
                  </a:lnTo>
                  <a:lnTo>
                    <a:pt x="83" y="589"/>
                  </a:lnTo>
                  <a:lnTo>
                    <a:pt x="84" y="588"/>
                  </a:lnTo>
                  <a:lnTo>
                    <a:pt x="97" y="582"/>
                  </a:lnTo>
                  <a:lnTo>
                    <a:pt x="112" y="579"/>
                  </a:lnTo>
                  <a:lnTo>
                    <a:pt x="128" y="578"/>
                  </a:lnTo>
                  <a:lnTo>
                    <a:pt x="145" y="578"/>
                  </a:lnTo>
                  <a:lnTo>
                    <a:pt x="162" y="581"/>
                  </a:lnTo>
                  <a:lnTo>
                    <a:pt x="179" y="587"/>
                  </a:lnTo>
                  <a:lnTo>
                    <a:pt x="193" y="594"/>
                  </a:lnTo>
                  <a:lnTo>
                    <a:pt x="205" y="604"/>
                  </a:lnTo>
                  <a:lnTo>
                    <a:pt x="204" y="605"/>
                  </a:lnTo>
                  <a:lnTo>
                    <a:pt x="204" y="606"/>
                  </a:lnTo>
                  <a:lnTo>
                    <a:pt x="203" y="607"/>
                  </a:lnTo>
                  <a:lnTo>
                    <a:pt x="202" y="608"/>
                  </a:lnTo>
                  <a:lnTo>
                    <a:pt x="206" y="611"/>
                  </a:lnTo>
                  <a:lnTo>
                    <a:pt x="211" y="613"/>
                  </a:lnTo>
                  <a:lnTo>
                    <a:pt x="217" y="614"/>
                  </a:lnTo>
                  <a:lnTo>
                    <a:pt x="223" y="616"/>
                  </a:lnTo>
                  <a:lnTo>
                    <a:pt x="228" y="617"/>
                  </a:lnTo>
                  <a:lnTo>
                    <a:pt x="234" y="619"/>
                  </a:lnTo>
                  <a:lnTo>
                    <a:pt x="240" y="621"/>
                  </a:lnTo>
                  <a:lnTo>
                    <a:pt x="246" y="625"/>
                  </a:lnTo>
                  <a:lnTo>
                    <a:pt x="245" y="627"/>
                  </a:lnTo>
                  <a:lnTo>
                    <a:pt x="244" y="628"/>
                  </a:lnTo>
                  <a:lnTo>
                    <a:pt x="242" y="628"/>
                  </a:lnTo>
                  <a:lnTo>
                    <a:pt x="238" y="629"/>
                  </a:lnTo>
                  <a:lnTo>
                    <a:pt x="245" y="631"/>
                  </a:lnTo>
                  <a:lnTo>
                    <a:pt x="251" y="633"/>
                  </a:lnTo>
                  <a:lnTo>
                    <a:pt x="257" y="635"/>
                  </a:lnTo>
                  <a:lnTo>
                    <a:pt x="262" y="636"/>
                  </a:lnTo>
                  <a:lnTo>
                    <a:pt x="268" y="638"/>
                  </a:lnTo>
                  <a:lnTo>
                    <a:pt x="273" y="640"/>
                  </a:lnTo>
                  <a:lnTo>
                    <a:pt x="278" y="642"/>
                  </a:lnTo>
                  <a:lnTo>
                    <a:pt x="284" y="644"/>
                  </a:lnTo>
                  <a:lnTo>
                    <a:pt x="282" y="644"/>
                  </a:lnTo>
                  <a:lnTo>
                    <a:pt x="278" y="645"/>
                  </a:lnTo>
                  <a:lnTo>
                    <a:pt x="273" y="645"/>
                  </a:lnTo>
                  <a:lnTo>
                    <a:pt x="267" y="645"/>
                  </a:lnTo>
                  <a:lnTo>
                    <a:pt x="261" y="645"/>
                  </a:lnTo>
                  <a:lnTo>
                    <a:pt x="255" y="646"/>
                  </a:lnTo>
                  <a:lnTo>
                    <a:pt x="250" y="646"/>
                  </a:lnTo>
                  <a:lnTo>
                    <a:pt x="246" y="647"/>
                  </a:lnTo>
                  <a:lnTo>
                    <a:pt x="251" y="650"/>
                  </a:lnTo>
                  <a:lnTo>
                    <a:pt x="260" y="653"/>
                  </a:lnTo>
                  <a:lnTo>
                    <a:pt x="272" y="655"/>
                  </a:lnTo>
                  <a:lnTo>
                    <a:pt x="284" y="656"/>
                  </a:lnTo>
                  <a:lnTo>
                    <a:pt x="298" y="656"/>
                  </a:lnTo>
                  <a:lnTo>
                    <a:pt x="311" y="657"/>
                  </a:lnTo>
                  <a:lnTo>
                    <a:pt x="322" y="657"/>
                  </a:lnTo>
                  <a:lnTo>
                    <a:pt x="331" y="657"/>
                  </a:lnTo>
                  <a:lnTo>
                    <a:pt x="346" y="659"/>
                  </a:lnTo>
                  <a:lnTo>
                    <a:pt x="360" y="661"/>
                  </a:lnTo>
                  <a:lnTo>
                    <a:pt x="375" y="662"/>
                  </a:lnTo>
                  <a:lnTo>
                    <a:pt x="390" y="662"/>
                  </a:lnTo>
                  <a:lnTo>
                    <a:pt x="404" y="663"/>
                  </a:lnTo>
                  <a:lnTo>
                    <a:pt x="419" y="665"/>
                  </a:lnTo>
                  <a:lnTo>
                    <a:pt x="433" y="668"/>
                  </a:lnTo>
                  <a:lnTo>
                    <a:pt x="448" y="672"/>
                  </a:lnTo>
                  <a:lnTo>
                    <a:pt x="471" y="674"/>
                  </a:lnTo>
                  <a:lnTo>
                    <a:pt x="489" y="676"/>
                  </a:lnTo>
                  <a:lnTo>
                    <a:pt x="503" y="677"/>
                  </a:lnTo>
                  <a:lnTo>
                    <a:pt x="512" y="678"/>
                  </a:lnTo>
                  <a:lnTo>
                    <a:pt x="518" y="678"/>
                  </a:lnTo>
                  <a:lnTo>
                    <a:pt x="522" y="678"/>
                  </a:lnTo>
                  <a:lnTo>
                    <a:pt x="525" y="678"/>
                  </a:lnTo>
                  <a:lnTo>
                    <a:pt x="528" y="678"/>
                  </a:lnTo>
                  <a:lnTo>
                    <a:pt x="524" y="677"/>
                  </a:lnTo>
                  <a:lnTo>
                    <a:pt x="516" y="675"/>
                  </a:lnTo>
                  <a:lnTo>
                    <a:pt x="505" y="673"/>
                  </a:lnTo>
                  <a:lnTo>
                    <a:pt x="492" y="670"/>
                  </a:lnTo>
                  <a:lnTo>
                    <a:pt x="481" y="667"/>
                  </a:lnTo>
                  <a:lnTo>
                    <a:pt x="471" y="665"/>
                  </a:lnTo>
                  <a:lnTo>
                    <a:pt x="463" y="663"/>
                  </a:lnTo>
                  <a:lnTo>
                    <a:pt x="460" y="662"/>
                  </a:lnTo>
                  <a:lnTo>
                    <a:pt x="469" y="660"/>
                  </a:lnTo>
                  <a:lnTo>
                    <a:pt x="479" y="659"/>
                  </a:lnTo>
                  <a:lnTo>
                    <a:pt x="488" y="659"/>
                  </a:lnTo>
                  <a:lnTo>
                    <a:pt x="497" y="659"/>
                  </a:lnTo>
                  <a:lnTo>
                    <a:pt x="508" y="660"/>
                  </a:lnTo>
                  <a:lnTo>
                    <a:pt x="519" y="662"/>
                  </a:lnTo>
                  <a:lnTo>
                    <a:pt x="529" y="663"/>
                  </a:lnTo>
                  <a:lnTo>
                    <a:pt x="541" y="664"/>
                  </a:lnTo>
                  <a:lnTo>
                    <a:pt x="542" y="663"/>
                  </a:lnTo>
                  <a:lnTo>
                    <a:pt x="543" y="662"/>
                  </a:lnTo>
                  <a:lnTo>
                    <a:pt x="544" y="661"/>
                  </a:lnTo>
                  <a:lnTo>
                    <a:pt x="545" y="661"/>
                  </a:lnTo>
                  <a:lnTo>
                    <a:pt x="542" y="659"/>
                  </a:lnTo>
                  <a:lnTo>
                    <a:pt x="539" y="657"/>
                  </a:lnTo>
                  <a:lnTo>
                    <a:pt x="534" y="656"/>
                  </a:lnTo>
                  <a:lnTo>
                    <a:pt x="530" y="655"/>
                  </a:lnTo>
                  <a:lnTo>
                    <a:pt x="526" y="654"/>
                  </a:lnTo>
                  <a:lnTo>
                    <a:pt x="521" y="654"/>
                  </a:lnTo>
                  <a:lnTo>
                    <a:pt x="518" y="654"/>
                  </a:lnTo>
                  <a:lnTo>
                    <a:pt x="515" y="654"/>
                  </a:lnTo>
                  <a:lnTo>
                    <a:pt x="515" y="653"/>
                  </a:lnTo>
                  <a:lnTo>
                    <a:pt x="515" y="651"/>
                  </a:lnTo>
                  <a:lnTo>
                    <a:pt x="515" y="650"/>
                  </a:lnTo>
                  <a:lnTo>
                    <a:pt x="516" y="649"/>
                  </a:lnTo>
                  <a:lnTo>
                    <a:pt x="520" y="648"/>
                  </a:lnTo>
                  <a:lnTo>
                    <a:pt x="526" y="648"/>
                  </a:lnTo>
                  <a:lnTo>
                    <a:pt x="533" y="647"/>
                  </a:lnTo>
                  <a:lnTo>
                    <a:pt x="540" y="646"/>
                  </a:lnTo>
                  <a:lnTo>
                    <a:pt x="547" y="644"/>
                  </a:lnTo>
                  <a:lnTo>
                    <a:pt x="553" y="642"/>
                  </a:lnTo>
                  <a:lnTo>
                    <a:pt x="558" y="640"/>
                  </a:lnTo>
                  <a:lnTo>
                    <a:pt x="560" y="636"/>
                  </a:lnTo>
                  <a:lnTo>
                    <a:pt x="559" y="636"/>
                  </a:lnTo>
                  <a:lnTo>
                    <a:pt x="557" y="636"/>
                  </a:lnTo>
                  <a:lnTo>
                    <a:pt x="556" y="636"/>
                  </a:lnTo>
                  <a:lnTo>
                    <a:pt x="554" y="636"/>
                  </a:lnTo>
                  <a:lnTo>
                    <a:pt x="555" y="635"/>
                  </a:lnTo>
                  <a:lnTo>
                    <a:pt x="555" y="634"/>
                  </a:lnTo>
                  <a:lnTo>
                    <a:pt x="555" y="633"/>
                  </a:lnTo>
                  <a:lnTo>
                    <a:pt x="555" y="632"/>
                  </a:lnTo>
                  <a:lnTo>
                    <a:pt x="560" y="631"/>
                  </a:lnTo>
                  <a:lnTo>
                    <a:pt x="565" y="630"/>
                  </a:lnTo>
                  <a:lnTo>
                    <a:pt x="570" y="630"/>
                  </a:lnTo>
                  <a:lnTo>
                    <a:pt x="575" y="629"/>
                  </a:lnTo>
                  <a:lnTo>
                    <a:pt x="574" y="623"/>
                  </a:lnTo>
                  <a:lnTo>
                    <a:pt x="570" y="621"/>
                  </a:lnTo>
                  <a:lnTo>
                    <a:pt x="565" y="621"/>
                  </a:lnTo>
                  <a:lnTo>
                    <a:pt x="560" y="621"/>
                  </a:lnTo>
                  <a:lnTo>
                    <a:pt x="560" y="619"/>
                  </a:lnTo>
                  <a:lnTo>
                    <a:pt x="561" y="616"/>
                  </a:lnTo>
                  <a:lnTo>
                    <a:pt x="561" y="613"/>
                  </a:lnTo>
                  <a:lnTo>
                    <a:pt x="562" y="611"/>
                  </a:lnTo>
                  <a:lnTo>
                    <a:pt x="572" y="609"/>
                  </a:lnTo>
                  <a:lnTo>
                    <a:pt x="577" y="607"/>
                  </a:lnTo>
                  <a:lnTo>
                    <a:pt x="579" y="606"/>
                  </a:lnTo>
                  <a:lnTo>
                    <a:pt x="580" y="605"/>
                  </a:lnTo>
                  <a:lnTo>
                    <a:pt x="578" y="603"/>
                  </a:lnTo>
                  <a:lnTo>
                    <a:pt x="576" y="601"/>
                  </a:lnTo>
                  <a:lnTo>
                    <a:pt x="573" y="600"/>
                  </a:lnTo>
                  <a:lnTo>
                    <a:pt x="568" y="599"/>
                  </a:lnTo>
                  <a:lnTo>
                    <a:pt x="568" y="589"/>
                  </a:lnTo>
                  <a:lnTo>
                    <a:pt x="570" y="583"/>
                  </a:lnTo>
                  <a:lnTo>
                    <a:pt x="574" y="581"/>
                  </a:lnTo>
                  <a:lnTo>
                    <a:pt x="582" y="579"/>
                  </a:lnTo>
                  <a:lnTo>
                    <a:pt x="582" y="577"/>
                  </a:lnTo>
                  <a:lnTo>
                    <a:pt x="582" y="576"/>
                  </a:lnTo>
                  <a:lnTo>
                    <a:pt x="582" y="574"/>
                  </a:lnTo>
                  <a:lnTo>
                    <a:pt x="582" y="573"/>
                  </a:lnTo>
                  <a:lnTo>
                    <a:pt x="581" y="572"/>
                  </a:lnTo>
                  <a:lnTo>
                    <a:pt x="579" y="572"/>
                  </a:lnTo>
                  <a:lnTo>
                    <a:pt x="578" y="572"/>
                  </a:lnTo>
                  <a:lnTo>
                    <a:pt x="576" y="571"/>
                  </a:lnTo>
                  <a:lnTo>
                    <a:pt x="576" y="566"/>
                  </a:lnTo>
                  <a:lnTo>
                    <a:pt x="577" y="562"/>
                  </a:lnTo>
                  <a:lnTo>
                    <a:pt x="579" y="558"/>
                  </a:lnTo>
                  <a:lnTo>
                    <a:pt x="580" y="555"/>
                  </a:lnTo>
                  <a:lnTo>
                    <a:pt x="584" y="555"/>
                  </a:lnTo>
                  <a:lnTo>
                    <a:pt x="589" y="554"/>
                  </a:lnTo>
                  <a:lnTo>
                    <a:pt x="593" y="554"/>
                  </a:lnTo>
                  <a:lnTo>
                    <a:pt x="597" y="554"/>
                  </a:lnTo>
                  <a:lnTo>
                    <a:pt x="596" y="553"/>
                  </a:lnTo>
                  <a:lnTo>
                    <a:pt x="596" y="552"/>
                  </a:lnTo>
                  <a:lnTo>
                    <a:pt x="596" y="551"/>
                  </a:lnTo>
                  <a:lnTo>
                    <a:pt x="596" y="550"/>
                  </a:lnTo>
                  <a:lnTo>
                    <a:pt x="592" y="549"/>
                  </a:lnTo>
                  <a:lnTo>
                    <a:pt x="589" y="547"/>
                  </a:lnTo>
                  <a:lnTo>
                    <a:pt x="586" y="546"/>
                  </a:lnTo>
                  <a:lnTo>
                    <a:pt x="584" y="545"/>
                  </a:lnTo>
                  <a:lnTo>
                    <a:pt x="585" y="540"/>
                  </a:lnTo>
                  <a:lnTo>
                    <a:pt x="585" y="537"/>
                  </a:lnTo>
                  <a:lnTo>
                    <a:pt x="586" y="534"/>
                  </a:lnTo>
                  <a:lnTo>
                    <a:pt x="588" y="532"/>
                  </a:lnTo>
                  <a:lnTo>
                    <a:pt x="592" y="532"/>
                  </a:lnTo>
                  <a:lnTo>
                    <a:pt x="596" y="532"/>
                  </a:lnTo>
                  <a:lnTo>
                    <a:pt x="600" y="532"/>
                  </a:lnTo>
                  <a:lnTo>
                    <a:pt x="604" y="531"/>
                  </a:lnTo>
                  <a:lnTo>
                    <a:pt x="605" y="530"/>
                  </a:lnTo>
                  <a:lnTo>
                    <a:pt x="605" y="529"/>
                  </a:lnTo>
                  <a:lnTo>
                    <a:pt x="606" y="528"/>
                  </a:lnTo>
                  <a:lnTo>
                    <a:pt x="607" y="528"/>
                  </a:lnTo>
                  <a:lnTo>
                    <a:pt x="606" y="526"/>
                  </a:lnTo>
                  <a:lnTo>
                    <a:pt x="604" y="525"/>
                  </a:lnTo>
                  <a:lnTo>
                    <a:pt x="600" y="524"/>
                  </a:lnTo>
                  <a:lnTo>
                    <a:pt x="594" y="522"/>
                  </a:lnTo>
                  <a:lnTo>
                    <a:pt x="593" y="518"/>
                  </a:lnTo>
                  <a:lnTo>
                    <a:pt x="594" y="515"/>
                  </a:lnTo>
                  <a:lnTo>
                    <a:pt x="594" y="512"/>
                  </a:lnTo>
                  <a:lnTo>
                    <a:pt x="596" y="506"/>
                  </a:lnTo>
                  <a:lnTo>
                    <a:pt x="606" y="502"/>
                  </a:lnTo>
                  <a:lnTo>
                    <a:pt x="612" y="500"/>
                  </a:lnTo>
                  <a:lnTo>
                    <a:pt x="615" y="499"/>
                  </a:lnTo>
                  <a:lnTo>
                    <a:pt x="616" y="498"/>
                  </a:lnTo>
                  <a:lnTo>
                    <a:pt x="612" y="497"/>
                  </a:lnTo>
                  <a:lnTo>
                    <a:pt x="609" y="496"/>
                  </a:lnTo>
                  <a:lnTo>
                    <a:pt x="606" y="495"/>
                  </a:lnTo>
                  <a:lnTo>
                    <a:pt x="602" y="494"/>
                  </a:lnTo>
                  <a:lnTo>
                    <a:pt x="607" y="484"/>
                  </a:lnTo>
                  <a:lnTo>
                    <a:pt x="614" y="480"/>
                  </a:lnTo>
                  <a:lnTo>
                    <a:pt x="619" y="478"/>
                  </a:lnTo>
                  <a:lnTo>
                    <a:pt x="620" y="471"/>
                  </a:lnTo>
                  <a:lnTo>
                    <a:pt x="618" y="471"/>
                  </a:lnTo>
                  <a:lnTo>
                    <a:pt x="616" y="471"/>
                  </a:lnTo>
                  <a:lnTo>
                    <a:pt x="613" y="471"/>
                  </a:lnTo>
                  <a:lnTo>
                    <a:pt x="611" y="471"/>
                  </a:lnTo>
                  <a:lnTo>
                    <a:pt x="612" y="468"/>
                  </a:lnTo>
                  <a:lnTo>
                    <a:pt x="612" y="465"/>
                  </a:lnTo>
                  <a:lnTo>
                    <a:pt x="612" y="463"/>
                  </a:lnTo>
                  <a:lnTo>
                    <a:pt x="612" y="460"/>
                  </a:lnTo>
                  <a:lnTo>
                    <a:pt x="616" y="460"/>
                  </a:lnTo>
                  <a:lnTo>
                    <a:pt x="620" y="458"/>
                  </a:lnTo>
                  <a:lnTo>
                    <a:pt x="624" y="457"/>
                  </a:lnTo>
                  <a:lnTo>
                    <a:pt x="627" y="454"/>
                  </a:lnTo>
                  <a:lnTo>
                    <a:pt x="626" y="453"/>
                  </a:lnTo>
                  <a:lnTo>
                    <a:pt x="625" y="452"/>
                  </a:lnTo>
                  <a:lnTo>
                    <a:pt x="623" y="451"/>
                  </a:lnTo>
                  <a:lnTo>
                    <a:pt x="620" y="450"/>
                  </a:lnTo>
                  <a:lnTo>
                    <a:pt x="620" y="447"/>
                  </a:lnTo>
                  <a:lnTo>
                    <a:pt x="620" y="444"/>
                  </a:lnTo>
                  <a:lnTo>
                    <a:pt x="620" y="441"/>
                  </a:lnTo>
                  <a:lnTo>
                    <a:pt x="620" y="438"/>
                  </a:lnTo>
                  <a:lnTo>
                    <a:pt x="624" y="437"/>
                  </a:lnTo>
                  <a:lnTo>
                    <a:pt x="628" y="437"/>
                  </a:lnTo>
                  <a:lnTo>
                    <a:pt x="631" y="436"/>
                  </a:lnTo>
                  <a:lnTo>
                    <a:pt x="635" y="436"/>
                  </a:lnTo>
                  <a:lnTo>
                    <a:pt x="635" y="434"/>
                  </a:lnTo>
                  <a:lnTo>
                    <a:pt x="635" y="433"/>
                  </a:lnTo>
                  <a:lnTo>
                    <a:pt x="634" y="431"/>
                  </a:lnTo>
                  <a:lnTo>
                    <a:pt x="634" y="430"/>
                  </a:lnTo>
                  <a:lnTo>
                    <a:pt x="632" y="430"/>
                  </a:lnTo>
                  <a:lnTo>
                    <a:pt x="630" y="429"/>
                  </a:lnTo>
                  <a:lnTo>
                    <a:pt x="628" y="429"/>
                  </a:lnTo>
                  <a:lnTo>
                    <a:pt x="626" y="428"/>
                  </a:lnTo>
                  <a:lnTo>
                    <a:pt x="626" y="426"/>
                  </a:lnTo>
                  <a:lnTo>
                    <a:pt x="626" y="423"/>
                  </a:lnTo>
                  <a:lnTo>
                    <a:pt x="626" y="421"/>
                  </a:lnTo>
                  <a:lnTo>
                    <a:pt x="626" y="419"/>
                  </a:lnTo>
                  <a:lnTo>
                    <a:pt x="629" y="418"/>
                  </a:lnTo>
                  <a:lnTo>
                    <a:pt x="632" y="417"/>
                  </a:lnTo>
                  <a:lnTo>
                    <a:pt x="635" y="417"/>
                  </a:lnTo>
                  <a:lnTo>
                    <a:pt x="639" y="416"/>
                  </a:lnTo>
                  <a:lnTo>
                    <a:pt x="639" y="415"/>
                  </a:lnTo>
                  <a:lnTo>
                    <a:pt x="639" y="413"/>
                  </a:lnTo>
                  <a:lnTo>
                    <a:pt x="639" y="412"/>
                  </a:lnTo>
                  <a:lnTo>
                    <a:pt x="639" y="411"/>
                  </a:lnTo>
                  <a:lnTo>
                    <a:pt x="637" y="410"/>
                  </a:lnTo>
                  <a:lnTo>
                    <a:pt x="635" y="410"/>
                  </a:lnTo>
                  <a:lnTo>
                    <a:pt x="634" y="410"/>
                  </a:lnTo>
                  <a:lnTo>
                    <a:pt x="632" y="409"/>
                  </a:lnTo>
                  <a:lnTo>
                    <a:pt x="632" y="407"/>
                  </a:lnTo>
                  <a:lnTo>
                    <a:pt x="633" y="404"/>
                  </a:lnTo>
                  <a:lnTo>
                    <a:pt x="633" y="401"/>
                  </a:lnTo>
                  <a:lnTo>
                    <a:pt x="633" y="399"/>
                  </a:lnTo>
                  <a:lnTo>
                    <a:pt x="637" y="398"/>
                  </a:lnTo>
                  <a:lnTo>
                    <a:pt x="641" y="397"/>
                  </a:lnTo>
                  <a:lnTo>
                    <a:pt x="644" y="397"/>
                  </a:lnTo>
                  <a:lnTo>
                    <a:pt x="648" y="396"/>
                  </a:lnTo>
                  <a:lnTo>
                    <a:pt x="647" y="391"/>
                  </a:lnTo>
                  <a:lnTo>
                    <a:pt x="645" y="388"/>
                  </a:lnTo>
                  <a:lnTo>
                    <a:pt x="642" y="388"/>
                  </a:lnTo>
                  <a:lnTo>
                    <a:pt x="640" y="387"/>
                  </a:lnTo>
                  <a:lnTo>
                    <a:pt x="641" y="381"/>
                  </a:lnTo>
                  <a:lnTo>
                    <a:pt x="641" y="377"/>
                  </a:lnTo>
                  <a:lnTo>
                    <a:pt x="642" y="374"/>
                  </a:lnTo>
                  <a:lnTo>
                    <a:pt x="643" y="372"/>
                  </a:lnTo>
                  <a:lnTo>
                    <a:pt x="646" y="371"/>
                  </a:lnTo>
                  <a:lnTo>
                    <a:pt x="649" y="371"/>
                  </a:lnTo>
                  <a:lnTo>
                    <a:pt x="652" y="370"/>
                  </a:lnTo>
                  <a:lnTo>
                    <a:pt x="655" y="370"/>
                  </a:lnTo>
                  <a:lnTo>
                    <a:pt x="655" y="369"/>
                  </a:lnTo>
                  <a:lnTo>
                    <a:pt x="655" y="367"/>
                  </a:lnTo>
                  <a:lnTo>
                    <a:pt x="655" y="366"/>
                  </a:lnTo>
                  <a:lnTo>
                    <a:pt x="655" y="365"/>
                  </a:lnTo>
                  <a:lnTo>
                    <a:pt x="654" y="364"/>
                  </a:lnTo>
                  <a:lnTo>
                    <a:pt x="652" y="364"/>
                  </a:lnTo>
                  <a:lnTo>
                    <a:pt x="651" y="363"/>
                  </a:lnTo>
                  <a:lnTo>
                    <a:pt x="649" y="363"/>
                  </a:lnTo>
                  <a:lnTo>
                    <a:pt x="649" y="361"/>
                  </a:lnTo>
                  <a:lnTo>
                    <a:pt x="649" y="358"/>
                  </a:lnTo>
                  <a:lnTo>
                    <a:pt x="649" y="356"/>
                  </a:lnTo>
                  <a:lnTo>
                    <a:pt x="649" y="354"/>
                  </a:lnTo>
                  <a:lnTo>
                    <a:pt x="654" y="353"/>
                  </a:lnTo>
                  <a:lnTo>
                    <a:pt x="659" y="352"/>
                  </a:lnTo>
                  <a:lnTo>
                    <a:pt x="663" y="351"/>
                  </a:lnTo>
                  <a:lnTo>
                    <a:pt x="668" y="350"/>
                  </a:lnTo>
                  <a:lnTo>
                    <a:pt x="669" y="349"/>
                  </a:lnTo>
                  <a:lnTo>
                    <a:pt x="669" y="347"/>
                  </a:lnTo>
                  <a:lnTo>
                    <a:pt x="669" y="346"/>
                  </a:lnTo>
                  <a:lnTo>
                    <a:pt x="670" y="345"/>
                  </a:lnTo>
                  <a:lnTo>
                    <a:pt x="666" y="344"/>
                  </a:lnTo>
                  <a:lnTo>
                    <a:pt x="663" y="344"/>
                  </a:lnTo>
                  <a:lnTo>
                    <a:pt x="660" y="344"/>
                  </a:lnTo>
                  <a:lnTo>
                    <a:pt x="656" y="343"/>
                  </a:lnTo>
                  <a:lnTo>
                    <a:pt x="655" y="340"/>
                  </a:lnTo>
                  <a:lnTo>
                    <a:pt x="656" y="338"/>
                  </a:lnTo>
                  <a:lnTo>
                    <a:pt x="656" y="336"/>
                  </a:lnTo>
                  <a:lnTo>
                    <a:pt x="658" y="332"/>
                  </a:lnTo>
                  <a:lnTo>
                    <a:pt x="662" y="331"/>
                  </a:lnTo>
                  <a:lnTo>
                    <a:pt x="665" y="331"/>
                  </a:lnTo>
                  <a:lnTo>
                    <a:pt x="668" y="331"/>
                  </a:lnTo>
                  <a:lnTo>
                    <a:pt x="672" y="330"/>
                  </a:lnTo>
                  <a:lnTo>
                    <a:pt x="671" y="329"/>
                  </a:lnTo>
                  <a:lnTo>
                    <a:pt x="671" y="327"/>
                  </a:lnTo>
                  <a:lnTo>
                    <a:pt x="671" y="326"/>
                  </a:lnTo>
                  <a:lnTo>
                    <a:pt x="671" y="325"/>
                  </a:lnTo>
                  <a:lnTo>
                    <a:pt x="670" y="324"/>
                  </a:lnTo>
                  <a:lnTo>
                    <a:pt x="668" y="324"/>
                  </a:lnTo>
                  <a:lnTo>
                    <a:pt x="667" y="323"/>
                  </a:lnTo>
                  <a:lnTo>
                    <a:pt x="665" y="323"/>
                  </a:lnTo>
                  <a:lnTo>
                    <a:pt x="665" y="318"/>
                  </a:lnTo>
                  <a:lnTo>
                    <a:pt x="665" y="314"/>
                  </a:lnTo>
                  <a:lnTo>
                    <a:pt x="666" y="311"/>
                  </a:lnTo>
                  <a:lnTo>
                    <a:pt x="667" y="308"/>
                  </a:lnTo>
                  <a:lnTo>
                    <a:pt x="670" y="307"/>
                  </a:lnTo>
                  <a:lnTo>
                    <a:pt x="674" y="307"/>
                  </a:lnTo>
                  <a:lnTo>
                    <a:pt x="677" y="306"/>
                  </a:lnTo>
                  <a:lnTo>
                    <a:pt x="680" y="306"/>
                  </a:lnTo>
                  <a:lnTo>
                    <a:pt x="681" y="304"/>
                  </a:lnTo>
                  <a:lnTo>
                    <a:pt x="681" y="303"/>
                  </a:lnTo>
                  <a:lnTo>
                    <a:pt x="681" y="301"/>
                  </a:lnTo>
                  <a:lnTo>
                    <a:pt x="681" y="299"/>
                  </a:lnTo>
                  <a:lnTo>
                    <a:pt x="680" y="298"/>
                  </a:lnTo>
                  <a:lnTo>
                    <a:pt x="678" y="297"/>
                  </a:lnTo>
                  <a:lnTo>
                    <a:pt x="677" y="297"/>
                  </a:lnTo>
                  <a:lnTo>
                    <a:pt x="675" y="296"/>
                  </a:lnTo>
                  <a:lnTo>
                    <a:pt x="675" y="295"/>
                  </a:lnTo>
                  <a:lnTo>
                    <a:pt x="675" y="294"/>
                  </a:lnTo>
                  <a:lnTo>
                    <a:pt x="675" y="292"/>
                  </a:lnTo>
                  <a:lnTo>
                    <a:pt x="676" y="291"/>
                  </a:lnTo>
                  <a:lnTo>
                    <a:pt x="681" y="291"/>
                  </a:lnTo>
                  <a:lnTo>
                    <a:pt x="686" y="291"/>
                  </a:lnTo>
                  <a:lnTo>
                    <a:pt x="690" y="290"/>
                  </a:lnTo>
                  <a:lnTo>
                    <a:pt x="696" y="286"/>
                  </a:lnTo>
                  <a:lnTo>
                    <a:pt x="693" y="285"/>
                  </a:lnTo>
                  <a:lnTo>
                    <a:pt x="690" y="284"/>
                  </a:lnTo>
                  <a:lnTo>
                    <a:pt x="686" y="284"/>
                  </a:lnTo>
                  <a:lnTo>
                    <a:pt x="680" y="283"/>
                  </a:lnTo>
                  <a:lnTo>
                    <a:pt x="682" y="272"/>
                  </a:lnTo>
                  <a:lnTo>
                    <a:pt x="686" y="270"/>
                  </a:lnTo>
                  <a:lnTo>
                    <a:pt x="693" y="271"/>
                  </a:lnTo>
                  <a:lnTo>
                    <a:pt x="703" y="267"/>
                  </a:lnTo>
                  <a:lnTo>
                    <a:pt x="703" y="266"/>
                  </a:lnTo>
                  <a:lnTo>
                    <a:pt x="703" y="265"/>
                  </a:lnTo>
                  <a:lnTo>
                    <a:pt x="702" y="265"/>
                  </a:lnTo>
                  <a:lnTo>
                    <a:pt x="702" y="264"/>
                  </a:lnTo>
                  <a:lnTo>
                    <a:pt x="699" y="263"/>
                  </a:lnTo>
                  <a:lnTo>
                    <a:pt x="696" y="262"/>
                  </a:lnTo>
                  <a:lnTo>
                    <a:pt x="692" y="262"/>
                  </a:lnTo>
                  <a:lnTo>
                    <a:pt x="689" y="261"/>
                  </a:lnTo>
                  <a:lnTo>
                    <a:pt x="690" y="257"/>
                  </a:lnTo>
                  <a:lnTo>
                    <a:pt x="692" y="254"/>
                  </a:lnTo>
                  <a:lnTo>
                    <a:pt x="693" y="251"/>
                  </a:lnTo>
                  <a:lnTo>
                    <a:pt x="694" y="247"/>
                  </a:lnTo>
                  <a:lnTo>
                    <a:pt x="698" y="246"/>
                  </a:lnTo>
                  <a:lnTo>
                    <a:pt x="702" y="245"/>
                  </a:lnTo>
                  <a:lnTo>
                    <a:pt x="707" y="245"/>
                  </a:lnTo>
                  <a:lnTo>
                    <a:pt x="711" y="244"/>
                  </a:lnTo>
                  <a:lnTo>
                    <a:pt x="711" y="243"/>
                  </a:lnTo>
                  <a:lnTo>
                    <a:pt x="711" y="242"/>
                  </a:lnTo>
                  <a:lnTo>
                    <a:pt x="711" y="240"/>
                  </a:lnTo>
                  <a:lnTo>
                    <a:pt x="711" y="239"/>
                  </a:lnTo>
                  <a:lnTo>
                    <a:pt x="708" y="238"/>
                  </a:lnTo>
                  <a:lnTo>
                    <a:pt x="706" y="237"/>
                  </a:lnTo>
                  <a:lnTo>
                    <a:pt x="704" y="237"/>
                  </a:lnTo>
                  <a:lnTo>
                    <a:pt x="700" y="237"/>
                  </a:lnTo>
                  <a:lnTo>
                    <a:pt x="701" y="234"/>
                  </a:lnTo>
                  <a:lnTo>
                    <a:pt x="701" y="231"/>
                  </a:lnTo>
                  <a:lnTo>
                    <a:pt x="702" y="228"/>
                  </a:lnTo>
                  <a:lnTo>
                    <a:pt x="702" y="225"/>
                  </a:lnTo>
                  <a:lnTo>
                    <a:pt x="705" y="224"/>
                  </a:lnTo>
                  <a:lnTo>
                    <a:pt x="708" y="224"/>
                  </a:lnTo>
                  <a:lnTo>
                    <a:pt x="710" y="223"/>
                  </a:lnTo>
                  <a:lnTo>
                    <a:pt x="713" y="223"/>
                  </a:lnTo>
                  <a:lnTo>
                    <a:pt x="713" y="221"/>
                  </a:lnTo>
                  <a:lnTo>
                    <a:pt x="713" y="219"/>
                  </a:lnTo>
                  <a:lnTo>
                    <a:pt x="713" y="218"/>
                  </a:lnTo>
                  <a:lnTo>
                    <a:pt x="713" y="216"/>
                  </a:lnTo>
                  <a:lnTo>
                    <a:pt x="712" y="216"/>
                  </a:lnTo>
                  <a:lnTo>
                    <a:pt x="710" y="215"/>
                  </a:lnTo>
                  <a:lnTo>
                    <a:pt x="709" y="215"/>
                  </a:lnTo>
                  <a:lnTo>
                    <a:pt x="708" y="215"/>
                  </a:lnTo>
                  <a:lnTo>
                    <a:pt x="709" y="212"/>
                  </a:lnTo>
                  <a:lnTo>
                    <a:pt x="709" y="209"/>
                  </a:lnTo>
                  <a:lnTo>
                    <a:pt x="710" y="207"/>
                  </a:lnTo>
                  <a:lnTo>
                    <a:pt x="711" y="204"/>
                  </a:lnTo>
                  <a:lnTo>
                    <a:pt x="717" y="203"/>
                  </a:lnTo>
                  <a:lnTo>
                    <a:pt x="723" y="203"/>
                  </a:lnTo>
                  <a:lnTo>
                    <a:pt x="729" y="201"/>
                  </a:lnTo>
                  <a:lnTo>
                    <a:pt x="735" y="198"/>
                  </a:lnTo>
                  <a:lnTo>
                    <a:pt x="729" y="196"/>
                  </a:lnTo>
                  <a:lnTo>
                    <a:pt x="724" y="195"/>
                  </a:lnTo>
                  <a:lnTo>
                    <a:pt x="719" y="195"/>
                  </a:lnTo>
                  <a:lnTo>
                    <a:pt x="715" y="195"/>
                  </a:lnTo>
                  <a:lnTo>
                    <a:pt x="718" y="187"/>
                  </a:lnTo>
                  <a:lnTo>
                    <a:pt x="720" y="183"/>
                  </a:lnTo>
                  <a:lnTo>
                    <a:pt x="725" y="182"/>
                  </a:lnTo>
                  <a:lnTo>
                    <a:pt x="734" y="182"/>
                  </a:lnTo>
                  <a:lnTo>
                    <a:pt x="734" y="180"/>
                  </a:lnTo>
                  <a:lnTo>
                    <a:pt x="735" y="179"/>
                  </a:lnTo>
                  <a:lnTo>
                    <a:pt x="735" y="177"/>
                  </a:lnTo>
                  <a:lnTo>
                    <a:pt x="735" y="176"/>
                  </a:lnTo>
                  <a:lnTo>
                    <a:pt x="732" y="177"/>
                  </a:lnTo>
                  <a:lnTo>
                    <a:pt x="729" y="177"/>
                  </a:lnTo>
                  <a:lnTo>
                    <a:pt x="726" y="177"/>
                  </a:lnTo>
                  <a:lnTo>
                    <a:pt x="722" y="177"/>
                  </a:lnTo>
                  <a:lnTo>
                    <a:pt x="724" y="172"/>
                  </a:lnTo>
                  <a:lnTo>
                    <a:pt x="726" y="168"/>
                  </a:lnTo>
                  <a:lnTo>
                    <a:pt x="728" y="162"/>
                  </a:lnTo>
                  <a:lnTo>
                    <a:pt x="730" y="158"/>
                  </a:lnTo>
                  <a:lnTo>
                    <a:pt x="734" y="158"/>
                  </a:lnTo>
                  <a:lnTo>
                    <a:pt x="738" y="158"/>
                  </a:lnTo>
                  <a:lnTo>
                    <a:pt x="743" y="158"/>
                  </a:lnTo>
                  <a:lnTo>
                    <a:pt x="747" y="158"/>
                  </a:lnTo>
                  <a:lnTo>
                    <a:pt x="748" y="157"/>
                  </a:lnTo>
                  <a:lnTo>
                    <a:pt x="749" y="156"/>
                  </a:lnTo>
                  <a:lnTo>
                    <a:pt x="749" y="155"/>
                  </a:lnTo>
                  <a:lnTo>
                    <a:pt x="750" y="155"/>
                  </a:lnTo>
                  <a:lnTo>
                    <a:pt x="746" y="152"/>
                  </a:lnTo>
                  <a:lnTo>
                    <a:pt x="741" y="151"/>
                  </a:lnTo>
                  <a:lnTo>
                    <a:pt x="737" y="151"/>
                  </a:lnTo>
                  <a:lnTo>
                    <a:pt x="734" y="151"/>
                  </a:lnTo>
                  <a:lnTo>
                    <a:pt x="737" y="140"/>
                  </a:lnTo>
                  <a:lnTo>
                    <a:pt x="740" y="135"/>
                  </a:lnTo>
                  <a:lnTo>
                    <a:pt x="745" y="133"/>
                  </a:lnTo>
                  <a:lnTo>
                    <a:pt x="753" y="128"/>
                  </a:lnTo>
                  <a:lnTo>
                    <a:pt x="748" y="123"/>
                  </a:lnTo>
                  <a:lnTo>
                    <a:pt x="746" y="119"/>
                  </a:lnTo>
                  <a:lnTo>
                    <a:pt x="746" y="116"/>
                  </a:lnTo>
                  <a:lnTo>
                    <a:pt x="749" y="114"/>
                  </a:lnTo>
                  <a:lnTo>
                    <a:pt x="753" y="111"/>
                  </a:lnTo>
                  <a:lnTo>
                    <a:pt x="757" y="110"/>
                  </a:lnTo>
                  <a:lnTo>
                    <a:pt x="761" y="108"/>
                  </a:lnTo>
                  <a:lnTo>
                    <a:pt x="765" y="106"/>
                  </a:lnTo>
                  <a:lnTo>
                    <a:pt x="765" y="105"/>
                  </a:lnTo>
                  <a:lnTo>
                    <a:pt x="765" y="104"/>
                  </a:lnTo>
                  <a:lnTo>
                    <a:pt x="765" y="103"/>
                  </a:lnTo>
                  <a:lnTo>
                    <a:pt x="765" y="102"/>
                  </a:lnTo>
                  <a:lnTo>
                    <a:pt x="764" y="101"/>
                  </a:lnTo>
                  <a:lnTo>
                    <a:pt x="763" y="100"/>
                  </a:lnTo>
                  <a:lnTo>
                    <a:pt x="761" y="100"/>
                  </a:lnTo>
                  <a:lnTo>
                    <a:pt x="760" y="99"/>
                  </a:lnTo>
                  <a:lnTo>
                    <a:pt x="761" y="92"/>
                  </a:lnTo>
                  <a:lnTo>
                    <a:pt x="765" y="90"/>
                  </a:lnTo>
                  <a:lnTo>
                    <a:pt x="772" y="90"/>
                  </a:lnTo>
                  <a:lnTo>
                    <a:pt x="779" y="91"/>
                  </a:lnTo>
                  <a:lnTo>
                    <a:pt x="779" y="89"/>
                  </a:lnTo>
                  <a:lnTo>
                    <a:pt x="779" y="88"/>
                  </a:lnTo>
                  <a:lnTo>
                    <a:pt x="779" y="86"/>
                  </a:lnTo>
                  <a:lnTo>
                    <a:pt x="779" y="84"/>
                  </a:lnTo>
                  <a:lnTo>
                    <a:pt x="777" y="83"/>
                  </a:lnTo>
                  <a:lnTo>
                    <a:pt x="774" y="83"/>
                  </a:lnTo>
                  <a:lnTo>
                    <a:pt x="771" y="83"/>
                  </a:lnTo>
                  <a:lnTo>
                    <a:pt x="769" y="82"/>
                  </a:lnTo>
                  <a:lnTo>
                    <a:pt x="770" y="74"/>
                  </a:lnTo>
                  <a:lnTo>
                    <a:pt x="773" y="70"/>
                  </a:lnTo>
                  <a:lnTo>
                    <a:pt x="778" y="69"/>
                  </a:lnTo>
                  <a:lnTo>
                    <a:pt x="786" y="65"/>
                  </a:lnTo>
                  <a:lnTo>
                    <a:pt x="782" y="62"/>
                  </a:lnTo>
                  <a:lnTo>
                    <a:pt x="780" y="61"/>
                  </a:lnTo>
                  <a:lnTo>
                    <a:pt x="779" y="61"/>
                  </a:lnTo>
                  <a:lnTo>
                    <a:pt x="777" y="61"/>
                  </a:lnTo>
                  <a:lnTo>
                    <a:pt x="778" y="53"/>
                  </a:lnTo>
                  <a:lnTo>
                    <a:pt x="780" y="49"/>
                  </a:lnTo>
                  <a:lnTo>
                    <a:pt x="785" y="47"/>
                  </a:lnTo>
                  <a:lnTo>
                    <a:pt x="793" y="46"/>
                  </a:lnTo>
                  <a:lnTo>
                    <a:pt x="791" y="41"/>
                  </a:lnTo>
                  <a:lnTo>
                    <a:pt x="789" y="39"/>
                  </a:lnTo>
                  <a:lnTo>
                    <a:pt x="787" y="39"/>
                  </a:lnTo>
                  <a:lnTo>
                    <a:pt x="786" y="39"/>
                  </a:lnTo>
                  <a:lnTo>
                    <a:pt x="786" y="36"/>
                  </a:lnTo>
                  <a:lnTo>
                    <a:pt x="787" y="33"/>
                  </a:lnTo>
                  <a:lnTo>
                    <a:pt x="787" y="30"/>
                  </a:lnTo>
                  <a:lnTo>
                    <a:pt x="788" y="27"/>
                  </a:lnTo>
                  <a:lnTo>
                    <a:pt x="792" y="27"/>
                  </a:lnTo>
                  <a:lnTo>
                    <a:pt x="796" y="26"/>
                  </a:lnTo>
                  <a:lnTo>
                    <a:pt x="800" y="26"/>
                  </a:lnTo>
                  <a:lnTo>
                    <a:pt x="804" y="26"/>
                  </a:lnTo>
                  <a:lnTo>
                    <a:pt x="802" y="21"/>
                  </a:lnTo>
                  <a:lnTo>
                    <a:pt x="799" y="19"/>
                  </a:lnTo>
                  <a:lnTo>
                    <a:pt x="796" y="18"/>
                  </a:lnTo>
                  <a:lnTo>
                    <a:pt x="793" y="18"/>
                  </a:lnTo>
                  <a:lnTo>
                    <a:pt x="795" y="13"/>
                  </a:lnTo>
                  <a:lnTo>
                    <a:pt x="796" y="9"/>
                  </a:lnTo>
                  <a:lnTo>
                    <a:pt x="798" y="4"/>
                  </a:lnTo>
                  <a:lnTo>
                    <a:pt x="800" y="0"/>
                  </a:lnTo>
                  <a:lnTo>
                    <a:pt x="805" y="1"/>
                  </a:lnTo>
                  <a:lnTo>
                    <a:pt x="810" y="4"/>
                  </a:lnTo>
                  <a:lnTo>
                    <a:pt x="815" y="8"/>
                  </a:lnTo>
                  <a:lnTo>
                    <a:pt x="822" y="14"/>
                  </a:lnTo>
                  <a:lnTo>
                    <a:pt x="819" y="27"/>
                  </a:lnTo>
                  <a:lnTo>
                    <a:pt x="812" y="43"/>
                  </a:lnTo>
                  <a:lnTo>
                    <a:pt x="804" y="59"/>
                  </a:lnTo>
                  <a:lnTo>
                    <a:pt x="797" y="72"/>
                  </a:lnTo>
                  <a:lnTo>
                    <a:pt x="790" y="89"/>
                  </a:lnTo>
                  <a:lnTo>
                    <a:pt x="781" y="107"/>
                  </a:lnTo>
                  <a:lnTo>
                    <a:pt x="773" y="124"/>
                  </a:lnTo>
                  <a:lnTo>
                    <a:pt x="766" y="140"/>
                  </a:lnTo>
                  <a:lnTo>
                    <a:pt x="758" y="157"/>
                  </a:lnTo>
                  <a:lnTo>
                    <a:pt x="750" y="175"/>
                  </a:lnTo>
                  <a:lnTo>
                    <a:pt x="744" y="193"/>
                  </a:lnTo>
                  <a:lnTo>
                    <a:pt x="738" y="210"/>
                  </a:lnTo>
                  <a:lnTo>
                    <a:pt x="722" y="248"/>
                  </a:lnTo>
                  <a:lnTo>
                    <a:pt x="707" y="287"/>
                  </a:lnTo>
                  <a:lnTo>
                    <a:pt x="692" y="327"/>
                  </a:lnTo>
                  <a:lnTo>
                    <a:pt x="678" y="366"/>
                  </a:lnTo>
                  <a:lnTo>
                    <a:pt x="664" y="406"/>
                  </a:lnTo>
                  <a:lnTo>
                    <a:pt x="650" y="447"/>
                  </a:lnTo>
                  <a:lnTo>
                    <a:pt x="636" y="488"/>
                  </a:lnTo>
                  <a:lnTo>
                    <a:pt x="623" y="528"/>
                  </a:lnTo>
                  <a:lnTo>
                    <a:pt x="607" y="579"/>
                  </a:lnTo>
                  <a:lnTo>
                    <a:pt x="596" y="617"/>
                  </a:lnTo>
                  <a:lnTo>
                    <a:pt x="587" y="645"/>
                  </a:lnTo>
                  <a:lnTo>
                    <a:pt x="581" y="666"/>
                  </a:lnTo>
                  <a:lnTo>
                    <a:pt x="576" y="680"/>
                  </a:lnTo>
                  <a:lnTo>
                    <a:pt x="572" y="692"/>
                  </a:lnTo>
                  <a:lnTo>
                    <a:pt x="569" y="701"/>
                  </a:lnTo>
                  <a:lnTo>
                    <a:pt x="565" y="712"/>
                  </a:lnTo>
                  <a:lnTo>
                    <a:pt x="563" y="712"/>
                  </a:lnTo>
                  <a:lnTo>
                    <a:pt x="560" y="712"/>
                  </a:lnTo>
                  <a:lnTo>
                    <a:pt x="558" y="712"/>
                  </a:lnTo>
                  <a:lnTo>
                    <a:pt x="555" y="712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24"/>
            <p:cNvSpPr>
              <a:spLocks/>
            </p:cNvSpPr>
            <p:nvPr/>
          </p:nvSpPr>
          <p:spPr bwMode="auto">
            <a:xfrm>
              <a:off x="1503" y="3124"/>
              <a:ext cx="1300" cy="515"/>
            </a:xfrm>
            <a:custGeom>
              <a:avLst/>
              <a:gdLst>
                <a:gd name="T0" fmla="*/ 336476648 w 623"/>
                <a:gd name="T1" fmla="*/ 269644458 h 237"/>
                <a:gd name="T2" fmla="*/ 300919933 w 623"/>
                <a:gd name="T3" fmla="*/ 205168034 h 237"/>
                <a:gd name="T4" fmla="*/ 266678085 w 623"/>
                <a:gd name="T5" fmla="*/ 158894036 h 237"/>
                <a:gd name="T6" fmla="*/ 231965892 w 623"/>
                <a:gd name="T7" fmla="*/ 139116185 h 237"/>
                <a:gd name="T8" fmla="*/ 196282343 w 623"/>
                <a:gd name="T9" fmla="*/ 142422077 h 237"/>
                <a:gd name="T10" fmla="*/ 162558120 w 623"/>
                <a:gd name="T11" fmla="*/ 169013708 h 237"/>
                <a:gd name="T12" fmla="*/ 129973944 w 623"/>
                <a:gd name="T13" fmla="*/ 215998997 h 237"/>
                <a:gd name="T14" fmla="*/ 93800776 w 623"/>
                <a:gd name="T15" fmla="*/ 228811664 h 237"/>
                <a:gd name="T16" fmla="*/ 57319886 w 623"/>
                <a:gd name="T17" fmla="*/ 216996712 h 237"/>
                <a:gd name="T18" fmla="*/ 21303338 w 623"/>
                <a:gd name="T19" fmla="*/ 200971368 h 237"/>
                <a:gd name="T20" fmla="*/ 495707 w 623"/>
                <a:gd name="T21" fmla="*/ 183124208 h 237"/>
                <a:gd name="T22" fmla="*/ 25311661 w 623"/>
                <a:gd name="T23" fmla="*/ 180940765 h 237"/>
                <a:gd name="T24" fmla="*/ 66820977 w 623"/>
                <a:gd name="T25" fmla="*/ 191295027 h 237"/>
                <a:gd name="T26" fmla="*/ 27009691 w 623"/>
                <a:gd name="T27" fmla="*/ 170262370 h 237"/>
                <a:gd name="T28" fmla="*/ 5130512 w 623"/>
                <a:gd name="T29" fmla="*/ 149217878 h 237"/>
                <a:gd name="T30" fmla="*/ 19141676 w 623"/>
                <a:gd name="T31" fmla="*/ 144560961 h 237"/>
                <a:gd name="T32" fmla="*/ 33174746 w 623"/>
                <a:gd name="T33" fmla="*/ 149217878 h 237"/>
                <a:gd name="T34" fmla="*/ 23763418 w 623"/>
                <a:gd name="T35" fmla="*/ 141168866 h 237"/>
                <a:gd name="T36" fmla="*/ 9398236 w 623"/>
                <a:gd name="T37" fmla="*/ 122361327 h 237"/>
                <a:gd name="T38" fmla="*/ 32581266 w 623"/>
                <a:gd name="T39" fmla="*/ 121371160 h 237"/>
                <a:gd name="T40" fmla="*/ 71958956 w 623"/>
                <a:gd name="T41" fmla="*/ 135459991 h 237"/>
                <a:gd name="T42" fmla="*/ 33174746 w 623"/>
                <a:gd name="T43" fmla="*/ 109546339 h 237"/>
                <a:gd name="T44" fmla="*/ 14605995 w 623"/>
                <a:gd name="T45" fmla="*/ 85527986 h 237"/>
                <a:gd name="T46" fmla="*/ 37715339 w 623"/>
                <a:gd name="T47" fmla="*/ 92485853 h 237"/>
                <a:gd name="T48" fmla="*/ 72497474 w 623"/>
                <a:gd name="T49" fmla="*/ 108501862 h 237"/>
                <a:gd name="T50" fmla="*/ 108657979 w 623"/>
                <a:gd name="T51" fmla="*/ 106242008 h 237"/>
                <a:gd name="T52" fmla="*/ 142403934 w 623"/>
                <a:gd name="T53" fmla="*/ 71438755 h 237"/>
                <a:gd name="T54" fmla="*/ 173918539 w 623"/>
                <a:gd name="T55" fmla="*/ 28008949 h 237"/>
                <a:gd name="T56" fmla="*/ 209737879 w 623"/>
                <a:gd name="T57" fmla="*/ 2239457 h 237"/>
                <a:gd name="T58" fmla="*/ 247567464 w 623"/>
                <a:gd name="T59" fmla="*/ 9100958 h 237"/>
                <a:gd name="T60" fmla="*/ 283084887 w 623"/>
                <a:gd name="T61" fmla="*/ 37532952 h 237"/>
                <a:gd name="T62" fmla="*/ 318402550 w 623"/>
                <a:gd name="T63" fmla="*/ 72422097 h 237"/>
                <a:gd name="T64" fmla="*/ 350539621 w 623"/>
                <a:gd name="T65" fmla="*/ 120330697 h 237"/>
                <a:gd name="T66" fmla="*/ 342676192 w 623"/>
                <a:gd name="T67" fmla="*/ 130431412 h 237"/>
                <a:gd name="T68" fmla="*/ 281785838 w 623"/>
                <a:gd name="T69" fmla="*/ 55854301 h 237"/>
                <a:gd name="T70" fmla="*/ 297151066 w 623"/>
                <a:gd name="T71" fmla="*/ 82807624 h 237"/>
                <a:gd name="T72" fmla="*/ 348844400 w 623"/>
                <a:gd name="T73" fmla="*/ 160142888 h 237"/>
                <a:gd name="T74" fmla="*/ 347064708 w 623"/>
                <a:gd name="T75" fmla="*/ 189056000 h 237"/>
                <a:gd name="T76" fmla="*/ 335902165 w 623"/>
                <a:gd name="T77" fmla="*/ 172982828 h 237"/>
                <a:gd name="T78" fmla="*/ 306626651 w 623"/>
                <a:gd name="T79" fmla="*/ 128279353 h 237"/>
                <a:gd name="T80" fmla="*/ 273921256 w 623"/>
                <a:gd name="T81" fmla="*/ 92485853 h 237"/>
                <a:gd name="T82" fmla="*/ 259936421 w 623"/>
                <a:gd name="T83" fmla="*/ 90658796 h 237"/>
                <a:gd name="T84" fmla="*/ 299257813 w 623"/>
                <a:gd name="T85" fmla="*/ 132255948 h 237"/>
                <a:gd name="T86" fmla="*/ 338635504 w 623"/>
                <a:gd name="T87" fmla="*/ 195956794 h 237"/>
                <a:gd name="T88" fmla="*/ 347064708 w 623"/>
                <a:gd name="T89" fmla="*/ 214747807 h 237"/>
                <a:gd name="T90" fmla="*/ 340182523 w 623"/>
                <a:gd name="T91" fmla="*/ 229876919 h 237"/>
                <a:gd name="T92" fmla="*/ 300450370 w 623"/>
                <a:gd name="T93" fmla="*/ 172982828 h 237"/>
                <a:gd name="T94" fmla="*/ 293056625 w 623"/>
                <a:gd name="T95" fmla="*/ 174022826 h 237"/>
                <a:gd name="T96" fmla="*/ 313863774 w 623"/>
                <a:gd name="T97" fmla="*/ 202918964 h 237"/>
                <a:gd name="T98" fmla="*/ 334015081 w 623"/>
                <a:gd name="T99" fmla="*/ 238043732 h 237"/>
                <a:gd name="T100" fmla="*/ 346385632 w 623"/>
                <a:gd name="T101" fmla="*/ 265890647 h 237"/>
                <a:gd name="T102" fmla="*/ 344341786 w 623"/>
                <a:gd name="T103" fmla="*/ 276606874 h 2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3"/>
                <a:gd name="T157" fmla="*/ 0 h 237"/>
                <a:gd name="T158" fmla="*/ 623 w 623"/>
                <a:gd name="T159" fmla="*/ 237 h 2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3" h="237">
                  <a:moveTo>
                    <a:pt x="610" y="237"/>
                  </a:moveTo>
                  <a:lnTo>
                    <a:pt x="607" y="235"/>
                  </a:lnTo>
                  <a:lnTo>
                    <a:pt x="604" y="234"/>
                  </a:lnTo>
                  <a:lnTo>
                    <a:pt x="601" y="232"/>
                  </a:lnTo>
                  <a:lnTo>
                    <a:pt x="598" y="231"/>
                  </a:lnTo>
                  <a:lnTo>
                    <a:pt x="585" y="219"/>
                  </a:lnTo>
                  <a:lnTo>
                    <a:pt x="573" y="207"/>
                  </a:lnTo>
                  <a:lnTo>
                    <a:pt x="560" y="196"/>
                  </a:lnTo>
                  <a:lnTo>
                    <a:pt x="548" y="186"/>
                  </a:lnTo>
                  <a:lnTo>
                    <a:pt x="535" y="176"/>
                  </a:lnTo>
                  <a:lnTo>
                    <a:pt x="523" y="166"/>
                  </a:lnTo>
                  <a:lnTo>
                    <a:pt x="511" y="157"/>
                  </a:lnTo>
                  <a:lnTo>
                    <a:pt x="499" y="148"/>
                  </a:lnTo>
                  <a:lnTo>
                    <a:pt x="486" y="141"/>
                  </a:lnTo>
                  <a:lnTo>
                    <a:pt x="474" y="136"/>
                  </a:lnTo>
                  <a:lnTo>
                    <a:pt x="461" y="131"/>
                  </a:lnTo>
                  <a:lnTo>
                    <a:pt x="449" y="126"/>
                  </a:lnTo>
                  <a:lnTo>
                    <a:pt x="437" y="123"/>
                  </a:lnTo>
                  <a:lnTo>
                    <a:pt x="424" y="121"/>
                  </a:lnTo>
                  <a:lnTo>
                    <a:pt x="412" y="119"/>
                  </a:lnTo>
                  <a:lnTo>
                    <a:pt x="399" y="118"/>
                  </a:lnTo>
                  <a:lnTo>
                    <a:pt x="387" y="118"/>
                  </a:lnTo>
                  <a:lnTo>
                    <a:pt x="375" y="119"/>
                  </a:lnTo>
                  <a:lnTo>
                    <a:pt x="363" y="120"/>
                  </a:lnTo>
                  <a:lnTo>
                    <a:pt x="349" y="122"/>
                  </a:lnTo>
                  <a:lnTo>
                    <a:pt x="337" y="125"/>
                  </a:lnTo>
                  <a:lnTo>
                    <a:pt x="325" y="128"/>
                  </a:lnTo>
                  <a:lnTo>
                    <a:pt x="313" y="132"/>
                  </a:lnTo>
                  <a:lnTo>
                    <a:pt x="301" y="137"/>
                  </a:lnTo>
                  <a:lnTo>
                    <a:pt x="289" y="145"/>
                  </a:lnTo>
                  <a:lnTo>
                    <a:pt x="278" y="153"/>
                  </a:lnTo>
                  <a:lnTo>
                    <a:pt x="266" y="162"/>
                  </a:lnTo>
                  <a:lnTo>
                    <a:pt x="255" y="170"/>
                  </a:lnTo>
                  <a:lnTo>
                    <a:pt x="243" y="178"/>
                  </a:lnTo>
                  <a:lnTo>
                    <a:pt x="231" y="185"/>
                  </a:lnTo>
                  <a:lnTo>
                    <a:pt x="219" y="192"/>
                  </a:lnTo>
                  <a:lnTo>
                    <a:pt x="206" y="197"/>
                  </a:lnTo>
                  <a:lnTo>
                    <a:pt x="193" y="197"/>
                  </a:lnTo>
                  <a:lnTo>
                    <a:pt x="180" y="197"/>
                  </a:lnTo>
                  <a:lnTo>
                    <a:pt x="167" y="196"/>
                  </a:lnTo>
                  <a:lnTo>
                    <a:pt x="154" y="195"/>
                  </a:lnTo>
                  <a:lnTo>
                    <a:pt x="141" y="193"/>
                  </a:lnTo>
                  <a:lnTo>
                    <a:pt x="128" y="191"/>
                  </a:lnTo>
                  <a:lnTo>
                    <a:pt x="115" y="189"/>
                  </a:lnTo>
                  <a:lnTo>
                    <a:pt x="102" y="186"/>
                  </a:lnTo>
                  <a:lnTo>
                    <a:pt x="90" y="183"/>
                  </a:lnTo>
                  <a:lnTo>
                    <a:pt x="77" y="180"/>
                  </a:lnTo>
                  <a:lnTo>
                    <a:pt x="63" y="177"/>
                  </a:lnTo>
                  <a:lnTo>
                    <a:pt x="50" y="174"/>
                  </a:lnTo>
                  <a:lnTo>
                    <a:pt x="38" y="172"/>
                  </a:lnTo>
                  <a:lnTo>
                    <a:pt x="25" y="169"/>
                  </a:lnTo>
                  <a:lnTo>
                    <a:pt x="12" y="167"/>
                  </a:lnTo>
                  <a:lnTo>
                    <a:pt x="0" y="165"/>
                  </a:lnTo>
                  <a:lnTo>
                    <a:pt x="0" y="161"/>
                  </a:lnTo>
                  <a:lnTo>
                    <a:pt x="1" y="157"/>
                  </a:lnTo>
                  <a:lnTo>
                    <a:pt x="1" y="154"/>
                  </a:lnTo>
                  <a:lnTo>
                    <a:pt x="2" y="150"/>
                  </a:lnTo>
                  <a:lnTo>
                    <a:pt x="16" y="151"/>
                  </a:lnTo>
                  <a:lnTo>
                    <a:pt x="31" y="153"/>
                  </a:lnTo>
                  <a:lnTo>
                    <a:pt x="45" y="155"/>
                  </a:lnTo>
                  <a:lnTo>
                    <a:pt x="59" y="158"/>
                  </a:lnTo>
                  <a:lnTo>
                    <a:pt x="75" y="161"/>
                  </a:lnTo>
                  <a:lnTo>
                    <a:pt x="89" y="163"/>
                  </a:lnTo>
                  <a:lnTo>
                    <a:pt x="104" y="164"/>
                  </a:lnTo>
                  <a:lnTo>
                    <a:pt x="119" y="164"/>
                  </a:lnTo>
                  <a:lnTo>
                    <a:pt x="105" y="161"/>
                  </a:lnTo>
                  <a:lnTo>
                    <a:pt x="91" y="157"/>
                  </a:lnTo>
                  <a:lnTo>
                    <a:pt x="77" y="154"/>
                  </a:lnTo>
                  <a:lnTo>
                    <a:pt x="62" y="150"/>
                  </a:lnTo>
                  <a:lnTo>
                    <a:pt x="48" y="146"/>
                  </a:lnTo>
                  <a:lnTo>
                    <a:pt x="35" y="142"/>
                  </a:lnTo>
                  <a:lnTo>
                    <a:pt x="21" y="139"/>
                  </a:lnTo>
                  <a:lnTo>
                    <a:pt x="8" y="135"/>
                  </a:lnTo>
                  <a:lnTo>
                    <a:pt x="9" y="131"/>
                  </a:lnTo>
                  <a:lnTo>
                    <a:pt x="9" y="128"/>
                  </a:lnTo>
                  <a:lnTo>
                    <a:pt x="10" y="125"/>
                  </a:lnTo>
                  <a:lnTo>
                    <a:pt x="10" y="121"/>
                  </a:lnTo>
                  <a:lnTo>
                    <a:pt x="18" y="122"/>
                  </a:lnTo>
                  <a:lnTo>
                    <a:pt x="26" y="123"/>
                  </a:lnTo>
                  <a:lnTo>
                    <a:pt x="34" y="124"/>
                  </a:lnTo>
                  <a:lnTo>
                    <a:pt x="41" y="126"/>
                  </a:lnTo>
                  <a:lnTo>
                    <a:pt x="48" y="127"/>
                  </a:lnTo>
                  <a:lnTo>
                    <a:pt x="53" y="128"/>
                  </a:lnTo>
                  <a:lnTo>
                    <a:pt x="57" y="128"/>
                  </a:lnTo>
                  <a:lnTo>
                    <a:pt x="59" y="128"/>
                  </a:lnTo>
                  <a:lnTo>
                    <a:pt x="56" y="126"/>
                  </a:lnTo>
                  <a:lnTo>
                    <a:pt x="53" y="125"/>
                  </a:lnTo>
                  <a:lnTo>
                    <a:pt x="50" y="124"/>
                  </a:lnTo>
                  <a:lnTo>
                    <a:pt x="47" y="122"/>
                  </a:lnTo>
                  <a:lnTo>
                    <a:pt x="42" y="121"/>
                  </a:lnTo>
                  <a:lnTo>
                    <a:pt x="36" y="118"/>
                  </a:lnTo>
                  <a:lnTo>
                    <a:pt x="28" y="116"/>
                  </a:lnTo>
                  <a:lnTo>
                    <a:pt x="17" y="112"/>
                  </a:lnTo>
                  <a:lnTo>
                    <a:pt x="17" y="108"/>
                  </a:lnTo>
                  <a:lnTo>
                    <a:pt x="17" y="105"/>
                  </a:lnTo>
                  <a:lnTo>
                    <a:pt x="18" y="102"/>
                  </a:lnTo>
                  <a:lnTo>
                    <a:pt x="19" y="97"/>
                  </a:lnTo>
                  <a:lnTo>
                    <a:pt x="31" y="98"/>
                  </a:lnTo>
                  <a:lnTo>
                    <a:pt x="44" y="101"/>
                  </a:lnTo>
                  <a:lnTo>
                    <a:pt x="58" y="104"/>
                  </a:lnTo>
                  <a:lnTo>
                    <a:pt x="73" y="108"/>
                  </a:lnTo>
                  <a:lnTo>
                    <a:pt x="87" y="112"/>
                  </a:lnTo>
                  <a:lnTo>
                    <a:pt x="101" y="115"/>
                  </a:lnTo>
                  <a:lnTo>
                    <a:pt x="115" y="116"/>
                  </a:lnTo>
                  <a:lnTo>
                    <a:pt x="128" y="116"/>
                  </a:lnTo>
                  <a:lnTo>
                    <a:pt x="113" y="112"/>
                  </a:lnTo>
                  <a:lnTo>
                    <a:pt x="99" y="107"/>
                  </a:lnTo>
                  <a:lnTo>
                    <a:pt x="85" y="103"/>
                  </a:lnTo>
                  <a:lnTo>
                    <a:pt x="73" y="98"/>
                  </a:lnTo>
                  <a:lnTo>
                    <a:pt x="59" y="94"/>
                  </a:lnTo>
                  <a:lnTo>
                    <a:pt x="48" y="91"/>
                  </a:lnTo>
                  <a:lnTo>
                    <a:pt x="37" y="87"/>
                  </a:lnTo>
                  <a:lnTo>
                    <a:pt x="26" y="84"/>
                  </a:lnTo>
                  <a:lnTo>
                    <a:pt x="26" y="78"/>
                  </a:lnTo>
                  <a:lnTo>
                    <a:pt x="26" y="73"/>
                  </a:lnTo>
                  <a:lnTo>
                    <a:pt x="27" y="70"/>
                  </a:lnTo>
                  <a:lnTo>
                    <a:pt x="28" y="66"/>
                  </a:lnTo>
                  <a:lnTo>
                    <a:pt x="41" y="70"/>
                  </a:lnTo>
                  <a:lnTo>
                    <a:pt x="53" y="75"/>
                  </a:lnTo>
                  <a:lnTo>
                    <a:pt x="67" y="79"/>
                  </a:lnTo>
                  <a:lnTo>
                    <a:pt x="79" y="83"/>
                  </a:lnTo>
                  <a:lnTo>
                    <a:pt x="91" y="86"/>
                  </a:lnTo>
                  <a:lnTo>
                    <a:pt x="104" y="89"/>
                  </a:lnTo>
                  <a:lnTo>
                    <a:pt x="116" y="91"/>
                  </a:lnTo>
                  <a:lnTo>
                    <a:pt x="129" y="93"/>
                  </a:lnTo>
                  <a:lnTo>
                    <a:pt x="142" y="94"/>
                  </a:lnTo>
                  <a:lnTo>
                    <a:pt x="154" y="95"/>
                  </a:lnTo>
                  <a:lnTo>
                    <a:pt x="167" y="94"/>
                  </a:lnTo>
                  <a:lnTo>
                    <a:pt x="180" y="93"/>
                  </a:lnTo>
                  <a:lnTo>
                    <a:pt x="193" y="91"/>
                  </a:lnTo>
                  <a:lnTo>
                    <a:pt x="206" y="87"/>
                  </a:lnTo>
                  <a:lnTo>
                    <a:pt x="219" y="83"/>
                  </a:lnTo>
                  <a:lnTo>
                    <a:pt x="232" y="77"/>
                  </a:lnTo>
                  <a:lnTo>
                    <a:pt x="242" y="69"/>
                  </a:lnTo>
                  <a:lnTo>
                    <a:pt x="253" y="61"/>
                  </a:lnTo>
                  <a:lnTo>
                    <a:pt x="264" y="53"/>
                  </a:lnTo>
                  <a:lnTo>
                    <a:pt x="275" y="45"/>
                  </a:lnTo>
                  <a:lnTo>
                    <a:pt x="286" y="37"/>
                  </a:lnTo>
                  <a:lnTo>
                    <a:pt x="297" y="30"/>
                  </a:lnTo>
                  <a:lnTo>
                    <a:pt x="309" y="24"/>
                  </a:lnTo>
                  <a:lnTo>
                    <a:pt x="321" y="18"/>
                  </a:lnTo>
                  <a:lnTo>
                    <a:pt x="334" y="13"/>
                  </a:lnTo>
                  <a:lnTo>
                    <a:pt x="346" y="8"/>
                  </a:lnTo>
                  <a:lnTo>
                    <a:pt x="360" y="5"/>
                  </a:lnTo>
                  <a:lnTo>
                    <a:pt x="373" y="2"/>
                  </a:lnTo>
                  <a:lnTo>
                    <a:pt x="386" y="0"/>
                  </a:lnTo>
                  <a:lnTo>
                    <a:pt x="400" y="0"/>
                  </a:lnTo>
                  <a:lnTo>
                    <a:pt x="414" y="1"/>
                  </a:lnTo>
                  <a:lnTo>
                    <a:pt x="428" y="3"/>
                  </a:lnTo>
                  <a:lnTo>
                    <a:pt x="440" y="8"/>
                  </a:lnTo>
                  <a:lnTo>
                    <a:pt x="452" y="12"/>
                  </a:lnTo>
                  <a:lnTo>
                    <a:pt x="465" y="17"/>
                  </a:lnTo>
                  <a:lnTo>
                    <a:pt x="478" y="22"/>
                  </a:lnTo>
                  <a:lnTo>
                    <a:pt x="491" y="27"/>
                  </a:lnTo>
                  <a:lnTo>
                    <a:pt x="503" y="32"/>
                  </a:lnTo>
                  <a:lnTo>
                    <a:pt x="516" y="37"/>
                  </a:lnTo>
                  <a:lnTo>
                    <a:pt x="529" y="43"/>
                  </a:lnTo>
                  <a:lnTo>
                    <a:pt x="542" y="49"/>
                  </a:lnTo>
                  <a:lnTo>
                    <a:pt x="554" y="56"/>
                  </a:lnTo>
                  <a:lnTo>
                    <a:pt x="566" y="62"/>
                  </a:lnTo>
                  <a:lnTo>
                    <a:pt x="578" y="70"/>
                  </a:lnTo>
                  <a:lnTo>
                    <a:pt x="590" y="77"/>
                  </a:lnTo>
                  <a:lnTo>
                    <a:pt x="601" y="85"/>
                  </a:lnTo>
                  <a:lnTo>
                    <a:pt x="612" y="94"/>
                  </a:lnTo>
                  <a:lnTo>
                    <a:pt x="623" y="103"/>
                  </a:lnTo>
                  <a:lnTo>
                    <a:pt x="623" y="107"/>
                  </a:lnTo>
                  <a:lnTo>
                    <a:pt x="623" y="111"/>
                  </a:lnTo>
                  <a:lnTo>
                    <a:pt x="623" y="116"/>
                  </a:lnTo>
                  <a:lnTo>
                    <a:pt x="621" y="121"/>
                  </a:lnTo>
                  <a:lnTo>
                    <a:pt x="609" y="112"/>
                  </a:lnTo>
                  <a:lnTo>
                    <a:pt x="591" y="99"/>
                  </a:lnTo>
                  <a:lnTo>
                    <a:pt x="569" y="85"/>
                  </a:lnTo>
                  <a:lnTo>
                    <a:pt x="546" y="71"/>
                  </a:lnTo>
                  <a:lnTo>
                    <a:pt x="522" y="58"/>
                  </a:lnTo>
                  <a:lnTo>
                    <a:pt x="501" y="48"/>
                  </a:lnTo>
                  <a:lnTo>
                    <a:pt x="483" y="41"/>
                  </a:lnTo>
                  <a:lnTo>
                    <a:pt x="472" y="40"/>
                  </a:lnTo>
                  <a:lnTo>
                    <a:pt x="491" y="50"/>
                  </a:lnTo>
                  <a:lnTo>
                    <a:pt x="510" y="60"/>
                  </a:lnTo>
                  <a:lnTo>
                    <a:pt x="528" y="71"/>
                  </a:lnTo>
                  <a:lnTo>
                    <a:pt x="546" y="83"/>
                  </a:lnTo>
                  <a:lnTo>
                    <a:pt x="565" y="95"/>
                  </a:lnTo>
                  <a:lnTo>
                    <a:pt x="583" y="108"/>
                  </a:lnTo>
                  <a:lnTo>
                    <a:pt x="601" y="122"/>
                  </a:lnTo>
                  <a:lnTo>
                    <a:pt x="620" y="137"/>
                  </a:lnTo>
                  <a:lnTo>
                    <a:pt x="621" y="146"/>
                  </a:lnTo>
                  <a:lnTo>
                    <a:pt x="621" y="152"/>
                  </a:lnTo>
                  <a:lnTo>
                    <a:pt x="620" y="157"/>
                  </a:lnTo>
                  <a:lnTo>
                    <a:pt x="618" y="162"/>
                  </a:lnTo>
                  <a:lnTo>
                    <a:pt x="617" y="162"/>
                  </a:lnTo>
                  <a:lnTo>
                    <a:pt x="616" y="162"/>
                  </a:lnTo>
                  <a:lnTo>
                    <a:pt x="615" y="162"/>
                  </a:lnTo>
                  <a:lnTo>
                    <a:pt x="614" y="162"/>
                  </a:lnTo>
                  <a:lnTo>
                    <a:pt x="606" y="155"/>
                  </a:lnTo>
                  <a:lnTo>
                    <a:pt x="597" y="148"/>
                  </a:lnTo>
                  <a:lnTo>
                    <a:pt x="588" y="140"/>
                  </a:lnTo>
                  <a:lnTo>
                    <a:pt x="578" y="133"/>
                  </a:lnTo>
                  <a:lnTo>
                    <a:pt x="567" y="125"/>
                  </a:lnTo>
                  <a:lnTo>
                    <a:pt x="556" y="117"/>
                  </a:lnTo>
                  <a:lnTo>
                    <a:pt x="545" y="110"/>
                  </a:lnTo>
                  <a:lnTo>
                    <a:pt x="533" y="102"/>
                  </a:lnTo>
                  <a:lnTo>
                    <a:pt x="522" y="96"/>
                  </a:lnTo>
                  <a:lnTo>
                    <a:pt x="510" y="89"/>
                  </a:lnTo>
                  <a:lnTo>
                    <a:pt x="499" y="84"/>
                  </a:lnTo>
                  <a:lnTo>
                    <a:pt x="487" y="79"/>
                  </a:lnTo>
                  <a:lnTo>
                    <a:pt x="476" y="76"/>
                  </a:lnTo>
                  <a:lnTo>
                    <a:pt x="466" y="73"/>
                  </a:lnTo>
                  <a:lnTo>
                    <a:pt x="456" y="72"/>
                  </a:lnTo>
                  <a:lnTo>
                    <a:pt x="447" y="72"/>
                  </a:lnTo>
                  <a:lnTo>
                    <a:pt x="462" y="78"/>
                  </a:lnTo>
                  <a:lnTo>
                    <a:pt x="476" y="84"/>
                  </a:lnTo>
                  <a:lnTo>
                    <a:pt x="490" y="91"/>
                  </a:lnTo>
                  <a:lnTo>
                    <a:pt x="504" y="98"/>
                  </a:lnTo>
                  <a:lnTo>
                    <a:pt x="518" y="105"/>
                  </a:lnTo>
                  <a:lnTo>
                    <a:pt x="532" y="113"/>
                  </a:lnTo>
                  <a:lnTo>
                    <a:pt x="546" y="122"/>
                  </a:lnTo>
                  <a:lnTo>
                    <a:pt x="561" y="131"/>
                  </a:lnTo>
                  <a:lnTo>
                    <a:pt x="579" y="147"/>
                  </a:lnTo>
                  <a:lnTo>
                    <a:pt x="592" y="159"/>
                  </a:lnTo>
                  <a:lnTo>
                    <a:pt x="602" y="168"/>
                  </a:lnTo>
                  <a:lnTo>
                    <a:pt x="609" y="174"/>
                  </a:lnTo>
                  <a:lnTo>
                    <a:pt x="613" y="178"/>
                  </a:lnTo>
                  <a:lnTo>
                    <a:pt x="615" y="180"/>
                  </a:lnTo>
                  <a:lnTo>
                    <a:pt x="616" y="182"/>
                  </a:lnTo>
                  <a:lnTo>
                    <a:pt x="617" y="184"/>
                  </a:lnTo>
                  <a:lnTo>
                    <a:pt x="616" y="194"/>
                  </a:lnTo>
                  <a:lnTo>
                    <a:pt x="616" y="200"/>
                  </a:lnTo>
                  <a:lnTo>
                    <a:pt x="615" y="203"/>
                  </a:lnTo>
                  <a:lnTo>
                    <a:pt x="614" y="204"/>
                  </a:lnTo>
                  <a:lnTo>
                    <a:pt x="605" y="197"/>
                  </a:lnTo>
                  <a:lnTo>
                    <a:pt x="593" y="188"/>
                  </a:lnTo>
                  <a:lnTo>
                    <a:pt x="579" y="177"/>
                  </a:lnTo>
                  <a:lnTo>
                    <a:pt x="564" y="166"/>
                  </a:lnTo>
                  <a:lnTo>
                    <a:pt x="548" y="156"/>
                  </a:lnTo>
                  <a:lnTo>
                    <a:pt x="534" y="148"/>
                  </a:lnTo>
                  <a:lnTo>
                    <a:pt x="522" y="143"/>
                  </a:lnTo>
                  <a:lnTo>
                    <a:pt x="514" y="142"/>
                  </a:lnTo>
                  <a:lnTo>
                    <a:pt x="516" y="144"/>
                  </a:lnTo>
                  <a:lnTo>
                    <a:pt x="518" y="146"/>
                  </a:lnTo>
                  <a:lnTo>
                    <a:pt x="521" y="149"/>
                  </a:lnTo>
                  <a:lnTo>
                    <a:pt x="524" y="151"/>
                  </a:lnTo>
                  <a:lnTo>
                    <a:pt x="529" y="155"/>
                  </a:lnTo>
                  <a:lnTo>
                    <a:pt x="536" y="159"/>
                  </a:lnTo>
                  <a:lnTo>
                    <a:pt x="545" y="166"/>
                  </a:lnTo>
                  <a:lnTo>
                    <a:pt x="558" y="174"/>
                  </a:lnTo>
                  <a:lnTo>
                    <a:pt x="565" y="180"/>
                  </a:lnTo>
                  <a:lnTo>
                    <a:pt x="572" y="186"/>
                  </a:lnTo>
                  <a:lnTo>
                    <a:pt x="579" y="192"/>
                  </a:lnTo>
                  <a:lnTo>
                    <a:pt x="587" y="198"/>
                  </a:lnTo>
                  <a:lnTo>
                    <a:pt x="594" y="204"/>
                  </a:lnTo>
                  <a:lnTo>
                    <a:pt x="601" y="210"/>
                  </a:lnTo>
                  <a:lnTo>
                    <a:pt x="608" y="216"/>
                  </a:lnTo>
                  <a:lnTo>
                    <a:pt x="615" y="222"/>
                  </a:lnTo>
                  <a:lnTo>
                    <a:pt x="615" y="225"/>
                  </a:lnTo>
                  <a:lnTo>
                    <a:pt x="616" y="228"/>
                  </a:lnTo>
                  <a:lnTo>
                    <a:pt x="616" y="231"/>
                  </a:lnTo>
                  <a:lnTo>
                    <a:pt x="616" y="235"/>
                  </a:lnTo>
                  <a:lnTo>
                    <a:pt x="615" y="236"/>
                  </a:lnTo>
                  <a:lnTo>
                    <a:pt x="614" y="237"/>
                  </a:lnTo>
                  <a:lnTo>
                    <a:pt x="612" y="237"/>
                  </a:lnTo>
                  <a:lnTo>
                    <a:pt x="610" y="237"/>
                  </a:lnTo>
                  <a:close/>
                </a:path>
              </a:pathLst>
            </a:custGeom>
            <a:solidFill>
              <a:srgbClr val="DDCEBA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25"/>
            <p:cNvSpPr>
              <a:spLocks/>
            </p:cNvSpPr>
            <p:nvPr/>
          </p:nvSpPr>
          <p:spPr bwMode="auto">
            <a:xfrm>
              <a:off x="1904" y="3405"/>
              <a:ext cx="673" cy="230"/>
            </a:xfrm>
            <a:custGeom>
              <a:avLst/>
              <a:gdLst>
                <a:gd name="T0" fmla="*/ 184408789 w 321"/>
                <a:gd name="T1" fmla="*/ 118294292 h 106"/>
                <a:gd name="T2" fmla="*/ 175904926 w 321"/>
                <a:gd name="T3" fmla="*/ 115935015 h 106"/>
                <a:gd name="T4" fmla="*/ 158592676 w 321"/>
                <a:gd name="T5" fmla="*/ 113732811 h 106"/>
                <a:gd name="T6" fmla="*/ 139659358 w 321"/>
                <a:gd name="T7" fmla="*/ 111468233 h 106"/>
                <a:gd name="T8" fmla="*/ 112213020 w 321"/>
                <a:gd name="T9" fmla="*/ 107928758 h 106"/>
                <a:gd name="T10" fmla="*/ 67476636 w 321"/>
                <a:gd name="T11" fmla="*/ 102131398 h 106"/>
                <a:gd name="T12" fmla="*/ 0 w 321"/>
                <a:gd name="T13" fmla="*/ 94337705 h 106"/>
                <a:gd name="T14" fmla="*/ 20205137 w 321"/>
                <a:gd name="T15" fmla="*/ 86441575 h 106"/>
                <a:gd name="T16" fmla="*/ 41815117 w 321"/>
                <a:gd name="T17" fmla="*/ 84238980 h 106"/>
                <a:gd name="T18" fmla="*/ 51465874 w 321"/>
                <a:gd name="T19" fmla="*/ 77533467 h 106"/>
                <a:gd name="T20" fmla="*/ 42932804 w 321"/>
                <a:gd name="T21" fmla="*/ 75996984 h 106"/>
                <a:gd name="T22" fmla="*/ 33568175 w 321"/>
                <a:gd name="T23" fmla="*/ 74863943 h 106"/>
                <a:gd name="T24" fmla="*/ 30653311 w 321"/>
                <a:gd name="T25" fmla="*/ 72860361 h 106"/>
                <a:gd name="T26" fmla="*/ 35703830 w 321"/>
                <a:gd name="T27" fmla="*/ 67067312 h 106"/>
                <a:gd name="T28" fmla="*/ 53233076 w 321"/>
                <a:gd name="T29" fmla="*/ 62295522 h 106"/>
                <a:gd name="T30" fmla="*/ 70378136 w 321"/>
                <a:gd name="T31" fmla="*/ 56503249 h 106"/>
                <a:gd name="T32" fmla="*/ 66870827 w 321"/>
                <a:gd name="T33" fmla="*/ 51372316 h 106"/>
                <a:gd name="T34" fmla="*/ 55773137 w 321"/>
                <a:gd name="T35" fmla="*/ 51372316 h 106"/>
                <a:gd name="T36" fmla="*/ 45881276 w 321"/>
                <a:gd name="T37" fmla="*/ 52415991 h 106"/>
                <a:gd name="T38" fmla="*/ 45881276 w 321"/>
                <a:gd name="T39" fmla="*/ 47518310 h 106"/>
                <a:gd name="T40" fmla="*/ 53773310 w 321"/>
                <a:gd name="T41" fmla="*/ 39838291 h 106"/>
                <a:gd name="T42" fmla="*/ 63699379 w 321"/>
                <a:gd name="T43" fmla="*/ 35024697 h 106"/>
                <a:gd name="T44" fmla="*/ 63149162 w 321"/>
                <a:gd name="T45" fmla="*/ 27270929 h 106"/>
                <a:gd name="T46" fmla="*/ 81478860 w 321"/>
                <a:gd name="T47" fmla="*/ 12568341 h 106"/>
                <a:gd name="T48" fmla="*/ 101047797 w 321"/>
                <a:gd name="T49" fmla="*/ 3678052 h 106"/>
                <a:gd name="T50" fmla="*/ 120132309 w 321"/>
                <a:gd name="T51" fmla="*/ 0 h 106"/>
                <a:gd name="T52" fmla="*/ 140199584 w 321"/>
                <a:gd name="T53" fmla="*/ 3678052 h 106"/>
                <a:gd name="T54" fmla="*/ 160997219 w 321"/>
                <a:gd name="T55" fmla="*/ 11579715 h 106"/>
                <a:gd name="T56" fmla="*/ 156940440 w 321"/>
                <a:gd name="T57" fmla="*/ 14670650 h 106"/>
                <a:gd name="T58" fmla="*/ 138529435 w 321"/>
                <a:gd name="T59" fmla="*/ 13592716 h 106"/>
                <a:gd name="T60" fmla="*/ 120709712 w 321"/>
                <a:gd name="T61" fmla="*/ 12568341 h 106"/>
                <a:gd name="T62" fmla="*/ 110079061 w 321"/>
                <a:gd name="T63" fmla="*/ 14670650 h 106"/>
                <a:gd name="T64" fmla="*/ 100507571 w 321"/>
                <a:gd name="T65" fmla="*/ 19373312 h 106"/>
                <a:gd name="T66" fmla="*/ 100507571 w 321"/>
                <a:gd name="T67" fmla="*/ 25125797 h 106"/>
                <a:gd name="T68" fmla="*/ 119472214 w 321"/>
                <a:gd name="T69" fmla="*/ 25125797 h 106"/>
                <a:gd name="T70" fmla="*/ 139068408 w 321"/>
                <a:gd name="T71" fmla="*/ 25125797 h 106"/>
                <a:gd name="T72" fmla="*/ 159255659 w 321"/>
                <a:gd name="T73" fmla="*/ 28263327 h 106"/>
                <a:gd name="T74" fmla="*/ 178826180 w 321"/>
                <a:gd name="T75" fmla="*/ 35024697 h 106"/>
                <a:gd name="T76" fmla="*/ 196092230 w 321"/>
                <a:gd name="T77" fmla="*/ 49741080 h 106"/>
                <a:gd name="T78" fmla="*/ 196644128 w 321"/>
                <a:gd name="T79" fmla="*/ 54518239 h 106"/>
                <a:gd name="T80" fmla="*/ 195487025 w 321"/>
                <a:gd name="T81" fmla="*/ 55534251 h 106"/>
                <a:gd name="T82" fmla="*/ 188111052 w 321"/>
                <a:gd name="T83" fmla="*/ 54518239 h 106"/>
                <a:gd name="T84" fmla="*/ 164203578 w 321"/>
                <a:gd name="T85" fmla="*/ 47518310 h 106"/>
                <a:gd name="T86" fmla="*/ 134740284 w 321"/>
                <a:gd name="T87" fmla="*/ 46604297 h 106"/>
                <a:gd name="T88" fmla="*/ 106026389 w 321"/>
                <a:gd name="T89" fmla="*/ 47518310 h 106"/>
                <a:gd name="T90" fmla="*/ 91129450 w 321"/>
                <a:gd name="T91" fmla="*/ 51372316 h 106"/>
                <a:gd name="T92" fmla="*/ 110822883 w 321"/>
                <a:gd name="T93" fmla="*/ 54518239 h 106"/>
                <a:gd name="T94" fmla="*/ 136753047 w 321"/>
                <a:gd name="T95" fmla="*/ 55534251 h 106"/>
                <a:gd name="T96" fmla="*/ 162524829 w 321"/>
                <a:gd name="T97" fmla="*/ 59172770 h 106"/>
                <a:gd name="T98" fmla="*/ 184408789 w 321"/>
                <a:gd name="T99" fmla="*/ 62295522 h 106"/>
                <a:gd name="T100" fmla="*/ 196092230 w 321"/>
                <a:gd name="T101" fmla="*/ 70745609 h 106"/>
                <a:gd name="T102" fmla="*/ 194297614 w 321"/>
                <a:gd name="T103" fmla="*/ 84238980 h 106"/>
                <a:gd name="T104" fmla="*/ 174760013 w 321"/>
                <a:gd name="T105" fmla="*/ 75996984 h 106"/>
                <a:gd name="T106" fmla="*/ 134077154 w 321"/>
                <a:gd name="T107" fmla="*/ 74863943 h 106"/>
                <a:gd name="T108" fmla="*/ 101047797 w 321"/>
                <a:gd name="T109" fmla="*/ 79690663 h 106"/>
                <a:gd name="T110" fmla="*/ 134740284 w 321"/>
                <a:gd name="T111" fmla="*/ 81527807 h 106"/>
                <a:gd name="T112" fmla="*/ 170826395 w 321"/>
                <a:gd name="T113" fmla="*/ 87310476 h 106"/>
                <a:gd name="T114" fmla="*/ 192907477 w 321"/>
                <a:gd name="T115" fmla="*/ 104802687 h 106"/>
                <a:gd name="T116" fmla="*/ 186717883 w 321"/>
                <a:gd name="T117" fmla="*/ 120498847 h 1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1"/>
                <a:gd name="T178" fmla="*/ 0 h 106"/>
                <a:gd name="T179" fmla="*/ 321 w 321"/>
                <a:gd name="T180" fmla="*/ 106 h 1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1" h="106">
                  <a:moveTo>
                    <a:pt x="305" y="106"/>
                  </a:moveTo>
                  <a:lnTo>
                    <a:pt x="303" y="105"/>
                  </a:lnTo>
                  <a:lnTo>
                    <a:pt x="301" y="104"/>
                  </a:lnTo>
                  <a:lnTo>
                    <a:pt x="300" y="104"/>
                  </a:lnTo>
                  <a:lnTo>
                    <a:pt x="298" y="103"/>
                  </a:lnTo>
                  <a:lnTo>
                    <a:pt x="287" y="102"/>
                  </a:lnTo>
                  <a:lnTo>
                    <a:pt x="277" y="101"/>
                  </a:lnTo>
                  <a:lnTo>
                    <a:pt x="268" y="101"/>
                  </a:lnTo>
                  <a:lnTo>
                    <a:pt x="259" y="100"/>
                  </a:lnTo>
                  <a:lnTo>
                    <a:pt x="250" y="99"/>
                  </a:lnTo>
                  <a:lnTo>
                    <a:pt x="239" y="98"/>
                  </a:lnTo>
                  <a:lnTo>
                    <a:pt x="228" y="98"/>
                  </a:lnTo>
                  <a:lnTo>
                    <a:pt x="215" y="97"/>
                  </a:lnTo>
                  <a:lnTo>
                    <a:pt x="200" y="96"/>
                  </a:lnTo>
                  <a:lnTo>
                    <a:pt x="183" y="95"/>
                  </a:lnTo>
                  <a:lnTo>
                    <a:pt x="162" y="93"/>
                  </a:lnTo>
                  <a:lnTo>
                    <a:pt x="137" y="92"/>
                  </a:lnTo>
                  <a:lnTo>
                    <a:pt x="110" y="90"/>
                  </a:lnTo>
                  <a:lnTo>
                    <a:pt x="78" y="88"/>
                  </a:lnTo>
                  <a:lnTo>
                    <a:pt x="42" y="86"/>
                  </a:lnTo>
                  <a:lnTo>
                    <a:pt x="0" y="83"/>
                  </a:lnTo>
                  <a:lnTo>
                    <a:pt x="10" y="79"/>
                  </a:lnTo>
                  <a:lnTo>
                    <a:pt x="21" y="77"/>
                  </a:lnTo>
                  <a:lnTo>
                    <a:pt x="33" y="76"/>
                  </a:lnTo>
                  <a:lnTo>
                    <a:pt x="45" y="75"/>
                  </a:lnTo>
                  <a:lnTo>
                    <a:pt x="57" y="75"/>
                  </a:lnTo>
                  <a:lnTo>
                    <a:pt x="68" y="74"/>
                  </a:lnTo>
                  <a:lnTo>
                    <a:pt x="79" y="72"/>
                  </a:lnTo>
                  <a:lnTo>
                    <a:pt x="89" y="68"/>
                  </a:lnTo>
                  <a:lnTo>
                    <a:pt x="84" y="68"/>
                  </a:lnTo>
                  <a:lnTo>
                    <a:pt x="79" y="67"/>
                  </a:lnTo>
                  <a:lnTo>
                    <a:pt x="74" y="67"/>
                  </a:lnTo>
                  <a:lnTo>
                    <a:pt x="70" y="67"/>
                  </a:lnTo>
                  <a:lnTo>
                    <a:pt x="65" y="67"/>
                  </a:lnTo>
                  <a:lnTo>
                    <a:pt x="60" y="67"/>
                  </a:lnTo>
                  <a:lnTo>
                    <a:pt x="55" y="66"/>
                  </a:lnTo>
                  <a:lnTo>
                    <a:pt x="50" y="66"/>
                  </a:lnTo>
                  <a:lnTo>
                    <a:pt x="50" y="65"/>
                  </a:lnTo>
                  <a:lnTo>
                    <a:pt x="50" y="64"/>
                  </a:lnTo>
                  <a:lnTo>
                    <a:pt x="50" y="63"/>
                  </a:lnTo>
                  <a:lnTo>
                    <a:pt x="50" y="62"/>
                  </a:lnTo>
                  <a:lnTo>
                    <a:pt x="58" y="59"/>
                  </a:lnTo>
                  <a:lnTo>
                    <a:pt x="67" y="57"/>
                  </a:lnTo>
                  <a:lnTo>
                    <a:pt x="77" y="56"/>
                  </a:lnTo>
                  <a:lnTo>
                    <a:pt x="87" y="55"/>
                  </a:lnTo>
                  <a:lnTo>
                    <a:pt x="97" y="54"/>
                  </a:lnTo>
                  <a:lnTo>
                    <a:pt x="106" y="52"/>
                  </a:lnTo>
                  <a:lnTo>
                    <a:pt x="115" y="50"/>
                  </a:lnTo>
                  <a:lnTo>
                    <a:pt x="123" y="47"/>
                  </a:lnTo>
                  <a:lnTo>
                    <a:pt x="116" y="46"/>
                  </a:lnTo>
                  <a:lnTo>
                    <a:pt x="109" y="45"/>
                  </a:lnTo>
                  <a:lnTo>
                    <a:pt x="103" y="45"/>
                  </a:lnTo>
                  <a:lnTo>
                    <a:pt x="97" y="45"/>
                  </a:lnTo>
                  <a:lnTo>
                    <a:pt x="91" y="45"/>
                  </a:lnTo>
                  <a:lnTo>
                    <a:pt x="86" y="45"/>
                  </a:lnTo>
                  <a:lnTo>
                    <a:pt x="80" y="46"/>
                  </a:lnTo>
                  <a:lnTo>
                    <a:pt x="75" y="46"/>
                  </a:lnTo>
                  <a:lnTo>
                    <a:pt x="75" y="45"/>
                  </a:lnTo>
                  <a:lnTo>
                    <a:pt x="75" y="43"/>
                  </a:lnTo>
                  <a:lnTo>
                    <a:pt x="75" y="42"/>
                  </a:lnTo>
                  <a:lnTo>
                    <a:pt x="75" y="41"/>
                  </a:lnTo>
                  <a:lnTo>
                    <a:pt x="81" y="37"/>
                  </a:lnTo>
                  <a:lnTo>
                    <a:pt x="88" y="35"/>
                  </a:lnTo>
                  <a:lnTo>
                    <a:pt x="96" y="35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4" y="29"/>
                  </a:lnTo>
                  <a:lnTo>
                    <a:pt x="103" y="27"/>
                  </a:lnTo>
                  <a:lnTo>
                    <a:pt x="103" y="24"/>
                  </a:lnTo>
                  <a:lnTo>
                    <a:pt x="113" y="19"/>
                  </a:lnTo>
                  <a:lnTo>
                    <a:pt x="123" y="14"/>
                  </a:lnTo>
                  <a:lnTo>
                    <a:pt x="133" y="11"/>
                  </a:lnTo>
                  <a:lnTo>
                    <a:pt x="144" y="7"/>
                  </a:lnTo>
                  <a:lnTo>
                    <a:pt x="154" y="5"/>
                  </a:lnTo>
                  <a:lnTo>
                    <a:pt x="165" y="3"/>
                  </a:lnTo>
                  <a:lnTo>
                    <a:pt x="175" y="1"/>
                  </a:lnTo>
                  <a:lnTo>
                    <a:pt x="186" y="1"/>
                  </a:lnTo>
                  <a:lnTo>
                    <a:pt x="196" y="0"/>
                  </a:lnTo>
                  <a:lnTo>
                    <a:pt x="207" y="1"/>
                  </a:lnTo>
                  <a:lnTo>
                    <a:pt x="218" y="2"/>
                  </a:lnTo>
                  <a:lnTo>
                    <a:pt x="229" y="3"/>
                  </a:lnTo>
                  <a:lnTo>
                    <a:pt x="240" y="5"/>
                  </a:lnTo>
                  <a:lnTo>
                    <a:pt x="251" y="7"/>
                  </a:lnTo>
                  <a:lnTo>
                    <a:pt x="263" y="10"/>
                  </a:lnTo>
                  <a:lnTo>
                    <a:pt x="275" y="14"/>
                  </a:lnTo>
                  <a:lnTo>
                    <a:pt x="265" y="14"/>
                  </a:lnTo>
                  <a:lnTo>
                    <a:pt x="256" y="13"/>
                  </a:lnTo>
                  <a:lnTo>
                    <a:pt x="246" y="13"/>
                  </a:lnTo>
                  <a:lnTo>
                    <a:pt x="236" y="12"/>
                  </a:lnTo>
                  <a:lnTo>
                    <a:pt x="226" y="12"/>
                  </a:lnTo>
                  <a:lnTo>
                    <a:pt x="217" y="12"/>
                  </a:lnTo>
                  <a:lnTo>
                    <a:pt x="207" y="11"/>
                  </a:lnTo>
                  <a:lnTo>
                    <a:pt x="197" y="11"/>
                  </a:lnTo>
                  <a:lnTo>
                    <a:pt x="191" y="12"/>
                  </a:lnTo>
                  <a:lnTo>
                    <a:pt x="185" y="13"/>
                  </a:lnTo>
                  <a:lnTo>
                    <a:pt x="180" y="13"/>
                  </a:lnTo>
                  <a:lnTo>
                    <a:pt x="174" y="14"/>
                  </a:lnTo>
                  <a:lnTo>
                    <a:pt x="169" y="16"/>
                  </a:lnTo>
                  <a:lnTo>
                    <a:pt x="164" y="17"/>
                  </a:lnTo>
                  <a:lnTo>
                    <a:pt x="159" y="19"/>
                  </a:lnTo>
                  <a:lnTo>
                    <a:pt x="153" y="21"/>
                  </a:lnTo>
                  <a:lnTo>
                    <a:pt x="164" y="22"/>
                  </a:lnTo>
                  <a:lnTo>
                    <a:pt x="174" y="22"/>
                  </a:lnTo>
                  <a:lnTo>
                    <a:pt x="184" y="22"/>
                  </a:lnTo>
                  <a:lnTo>
                    <a:pt x="195" y="22"/>
                  </a:lnTo>
                  <a:lnTo>
                    <a:pt x="205" y="22"/>
                  </a:lnTo>
                  <a:lnTo>
                    <a:pt x="216" y="22"/>
                  </a:lnTo>
                  <a:lnTo>
                    <a:pt x="227" y="22"/>
                  </a:lnTo>
                  <a:lnTo>
                    <a:pt x="239" y="23"/>
                  </a:lnTo>
                  <a:lnTo>
                    <a:pt x="250" y="23"/>
                  </a:lnTo>
                  <a:lnTo>
                    <a:pt x="260" y="25"/>
                  </a:lnTo>
                  <a:lnTo>
                    <a:pt x="271" y="26"/>
                  </a:lnTo>
                  <a:lnTo>
                    <a:pt x="282" y="28"/>
                  </a:lnTo>
                  <a:lnTo>
                    <a:pt x="292" y="31"/>
                  </a:lnTo>
                  <a:lnTo>
                    <a:pt x="302" y="35"/>
                  </a:lnTo>
                  <a:lnTo>
                    <a:pt x="311" y="39"/>
                  </a:lnTo>
                  <a:lnTo>
                    <a:pt x="320" y="44"/>
                  </a:lnTo>
                  <a:lnTo>
                    <a:pt x="320" y="45"/>
                  </a:lnTo>
                  <a:lnTo>
                    <a:pt x="321" y="46"/>
                  </a:lnTo>
                  <a:lnTo>
                    <a:pt x="321" y="48"/>
                  </a:lnTo>
                  <a:lnTo>
                    <a:pt x="321" y="49"/>
                  </a:lnTo>
                  <a:lnTo>
                    <a:pt x="320" y="49"/>
                  </a:lnTo>
                  <a:lnTo>
                    <a:pt x="319" y="49"/>
                  </a:lnTo>
                  <a:lnTo>
                    <a:pt x="317" y="49"/>
                  </a:lnTo>
                  <a:lnTo>
                    <a:pt x="313" y="49"/>
                  </a:lnTo>
                  <a:lnTo>
                    <a:pt x="307" y="48"/>
                  </a:lnTo>
                  <a:lnTo>
                    <a:pt x="298" y="47"/>
                  </a:lnTo>
                  <a:lnTo>
                    <a:pt x="285" y="45"/>
                  </a:lnTo>
                  <a:lnTo>
                    <a:pt x="268" y="42"/>
                  </a:lnTo>
                  <a:lnTo>
                    <a:pt x="252" y="42"/>
                  </a:lnTo>
                  <a:lnTo>
                    <a:pt x="236" y="41"/>
                  </a:lnTo>
                  <a:lnTo>
                    <a:pt x="220" y="41"/>
                  </a:lnTo>
                  <a:lnTo>
                    <a:pt x="204" y="41"/>
                  </a:lnTo>
                  <a:lnTo>
                    <a:pt x="188" y="42"/>
                  </a:lnTo>
                  <a:lnTo>
                    <a:pt x="173" y="42"/>
                  </a:lnTo>
                  <a:lnTo>
                    <a:pt x="158" y="43"/>
                  </a:lnTo>
                  <a:lnTo>
                    <a:pt x="142" y="44"/>
                  </a:lnTo>
                  <a:lnTo>
                    <a:pt x="149" y="45"/>
                  </a:lnTo>
                  <a:lnTo>
                    <a:pt x="158" y="46"/>
                  </a:lnTo>
                  <a:lnTo>
                    <a:pt x="169" y="47"/>
                  </a:lnTo>
                  <a:lnTo>
                    <a:pt x="181" y="48"/>
                  </a:lnTo>
                  <a:lnTo>
                    <a:pt x="194" y="48"/>
                  </a:lnTo>
                  <a:lnTo>
                    <a:pt x="208" y="49"/>
                  </a:lnTo>
                  <a:lnTo>
                    <a:pt x="223" y="49"/>
                  </a:lnTo>
                  <a:lnTo>
                    <a:pt x="237" y="50"/>
                  </a:lnTo>
                  <a:lnTo>
                    <a:pt x="252" y="51"/>
                  </a:lnTo>
                  <a:lnTo>
                    <a:pt x="265" y="52"/>
                  </a:lnTo>
                  <a:lnTo>
                    <a:pt x="279" y="53"/>
                  </a:lnTo>
                  <a:lnTo>
                    <a:pt x="291" y="54"/>
                  </a:lnTo>
                  <a:lnTo>
                    <a:pt x="301" y="55"/>
                  </a:lnTo>
                  <a:lnTo>
                    <a:pt x="310" y="57"/>
                  </a:lnTo>
                  <a:lnTo>
                    <a:pt x="316" y="59"/>
                  </a:lnTo>
                  <a:lnTo>
                    <a:pt x="320" y="62"/>
                  </a:lnTo>
                  <a:lnTo>
                    <a:pt x="319" y="68"/>
                  </a:lnTo>
                  <a:lnTo>
                    <a:pt x="318" y="72"/>
                  </a:lnTo>
                  <a:lnTo>
                    <a:pt x="317" y="74"/>
                  </a:lnTo>
                  <a:lnTo>
                    <a:pt x="316" y="75"/>
                  </a:lnTo>
                  <a:lnTo>
                    <a:pt x="303" y="70"/>
                  </a:lnTo>
                  <a:lnTo>
                    <a:pt x="285" y="67"/>
                  </a:lnTo>
                  <a:lnTo>
                    <a:pt x="264" y="66"/>
                  </a:lnTo>
                  <a:lnTo>
                    <a:pt x="242" y="65"/>
                  </a:lnTo>
                  <a:lnTo>
                    <a:pt x="219" y="66"/>
                  </a:lnTo>
                  <a:lnTo>
                    <a:pt x="198" y="67"/>
                  </a:lnTo>
                  <a:lnTo>
                    <a:pt x="179" y="69"/>
                  </a:lnTo>
                  <a:lnTo>
                    <a:pt x="165" y="70"/>
                  </a:lnTo>
                  <a:lnTo>
                    <a:pt x="183" y="71"/>
                  </a:lnTo>
                  <a:lnTo>
                    <a:pt x="201" y="72"/>
                  </a:lnTo>
                  <a:lnTo>
                    <a:pt x="220" y="72"/>
                  </a:lnTo>
                  <a:lnTo>
                    <a:pt x="240" y="73"/>
                  </a:lnTo>
                  <a:lnTo>
                    <a:pt x="260" y="75"/>
                  </a:lnTo>
                  <a:lnTo>
                    <a:pt x="279" y="77"/>
                  </a:lnTo>
                  <a:lnTo>
                    <a:pt x="297" y="81"/>
                  </a:lnTo>
                  <a:lnTo>
                    <a:pt x="315" y="86"/>
                  </a:lnTo>
                  <a:lnTo>
                    <a:pt x="315" y="92"/>
                  </a:lnTo>
                  <a:lnTo>
                    <a:pt x="314" y="99"/>
                  </a:lnTo>
                  <a:lnTo>
                    <a:pt x="311" y="104"/>
                  </a:lnTo>
                  <a:lnTo>
                    <a:pt x="305" y="106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26"/>
            <p:cNvSpPr>
              <a:spLocks/>
            </p:cNvSpPr>
            <p:nvPr/>
          </p:nvSpPr>
          <p:spPr bwMode="auto">
            <a:xfrm>
              <a:off x="2816" y="3132"/>
              <a:ext cx="1279" cy="503"/>
            </a:xfrm>
            <a:custGeom>
              <a:avLst/>
              <a:gdLst>
                <a:gd name="T0" fmla="*/ 7229674 w 613"/>
                <a:gd name="T1" fmla="*/ 254248995 h 231"/>
                <a:gd name="T2" fmla="*/ 60543704 w 613"/>
                <a:gd name="T3" fmla="*/ 168560380 h 231"/>
                <a:gd name="T4" fmla="*/ 79085254 w 613"/>
                <a:gd name="T5" fmla="*/ 144078662 h 231"/>
                <a:gd name="T6" fmla="*/ 99353202 w 613"/>
                <a:gd name="T7" fmla="*/ 123429328 h 231"/>
                <a:gd name="T8" fmla="*/ 64114275 w 613"/>
                <a:gd name="T9" fmla="*/ 147929408 h 231"/>
                <a:gd name="T10" fmla="*/ 17567305 w 613"/>
                <a:gd name="T11" fmla="*/ 222997104 h 231"/>
                <a:gd name="T12" fmla="*/ 0 w 613"/>
                <a:gd name="T13" fmla="*/ 249860980 h 231"/>
                <a:gd name="T14" fmla="*/ 34194040 w 613"/>
                <a:gd name="T15" fmla="*/ 172951431 h 231"/>
                <a:gd name="T16" fmla="*/ 99353202 w 613"/>
                <a:gd name="T17" fmla="*/ 95850816 h 231"/>
                <a:gd name="T18" fmla="*/ 115743034 w 613"/>
                <a:gd name="T19" fmla="*/ 83499550 h 231"/>
                <a:gd name="T20" fmla="*/ 58426784 w 613"/>
                <a:gd name="T21" fmla="*/ 113886651 h 231"/>
                <a:gd name="T22" fmla="*/ 9385657 w 613"/>
                <a:gd name="T23" fmla="*/ 197432859 h 231"/>
                <a:gd name="T24" fmla="*/ 10692757 w 613"/>
                <a:gd name="T25" fmla="*/ 162483308 h 231"/>
                <a:gd name="T26" fmla="*/ 45570140 w 613"/>
                <a:gd name="T27" fmla="*/ 109997431 h 231"/>
                <a:gd name="T28" fmla="*/ 85933686 w 613"/>
                <a:gd name="T29" fmla="*/ 60540529 h 231"/>
                <a:gd name="T30" fmla="*/ 124088015 w 613"/>
                <a:gd name="T31" fmla="*/ 41165420 h 231"/>
                <a:gd name="T32" fmla="*/ 142698268 w 613"/>
                <a:gd name="T33" fmla="*/ 32758528 h 231"/>
                <a:gd name="T34" fmla="*/ 88204305 w 613"/>
                <a:gd name="T35" fmla="*/ 42130842 h 231"/>
                <a:gd name="T36" fmla="*/ 31473052 w 613"/>
                <a:gd name="T37" fmla="*/ 118468167 h 231"/>
                <a:gd name="T38" fmla="*/ 4498364 w 613"/>
                <a:gd name="T39" fmla="*/ 125631560 h 231"/>
                <a:gd name="T40" fmla="*/ 50587210 w 613"/>
                <a:gd name="T41" fmla="*/ 56684244 h 231"/>
                <a:gd name="T42" fmla="*/ 111237088 w 613"/>
                <a:gd name="T43" fmla="*/ 6089120 h 231"/>
                <a:gd name="T44" fmla="*/ 155051745 w 613"/>
                <a:gd name="T45" fmla="*/ 9475660 h 231"/>
                <a:gd name="T46" fmla="*/ 193256412 w 613"/>
                <a:gd name="T47" fmla="*/ 72845601 h 231"/>
                <a:gd name="T48" fmla="*/ 242534802 w 613"/>
                <a:gd name="T49" fmla="*/ 120020867 h 231"/>
                <a:gd name="T50" fmla="*/ 301463682 w 613"/>
                <a:gd name="T51" fmla="*/ 123429328 h 231"/>
                <a:gd name="T52" fmla="*/ 331853513 w 613"/>
                <a:gd name="T53" fmla="*/ 109091696 h 231"/>
                <a:gd name="T54" fmla="*/ 305459330 w 613"/>
                <a:gd name="T55" fmla="*/ 137982823 h 231"/>
                <a:gd name="T56" fmla="*/ 245486764 w 613"/>
                <a:gd name="T57" fmla="*/ 138996642 h 231"/>
                <a:gd name="T58" fmla="*/ 195412013 w 613"/>
                <a:gd name="T59" fmla="*/ 97831222 h 231"/>
                <a:gd name="T60" fmla="*/ 187557298 w 613"/>
                <a:gd name="T61" fmla="*/ 88353024 h 231"/>
                <a:gd name="T62" fmla="*/ 207795262 w 613"/>
                <a:gd name="T63" fmla="*/ 127520225 h 231"/>
                <a:gd name="T64" fmla="*/ 272951526 w 613"/>
                <a:gd name="T65" fmla="*/ 161189033 h 231"/>
                <a:gd name="T66" fmla="*/ 330768057 w 613"/>
                <a:gd name="T67" fmla="*/ 136892156 h 231"/>
                <a:gd name="T68" fmla="*/ 336927206 w 613"/>
                <a:gd name="T69" fmla="*/ 161189033 h 231"/>
                <a:gd name="T70" fmla="*/ 300272311 w 613"/>
                <a:gd name="T71" fmla="*/ 179028520 h 231"/>
                <a:gd name="T72" fmla="*/ 235802787 w 613"/>
                <a:gd name="T73" fmla="*/ 172951431 h 231"/>
                <a:gd name="T74" fmla="*/ 175715250 w 613"/>
                <a:gd name="T75" fmla="*/ 118468167 h 231"/>
                <a:gd name="T76" fmla="*/ 156086454 w 613"/>
                <a:gd name="T77" fmla="*/ 118468167 h 231"/>
                <a:gd name="T78" fmla="*/ 187035080 w 613"/>
                <a:gd name="T79" fmla="*/ 141850161 h 231"/>
                <a:gd name="T80" fmla="*/ 234109130 w 613"/>
                <a:gd name="T81" fmla="*/ 185217837 h 231"/>
                <a:gd name="T82" fmla="*/ 288544261 w 613"/>
                <a:gd name="T83" fmla="*/ 197432859 h 231"/>
                <a:gd name="T84" fmla="*/ 339657170 w 613"/>
                <a:gd name="T85" fmla="*/ 178057769 h 231"/>
                <a:gd name="T86" fmla="*/ 338123211 w 613"/>
                <a:gd name="T87" fmla="*/ 196380483 h 231"/>
                <a:gd name="T88" fmla="*/ 290888017 w 613"/>
                <a:gd name="T89" fmla="*/ 211988708 h 231"/>
                <a:gd name="T90" fmla="*/ 221754624 w 613"/>
                <a:gd name="T91" fmla="*/ 200852333 h 231"/>
                <a:gd name="T92" fmla="*/ 177870920 w 613"/>
                <a:gd name="T93" fmla="*/ 165763890 h 231"/>
                <a:gd name="T94" fmla="*/ 253227560 w 613"/>
                <a:gd name="T95" fmla="*/ 230146291 h 231"/>
                <a:gd name="T96" fmla="*/ 323509269 w 613"/>
                <a:gd name="T97" fmla="*/ 210703895 h 231"/>
                <a:gd name="T98" fmla="*/ 333406008 w 613"/>
                <a:gd name="T99" fmla="*/ 227579696 h 231"/>
                <a:gd name="T100" fmla="*/ 260565260 w 613"/>
                <a:gd name="T101" fmla="*/ 247986950 h 231"/>
                <a:gd name="T102" fmla="*/ 205065362 w 613"/>
                <a:gd name="T103" fmla="*/ 219156486 h 231"/>
                <a:gd name="T104" fmla="*/ 156594595 w 613"/>
                <a:gd name="T105" fmla="*/ 166813753 h 231"/>
                <a:gd name="T106" fmla="*/ 92624066 w 613"/>
                <a:gd name="T107" fmla="*/ 154018737 h 231"/>
                <a:gd name="T108" fmla="*/ 34194040 w 613"/>
                <a:gd name="T109" fmla="*/ 230146291 h 231"/>
                <a:gd name="T110" fmla="*/ 1660728 w 613"/>
                <a:gd name="T111" fmla="*/ 278742526 h 2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13"/>
                <a:gd name="T169" fmla="*/ 0 h 231"/>
                <a:gd name="T170" fmla="*/ 613 w 613"/>
                <a:gd name="T171" fmla="*/ 231 h 2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13" h="231">
                  <a:moveTo>
                    <a:pt x="2" y="230"/>
                  </a:moveTo>
                  <a:lnTo>
                    <a:pt x="2" y="227"/>
                  </a:lnTo>
                  <a:lnTo>
                    <a:pt x="2" y="224"/>
                  </a:lnTo>
                  <a:lnTo>
                    <a:pt x="1" y="221"/>
                  </a:lnTo>
                  <a:lnTo>
                    <a:pt x="1" y="218"/>
                  </a:lnTo>
                  <a:lnTo>
                    <a:pt x="6" y="215"/>
                  </a:lnTo>
                  <a:lnTo>
                    <a:pt x="13" y="210"/>
                  </a:lnTo>
                  <a:lnTo>
                    <a:pt x="22" y="204"/>
                  </a:lnTo>
                  <a:lnTo>
                    <a:pt x="33" y="195"/>
                  </a:lnTo>
                  <a:lnTo>
                    <a:pt x="46" y="185"/>
                  </a:lnTo>
                  <a:lnTo>
                    <a:pt x="62" y="173"/>
                  </a:lnTo>
                  <a:lnTo>
                    <a:pt x="81" y="159"/>
                  </a:lnTo>
                  <a:lnTo>
                    <a:pt x="103" y="142"/>
                  </a:lnTo>
                  <a:lnTo>
                    <a:pt x="108" y="139"/>
                  </a:lnTo>
                  <a:lnTo>
                    <a:pt x="112" y="136"/>
                  </a:lnTo>
                  <a:lnTo>
                    <a:pt x="117" y="133"/>
                  </a:lnTo>
                  <a:lnTo>
                    <a:pt x="122" y="130"/>
                  </a:lnTo>
                  <a:lnTo>
                    <a:pt x="126" y="127"/>
                  </a:lnTo>
                  <a:lnTo>
                    <a:pt x="131" y="124"/>
                  </a:lnTo>
                  <a:lnTo>
                    <a:pt x="136" y="122"/>
                  </a:lnTo>
                  <a:lnTo>
                    <a:pt x="141" y="119"/>
                  </a:lnTo>
                  <a:lnTo>
                    <a:pt x="153" y="114"/>
                  </a:lnTo>
                  <a:lnTo>
                    <a:pt x="161" y="110"/>
                  </a:lnTo>
                  <a:lnTo>
                    <a:pt x="168" y="107"/>
                  </a:lnTo>
                  <a:lnTo>
                    <a:pt x="172" y="105"/>
                  </a:lnTo>
                  <a:lnTo>
                    <a:pt x="175" y="103"/>
                  </a:lnTo>
                  <a:lnTo>
                    <a:pt x="176" y="102"/>
                  </a:lnTo>
                  <a:lnTo>
                    <a:pt x="177" y="102"/>
                  </a:lnTo>
                  <a:lnTo>
                    <a:pt x="178" y="101"/>
                  </a:lnTo>
                  <a:lnTo>
                    <a:pt x="170" y="100"/>
                  </a:lnTo>
                  <a:lnTo>
                    <a:pt x="161" y="101"/>
                  </a:lnTo>
                  <a:lnTo>
                    <a:pt x="150" y="104"/>
                  </a:lnTo>
                  <a:lnTo>
                    <a:pt x="139" y="109"/>
                  </a:lnTo>
                  <a:lnTo>
                    <a:pt x="127" y="115"/>
                  </a:lnTo>
                  <a:lnTo>
                    <a:pt x="114" y="122"/>
                  </a:lnTo>
                  <a:lnTo>
                    <a:pt x="101" y="130"/>
                  </a:lnTo>
                  <a:lnTo>
                    <a:pt x="89" y="139"/>
                  </a:lnTo>
                  <a:lnTo>
                    <a:pt x="76" y="148"/>
                  </a:lnTo>
                  <a:lnTo>
                    <a:pt x="64" y="158"/>
                  </a:lnTo>
                  <a:lnTo>
                    <a:pt x="52" y="167"/>
                  </a:lnTo>
                  <a:lnTo>
                    <a:pt x="41" y="176"/>
                  </a:lnTo>
                  <a:lnTo>
                    <a:pt x="31" y="184"/>
                  </a:lnTo>
                  <a:lnTo>
                    <a:pt x="22" y="192"/>
                  </a:lnTo>
                  <a:lnTo>
                    <a:pt x="15" y="199"/>
                  </a:lnTo>
                  <a:lnTo>
                    <a:pt x="9" y="204"/>
                  </a:lnTo>
                  <a:lnTo>
                    <a:pt x="6" y="204"/>
                  </a:lnTo>
                  <a:lnTo>
                    <a:pt x="4" y="205"/>
                  </a:lnTo>
                  <a:lnTo>
                    <a:pt x="2" y="205"/>
                  </a:lnTo>
                  <a:lnTo>
                    <a:pt x="0" y="206"/>
                  </a:lnTo>
                  <a:lnTo>
                    <a:pt x="1" y="201"/>
                  </a:lnTo>
                  <a:lnTo>
                    <a:pt x="2" y="195"/>
                  </a:lnTo>
                  <a:lnTo>
                    <a:pt x="2" y="190"/>
                  </a:lnTo>
                  <a:lnTo>
                    <a:pt x="3" y="185"/>
                  </a:lnTo>
                  <a:lnTo>
                    <a:pt x="23" y="172"/>
                  </a:lnTo>
                  <a:lnTo>
                    <a:pt x="42" y="157"/>
                  </a:lnTo>
                  <a:lnTo>
                    <a:pt x="61" y="143"/>
                  </a:lnTo>
                  <a:lnTo>
                    <a:pt x="79" y="128"/>
                  </a:lnTo>
                  <a:lnTo>
                    <a:pt x="99" y="115"/>
                  </a:lnTo>
                  <a:lnTo>
                    <a:pt x="119" y="102"/>
                  </a:lnTo>
                  <a:lnTo>
                    <a:pt x="140" y="90"/>
                  </a:lnTo>
                  <a:lnTo>
                    <a:pt x="163" y="81"/>
                  </a:lnTo>
                  <a:lnTo>
                    <a:pt x="170" y="80"/>
                  </a:lnTo>
                  <a:lnTo>
                    <a:pt x="177" y="79"/>
                  </a:lnTo>
                  <a:lnTo>
                    <a:pt x="184" y="78"/>
                  </a:lnTo>
                  <a:lnTo>
                    <a:pt x="192" y="77"/>
                  </a:lnTo>
                  <a:lnTo>
                    <a:pt x="199" y="77"/>
                  </a:lnTo>
                  <a:lnTo>
                    <a:pt x="206" y="76"/>
                  </a:lnTo>
                  <a:lnTo>
                    <a:pt x="213" y="75"/>
                  </a:lnTo>
                  <a:lnTo>
                    <a:pt x="220" y="74"/>
                  </a:lnTo>
                  <a:lnTo>
                    <a:pt x="206" y="69"/>
                  </a:lnTo>
                  <a:lnTo>
                    <a:pt x="191" y="68"/>
                  </a:lnTo>
                  <a:lnTo>
                    <a:pt x="176" y="69"/>
                  </a:lnTo>
                  <a:lnTo>
                    <a:pt x="160" y="72"/>
                  </a:lnTo>
                  <a:lnTo>
                    <a:pt x="145" y="77"/>
                  </a:lnTo>
                  <a:lnTo>
                    <a:pt x="130" y="83"/>
                  </a:lnTo>
                  <a:lnTo>
                    <a:pt x="116" y="88"/>
                  </a:lnTo>
                  <a:lnTo>
                    <a:pt x="104" y="94"/>
                  </a:lnTo>
                  <a:lnTo>
                    <a:pt x="93" y="103"/>
                  </a:lnTo>
                  <a:lnTo>
                    <a:pt x="82" y="113"/>
                  </a:lnTo>
                  <a:lnTo>
                    <a:pt x="69" y="124"/>
                  </a:lnTo>
                  <a:lnTo>
                    <a:pt x="56" y="135"/>
                  </a:lnTo>
                  <a:lnTo>
                    <a:pt x="43" y="145"/>
                  </a:lnTo>
                  <a:lnTo>
                    <a:pt x="30" y="155"/>
                  </a:lnTo>
                  <a:lnTo>
                    <a:pt x="17" y="163"/>
                  </a:lnTo>
                  <a:lnTo>
                    <a:pt x="4" y="168"/>
                  </a:lnTo>
                  <a:lnTo>
                    <a:pt x="4" y="157"/>
                  </a:lnTo>
                  <a:lnTo>
                    <a:pt x="4" y="150"/>
                  </a:lnTo>
                  <a:lnTo>
                    <a:pt x="5" y="145"/>
                  </a:lnTo>
                  <a:lnTo>
                    <a:pt x="6" y="140"/>
                  </a:lnTo>
                  <a:lnTo>
                    <a:pt x="13" y="137"/>
                  </a:lnTo>
                  <a:lnTo>
                    <a:pt x="19" y="134"/>
                  </a:lnTo>
                  <a:lnTo>
                    <a:pt x="25" y="132"/>
                  </a:lnTo>
                  <a:lnTo>
                    <a:pt x="31" y="129"/>
                  </a:lnTo>
                  <a:lnTo>
                    <a:pt x="42" y="121"/>
                  </a:lnTo>
                  <a:lnTo>
                    <a:pt x="52" y="113"/>
                  </a:lnTo>
                  <a:lnTo>
                    <a:pt x="62" y="105"/>
                  </a:lnTo>
                  <a:lnTo>
                    <a:pt x="72" y="98"/>
                  </a:lnTo>
                  <a:lnTo>
                    <a:pt x="81" y="91"/>
                  </a:lnTo>
                  <a:lnTo>
                    <a:pt x="91" y="84"/>
                  </a:lnTo>
                  <a:lnTo>
                    <a:pt x="101" y="77"/>
                  </a:lnTo>
                  <a:lnTo>
                    <a:pt x="111" y="71"/>
                  </a:lnTo>
                  <a:lnTo>
                    <a:pt x="121" y="65"/>
                  </a:lnTo>
                  <a:lnTo>
                    <a:pt x="131" y="60"/>
                  </a:lnTo>
                  <a:lnTo>
                    <a:pt x="141" y="55"/>
                  </a:lnTo>
                  <a:lnTo>
                    <a:pt x="153" y="50"/>
                  </a:lnTo>
                  <a:lnTo>
                    <a:pt x="164" y="45"/>
                  </a:lnTo>
                  <a:lnTo>
                    <a:pt x="176" y="42"/>
                  </a:lnTo>
                  <a:lnTo>
                    <a:pt x="189" y="38"/>
                  </a:lnTo>
                  <a:lnTo>
                    <a:pt x="202" y="35"/>
                  </a:lnTo>
                  <a:lnTo>
                    <a:pt x="208" y="35"/>
                  </a:lnTo>
                  <a:lnTo>
                    <a:pt x="215" y="34"/>
                  </a:lnTo>
                  <a:lnTo>
                    <a:pt x="221" y="34"/>
                  </a:lnTo>
                  <a:lnTo>
                    <a:pt x="228" y="33"/>
                  </a:lnTo>
                  <a:lnTo>
                    <a:pt x="235" y="33"/>
                  </a:lnTo>
                  <a:lnTo>
                    <a:pt x="241" y="32"/>
                  </a:lnTo>
                  <a:lnTo>
                    <a:pt x="248" y="32"/>
                  </a:lnTo>
                  <a:lnTo>
                    <a:pt x="254" y="32"/>
                  </a:lnTo>
                  <a:lnTo>
                    <a:pt x="254" y="29"/>
                  </a:lnTo>
                  <a:lnTo>
                    <a:pt x="254" y="27"/>
                  </a:lnTo>
                  <a:lnTo>
                    <a:pt x="253" y="26"/>
                  </a:lnTo>
                  <a:lnTo>
                    <a:pt x="252" y="25"/>
                  </a:lnTo>
                  <a:lnTo>
                    <a:pt x="228" y="25"/>
                  </a:lnTo>
                  <a:lnTo>
                    <a:pt x="208" y="25"/>
                  </a:lnTo>
                  <a:lnTo>
                    <a:pt x="190" y="27"/>
                  </a:lnTo>
                  <a:lnTo>
                    <a:pt x="173" y="31"/>
                  </a:lnTo>
                  <a:lnTo>
                    <a:pt x="157" y="35"/>
                  </a:lnTo>
                  <a:lnTo>
                    <a:pt x="140" y="42"/>
                  </a:lnTo>
                  <a:lnTo>
                    <a:pt x="122" y="50"/>
                  </a:lnTo>
                  <a:lnTo>
                    <a:pt x="101" y="61"/>
                  </a:lnTo>
                  <a:lnTo>
                    <a:pt x="92" y="69"/>
                  </a:lnTo>
                  <a:lnTo>
                    <a:pt x="81" y="78"/>
                  </a:lnTo>
                  <a:lnTo>
                    <a:pt x="69" y="88"/>
                  </a:lnTo>
                  <a:lnTo>
                    <a:pt x="56" y="98"/>
                  </a:lnTo>
                  <a:lnTo>
                    <a:pt x="43" y="107"/>
                  </a:lnTo>
                  <a:lnTo>
                    <a:pt x="31" y="116"/>
                  </a:lnTo>
                  <a:lnTo>
                    <a:pt x="19" y="123"/>
                  </a:lnTo>
                  <a:lnTo>
                    <a:pt x="8" y="127"/>
                  </a:lnTo>
                  <a:lnTo>
                    <a:pt x="8" y="119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9" y="97"/>
                  </a:lnTo>
                  <a:lnTo>
                    <a:pt x="22" y="88"/>
                  </a:lnTo>
                  <a:lnTo>
                    <a:pt x="35" y="80"/>
                  </a:lnTo>
                  <a:lnTo>
                    <a:pt x="48" y="71"/>
                  </a:lnTo>
                  <a:lnTo>
                    <a:pt x="62" y="63"/>
                  </a:lnTo>
                  <a:lnTo>
                    <a:pt x="76" y="55"/>
                  </a:lnTo>
                  <a:lnTo>
                    <a:pt x="90" y="47"/>
                  </a:lnTo>
                  <a:lnTo>
                    <a:pt x="105" y="39"/>
                  </a:lnTo>
                  <a:lnTo>
                    <a:pt x="120" y="32"/>
                  </a:lnTo>
                  <a:lnTo>
                    <a:pt x="135" y="25"/>
                  </a:lnTo>
                  <a:lnTo>
                    <a:pt x="150" y="19"/>
                  </a:lnTo>
                  <a:lnTo>
                    <a:pt x="166" y="13"/>
                  </a:lnTo>
                  <a:lnTo>
                    <a:pt x="182" y="9"/>
                  </a:lnTo>
                  <a:lnTo>
                    <a:pt x="198" y="5"/>
                  </a:lnTo>
                  <a:lnTo>
                    <a:pt x="214" y="2"/>
                  </a:lnTo>
                  <a:lnTo>
                    <a:pt x="230" y="1"/>
                  </a:lnTo>
                  <a:lnTo>
                    <a:pt x="246" y="0"/>
                  </a:lnTo>
                  <a:lnTo>
                    <a:pt x="255" y="2"/>
                  </a:lnTo>
                  <a:lnTo>
                    <a:pt x="262" y="4"/>
                  </a:lnTo>
                  <a:lnTo>
                    <a:pt x="269" y="6"/>
                  </a:lnTo>
                  <a:lnTo>
                    <a:pt x="276" y="8"/>
                  </a:lnTo>
                  <a:lnTo>
                    <a:pt x="283" y="11"/>
                  </a:lnTo>
                  <a:lnTo>
                    <a:pt x="290" y="15"/>
                  </a:lnTo>
                  <a:lnTo>
                    <a:pt x="299" y="20"/>
                  </a:lnTo>
                  <a:lnTo>
                    <a:pt x="307" y="26"/>
                  </a:lnTo>
                  <a:lnTo>
                    <a:pt x="319" y="38"/>
                  </a:lnTo>
                  <a:lnTo>
                    <a:pt x="332" y="50"/>
                  </a:lnTo>
                  <a:lnTo>
                    <a:pt x="344" y="60"/>
                  </a:lnTo>
                  <a:lnTo>
                    <a:pt x="356" y="68"/>
                  </a:lnTo>
                  <a:lnTo>
                    <a:pt x="368" y="76"/>
                  </a:lnTo>
                  <a:lnTo>
                    <a:pt x="380" y="82"/>
                  </a:lnTo>
                  <a:lnTo>
                    <a:pt x="393" y="88"/>
                  </a:lnTo>
                  <a:lnTo>
                    <a:pt x="405" y="93"/>
                  </a:lnTo>
                  <a:lnTo>
                    <a:pt x="419" y="96"/>
                  </a:lnTo>
                  <a:lnTo>
                    <a:pt x="432" y="99"/>
                  </a:lnTo>
                  <a:lnTo>
                    <a:pt x="447" y="101"/>
                  </a:lnTo>
                  <a:lnTo>
                    <a:pt x="462" y="103"/>
                  </a:lnTo>
                  <a:lnTo>
                    <a:pt x="477" y="104"/>
                  </a:lnTo>
                  <a:lnTo>
                    <a:pt x="494" y="104"/>
                  </a:lnTo>
                  <a:lnTo>
                    <a:pt x="511" y="104"/>
                  </a:lnTo>
                  <a:lnTo>
                    <a:pt x="530" y="103"/>
                  </a:lnTo>
                  <a:lnTo>
                    <a:pt x="537" y="102"/>
                  </a:lnTo>
                  <a:lnTo>
                    <a:pt x="545" y="100"/>
                  </a:lnTo>
                  <a:lnTo>
                    <a:pt x="552" y="98"/>
                  </a:lnTo>
                  <a:lnTo>
                    <a:pt x="559" y="96"/>
                  </a:lnTo>
                  <a:lnTo>
                    <a:pt x="567" y="94"/>
                  </a:lnTo>
                  <a:lnTo>
                    <a:pt x="574" y="92"/>
                  </a:lnTo>
                  <a:lnTo>
                    <a:pt x="583" y="91"/>
                  </a:lnTo>
                  <a:lnTo>
                    <a:pt x="591" y="90"/>
                  </a:lnTo>
                  <a:lnTo>
                    <a:pt x="592" y="93"/>
                  </a:lnTo>
                  <a:lnTo>
                    <a:pt x="593" y="95"/>
                  </a:lnTo>
                  <a:lnTo>
                    <a:pt x="592" y="97"/>
                  </a:lnTo>
                  <a:lnTo>
                    <a:pt x="591" y="99"/>
                  </a:lnTo>
                  <a:lnTo>
                    <a:pt x="575" y="105"/>
                  </a:lnTo>
                  <a:lnTo>
                    <a:pt x="559" y="110"/>
                  </a:lnTo>
                  <a:lnTo>
                    <a:pt x="544" y="114"/>
                  </a:lnTo>
                  <a:lnTo>
                    <a:pt x="529" y="117"/>
                  </a:lnTo>
                  <a:lnTo>
                    <a:pt x="513" y="119"/>
                  </a:lnTo>
                  <a:lnTo>
                    <a:pt x="498" y="120"/>
                  </a:lnTo>
                  <a:lnTo>
                    <a:pt x="482" y="120"/>
                  </a:lnTo>
                  <a:lnTo>
                    <a:pt x="467" y="119"/>
                  </a:lnTo>
                  <a:lnTo>
                    <a:pt x="452" y="118"/>
                  </a:lnTo>
                  <a:lnTo>
                    <a:pt x="437" y="115"/>
                  </a:lnTo>
                  <a:lnTo>
                    <a:pt x="422" y="112"/>
                  </a:lnTo>
                  <a:lnTo>
                    <a:pt x="407" y="108"/>
                  </a:lnTo>
                  <a:lnTo>
                    <a:pt x="392" y="103"/>
                  </a:lnTo>
                  <a:lnTo>
                    <a:pt x="378" y="97"/>
                  </a:lnTo>
                  <a:lnTo>
                    <a:pt x="364" y="90"/>
                  </a:lnTo>
                  <a:lnTo>
                    <a:pt x="350" y="83"/>
                  </a:lnTo>
                  <a:lnTo>
                    <a:pt x="348" y="81"/>
                  </a:lnTo>
                  <a:lnTo>
                    <a:pt x="346" y="78"/>
                  </a:lnTo>
                  <a:lnTo>
                    <a:pt x="344" y="75"/>
                  </a:lnTo>
                  <a:lnTo>
                    <a:pt x="342" y="73"/>
                  </a:lnTo>
                  <a:lnTo>
                    <a:pt x="340" y="73"/>
                  </a:lnTo>
                  <a:lnTo>
                    <a:pt x="338" y="73"/>
                  </a:lnTo>
                  <a:lnTo>
                    <a:pt x="336" y="73"/>
                  </a:lnTo>
                  <a:lnTo>
                    <a:pt x="334" y="73"/>
                  </a:lnTo>
                  <a:lnTo>
                    <a:pt x="333" y="74"/>
                  </a:lnTo>
                  <a:lnTo>
                    <a:pt x="333" y="75"/>
                  </a:lnTo>
                  <a:lnTo>
                    <a:pt x="332" y="76"/>
                  </a:lnTo>
                  <a:lnTo>
                    <a:pt x="343" y="87"/>
                  </a:lnTo>
                  <a:lnTo>
                    <a:pt x="356" y="97"/>
                  </a:lnTo>
                  <a:lnTo>
                    <a:pt x="370" y="105"/>
                  </a:lnTo>
                  <a:lnTo>
                    <a:pt x="385" y="113"/>
                  </a:lnTo>
                  <a:lnTo>
                    <a:pt x="400" y="119"/>
                  </a:lnTo>
                  <a:lnTo>
                    <a:pt x="417" y="124"/>
                  </a:lnTo>
                  <a:lnTo>
                    <a:pt x="433" y="128"/>
                  </a:lnTo>
                  <a:lnTo>
                    <a:pt x="451" y="130"/>
                  </a:lnTo>
                  <a:lnTo>
                    <a:pt x="468" y="132"/>
                  </a:lnTo>
                  <a:lnTo>
                    <a:pt x="486" y="133"/>
                  </a:lnTo>
                  <a:lnTo>
                    <a:pt x="503" y="132"/>
                  </a:lnTo>
                  <a:lnTo>
                    <a:pt x="521" y="130"/>
                  </a:lnTo>
                  <a:lnTo>
                    <a:pt x="538" y="128"/>
                  </a:lnTo>
                  <a:lnTo>
                    <a:pt x="554" y="124"/>
                  </a:lnTo>
                  <a:lnTo>
                    <a:pt x="570" y="119"/>
                  </a:lnTo>
                  <a:lnTo>
                    <a:pt x="586" y="113"/>
                  </a:lnTo>
                  <a:lnTo>
                    <a:pt x="589" y="113"/>
                  </a:lnTo>
                  <a:lnTo>
                    <a:pt x="592" y="113"/>
                  </a:lnTo>
                  <a:lnTo>
                    <a:pt x="594" y="113"/>
                  </a:lnTo>
                  <a:lnTo>
                    <a:pt x="597" y="114"/>
                  </a:lnTo>
                  <a:lnTo>
                    <a:pt x="598" y="119"/>
                  </a:lnTo>
                  <a:lnTo>
                    <a:pt x="599" y="123"/>
                  </a:lnTo>
                  <a:lnTo>
                    <a:pt x="599" y="128"/>
                  </a:lnTo>
                  <a:lnTo>
                    <a:pt x="600" y="133"/>
                  </a:lnTo>
                  <a:lnTo>
                    <a:pt x="598" y="134"/>
                  </a:lnTo>
                  <a:lnTo>
                    <a:pt x="593" y="135"/>
                  </a:lnTo>
                  <a:lnTo>
                    <a:pt x="585" y="137"/>
                  </a:lnTo>
                  <a:lnTo>
                    <a:pt x="575" y="139"/>
                  </a:lnTo>
                  <a:lnTo>
                    <a:pt x="563" y="141"/>
                  </a:lnTo>
                  <a:lnTo>
                    <a:pt x="550" y="144"/>
                  </a:lnTo>
                  <a:lnTo>
                    <a:pt x="535" y="148"/>
                  </a:lnTo>
                  <a:lnTo>
                    <a:pt x="518" y="152"/>
                  </a:lnTo>
                  <a:lnTo>
                    <a:pt x="499" y="153"/>
                  </a:lnTo>
                  <a:lnTo>
                    <a:pt x="482" y="153"/>
                  </a:lnTo>
                  <a:lnTo>
                    <a:pt x="465" y="151"/>
                  </a:lnTo>
                  <a:lnTo>
                    <a:pt x="450" y="149"/>
                  </a:lnTo>
                  <a:lnTo>
                    <a:pt x="435" y="147"/>
                  </a:lnTo>
                  <a:lnTo>
                    <a:pt x="420" y="143"/>
                  </a:lnTo>
                  <a:lnTo>
                    <a:pt x="404" y="138"/>
                  </a:lnTo>
                  <a:lnTo>
                    <a:pt x="388" y="132"/>
                  </a:lnTo>
                  <a:lnTo>
                    <a:pt x="372" y="123"/>
                  </a:lnTo>
                  <a:lnTo>
                    <a:pt x="356" y="115"/>
                  </a:lnTo>
                  <a:lnTo>
                    <a:pt x="342" y="108"/>
                  </a:lnTo>
                  <a:lnTo>
                    <a:pt x="327" y="102"/>
                  </a:lnTo>
                  <a:lnTo>
                    <a:pt x="313" y="98"/>
                  </a:lnTo>
                  <a:lnTo>
                    <a:pt x="298" y="95"/>
                  </a:lnTo>
                  <a:lnTo>
                    <a:pt x="280" y="94"/>
                  </a:lnTo>
                  <a:lnTo>
                    <a:pt x="262" y="94"/>
                  </a:lnTo>
                  <a:lnTo>
                    <a:pt x="266" y="95"/>
                  </a:lnTo>
                  <a:lnTo>
                    <a:pt x="270" y="96"/>
                  </a:lnTo>
                  <a:lnTo>
                    <a:pt x="274" y="97"/>
                  </a:lnTo>
                  <a:lnTo>
                    <a:pt x="278" y="98"/>
                  </a:lnTo>
                  <a:lnTo>
                    <a:pt x="282" y="99"/>
                  </a:lnTo>
                  <a:lnTo>
                    <a:pt x="286" y="99"/>
                  </a:lnTo>
                  <a:lnTo>
                    <a:pt x="290" y="100"/>
                  </a:lnTo>
                  <a:lnTo>
                    <a:pt x="295" y="101"/>
                  </a:lnTo>
                  <a:lnTo>
                    <a:pt x="308" y="106"/>
                  </a:lnTo>
                  <a:lnTo>
                    <a:pt x="321" y="111"/>
                  </a:lnTo>
                  <a:lnTo>
                    <a:pt x="333" y="117"/>
                  </a:lnTo>
                  <a:lnTo>
                    <a:pt x="345" y="122"/>
                  </a:lnTo>
                  <a:lnTo>
                    <a:pt x="357" y="128"/>
                  </a:lnTo>
                  <a:lnTo>
                    <a:pt x="369" y="133"/>
                  </a:lnTo>
                  <a:lnTo>
                    <a:pt x="381" y="139"/>
                  </a:lnTo>
                  <a:lnTo>
                    <a:pt x="393" y="144"/>
                  </a:lnTo>
                  <a:lnTo>
                    <a:pt x="405" y="149"/>
                  </a:lnTo>
                  <a:lnTo>
                    <a:pt x="417" y="153"/>
                  </a:lnTo>
                  <a:lnTo>
                    <a:pt x="429" y="157"/>
                  </a:lnTo>
                  <a:lnTo>
                    <a:pt x="443" y="160"/>
                  </a:lnTo>
                  <a:lnTo>
                    <a:pt x="456" y="163"/>
                  </a:lnTo>
                  <a:lnTo>
                    <a:pt x="471" y="164"/>
                  </a:lnTo>
                  <a:lnTo>
                    <a:pt x="486" y="165"/>
                  </a:lnTo>
                  <a:lnTo>
                    <a:pt x="502" y="165"/>
                  </a:lnTo>
                  <a:lnTo>
                    <a:pt x="514" y="163"/>
                  </a:lnTo>
                  <a:lnTo>
                    <a:pt x="527" y="160"/>
                  </a:lnTo>
                  <a:lnTo>
                    <a:pt x="540" y="158"/>
                  </a:lnTo>
                  <a:lnTo>
                    <a:pt x="552" y="155"/>
                  </a:lnTo>
                  <a:lnTo>
                    <a:pt x="565" y="152"/>
                  </a:lnTo>
                  <a:lnTo>
                    <a:pt x="579" y="150"/>
                  </a:lnTo>
                  <a:lnTo>
                    <a:pt x="592" y="148"/>
                  </a:lnTo>
                  <a:lnTo>
                    <a:pt x="605" y="147"/>
                  </a:lnTo>
                  <a:lnTo>
                    <a:pt x="606" y="150"/>
                  </a:lnTo>
                  <a:lnTo>
                    <a:pt x="607" y="154"/>
                  </a:lnTo>
                  <a:lnTo>
                    <a:pt x="608" y="157"/>
                  </a:lnTo>
                  <a:lnTo>
                    <a:pt x="609" y="161"/>
                  </a:lnTo>
                  <a:lnTo>
                    <a:pt x="608" y="161"/>
                  </a:lnTo>
                  <a:lnTo>
                    <a:pt x="606" y="162"/>
                  </a:lnTo>
                  <a:lnTo>
                    <a:pt x="602" y="162"/>
                  </a:lnTo>
                  <a:lnTo>
                    <a:pt x="598" y="162"/>
                  </a:lnTo>
                  <a:lnTo>
                    <a:pt x="591" y="163"/>
                  </a:lnTo>
                  <a:lnTo>
                    <a:pt x="583" y="164"/>
                  </a:lnTo>
                  <a:lnTo>
                    <a:pt x="572" y="165"/>
                  </a:lnTo>
                  <a:lnTo>
                    <a:pt x="559" y="167"/>
                  </a:lnTo>
                  <a:lnTo>
                    <a:pt x="538" y="172"/>
                  </a:lnTo>
                  <a:lnTo>
                    <a:pt x="518" y="175"/>
                  </a:lnTo>
                  <a:lnTo>
                    <a:pt x="499" y="177"/>
                  </a:lnTo>
                  <a:lnTo>
                    <a:pt x="480" y="178"/>
                  </a:lnTo>
                  <a:lnTo>
                    <a:pt x="461" y="178"/>
                  </a:lnTo>
                  <a:lnTo>
                    <a:pt x="442" y="177"/>
                  </a:lnTo>
                  <a:lnTo>
                    <a:pt x="423" y="174"/>
                  </a:lnTo>
                  <a:lnTo>
                    <a:pt x="404" y="170"/>
                  </a:lnTo>
                  <a:lnTo>
                    <a:pt x="395" y="166"/>
                  </a:lnTo>
                  <a:lnTo>
                    <a:pt x="385" y="160"/>
                  </a:lnTo>
                  <a:lnTo>
                    <a:pt x="372" y="155"/>
                  </a:lnTo>
                  <a:lnTo>
                    <a:pt x="359" y="149"/>
                  </a:lnTo>
                  <a:lnTo>
                    <a:pt x="346" y="143"/>
                  </a:lnTo>
                  <a:lnTo>
                    <a:pt x="334" y="139"/>
                  </a:lnTo>
                  <a:lnTo>
                    <a:pt x="324" y="137"/>
                  </a:lnTo>
                  <a:lnTo>
                    <a:pt x="317" y="137"/>
                  </a:lnTo>
                  <a:lnTo>
                    <a:pt x="334" y="148"/>
                  </a:lnTo>
                  <a:lnTo>
                    <a:pt x="352" y="158"/>
                  </a:lnTo>
                  <a:lnTo>
                    <a:pt x="371" y="167"/>
                  </a:lnTo>
                  <a:lnTo>
                    <a:pt x="390" y="175"/>
                  </a:lnTo>
                  <a:lnTo>
                    <a:pt x="409" y="182"/>
                  </a:lnTo>
                  <a:lnTo>
                    <a:pt x="430" y="187"/>
                  </a:lnTo>
                  <a:lnTo>
                    <a:pt x="451" y="190"/>
                  </a:lnTo>
                  <a:lnTo>
                    <a:pt x="473" y="192"/>
                  </a:lnTo>
                  <a:lnTo>
                    <a:pt x="490" y="190"/>
                  </a:lnTo>
                  <a:lnTo>
                    <a:pt x="507" y="187"/>
                  </a:lnTo>
                  <a:lnTo>
                    <a:pt x="524" y="183"/>
                  </a:lnTo>
                  <a:lnTo>
                    <a:pt x="542" y="180"/>
                  </a:lnTo>
                  <a:lnTo>
                    <a:pt x="559" y="177"/>
                  </a:lnTo>
                  <a:lnTo>
                    <a:pt x="576" y="174"/>
                  </a:lnTo>
                  <a:lnTo>
                    <a:pt x="594" y="171"/>
                  </a:lnTo>
                  <a:lnTo>
                    <a:pt x="611" y="170"/>
                  </a:lnTo>
                  <a:lnTo>
                    <a:pt x="612" y="173"/>
                  </a:lnTo>
                  <a:lnTo>
                    <a:pt x="613" y="175"/>
                  </a:lnTo>
                  <a:lnTo>
                    <a:pt x="613" y="178"/>
                  </a:lnTo>
                  <a:lnTo>
                    <a:pt x="612" y="183"/>
                  </a:lnTo>
                  <a:lnTo>
                    <a:pt x="594" y="188"/>
                  </a:lnTo>
                  <a:lnTo>
                    <a:pt x="574" y="192"/>
                  </a:lnTo>
                  <a:lnTo>
                    <a:pt x="556" y="195"/>
                  </a:lnTo>
                  <a:lnTo>
                    <a:pt x="538" y="198"/>
                  </a:lnTo>
                  <a:lnTo>
                    <a:pt x="520" y="201"/>
                  </a:lnTo>
                  <a:lnTo>
                    <a:pt x="501" y="203"/>
                  </a:lnTo>
                  <a:lnTo>
                    <a:pt x="483" y="204"/>
                  </a:lnTo>
                  <a:lnTo>
                    <a:pt x="464" y="205"/>
                  </a:lnTo>
                  <a:lnTo>
                    <a:pt x="448" y="203"/>
                  </a:lnTo>
                  <a:lnTo>
                    <a:pt x="432" y="200"/>
                  </a:lnTo>
                  <a:lnTo>
                    <a:pt x="418" y="197"/>
                  </a:lnTo>
                  <a:lnTo>
                    <a:pt x="404" y="193"/>
                  </a:lnTo>
                  <a:lnTo>
                    <a:pt x="390" y="190"/>
                  </a:lnTo>
                  <a:lnTo>
                    <a:pt x="378" y="185"/>
                  </a:lnTo>
                  <a:lnTo>
                    <a:pt x="365" y="181"/>
                  </a:lnTo>
                  <a:lnTo>
                    <a:pt x="353" y="176"/>
                  </a:lnTo>
                  <a:lnTo>
                    <a:pt x="341" y="170"/>
                  </a:lnTo>
                  <a:lnTo>
                    <a:pt x="329" y="165"/>
                  </a:lnTo>
                  <a:lnTo>
                    <a:pt x="317" y="158"/>
                  </a:lnTo>
                  <a:lnTo>
                    <a:pt x="305" y="152"/>
                  </a:lnTo>
                  <a:lnTo>
                    <a:pt x="291" y="145"/>
                  </a:lnTo>
                  <a:lnTo>
                    <a:pt x="279" y="138"/>
                  </a:lnTo>
                  <a:lnTo>
                    <a:pt x="265" y="131"/>
                  </a:lnTo>
                  <a:lnTo>
                    <a:pt x="251" y="123"/>
                  </a:lnTo>
                  <a:lnTo>
                    <a:pt x="233" y="119"/>
                  </a:lnTo>
                  <a:lnTo>
                    <a:pt x="215" y="118"/>
                  </a:lnTo>
                  <a:lnTo>
                    <a:pt x="198" y="119"/>
                  </a:lnTo>
                  <a:lnTo>
                    <a:pt x="181" y="122"/>
                  </a:lnTo>
                  <a:lnTo>
                    <a:pt x="165" y="127"/>
                  </a:lnTo>
                  <a:lnTo>
                    <a:pt x="149" y="133"/>
                  </a:lnTo>
                  <a:lnTo>
                    <a:pt x="134" y="141"/>
                  </a:lnTo>
                  <a:lnTo>
                    <a:pt x="119" y="149"/>
                  </a:lnTo>
                  <a:lnTo>
                    <a:pt x="104" y="159"/>
                  </a:lnTo>
                  <a:lnTo>
                    <a:pt x="89" y="169"/>
                  </a:lnTo>
                  <a:lnTo>
                    <a:pt x="75" y="179"/>
                  </a:lnTo>
                  <a:lnTo>
                    <a:pt x="61" y="190"/>
                  </a:lnTo>
                  <a:lnTo>
                    <a:pt x="47" y="201"/>
                  </a:lnTo>
                  <a:lnTo>
                    <a:pt x="33" y="212"/>
                  </a:lnTo>
                  <a:lnTo>
                    <a:pt x="20" y="222"/>
                  </a:lnTo>
                  <a:lnTo>
                    <a:pt x="5" y="231"/>
                  </a:lnTo>
                  <a:lnTo>
                    <a:pt x="4" y="231"/>
                  </a:lnTo>
                  <a:lnTo>
                    <a:pt x="4" y="230"/>
                  </a:lnTo>
                  <a:lnTo>
                    <a:pt x="3" y="230"/>
                  </a:lnTo>
                  <a:lnTo>
                    <a:pt x="2" y="230"/>
                  </a:lnTo>
                  <a:close/>
                </a:path>
              </a:pathLst>
            </a:custGeom>
            <a:solidFill>
              <a:srgbClr val="DDCEBA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27"/>
            <p:cNvSpPr>
              <a:spLocks/>
            </p:cNvSpPr>
            <p:nvPr/>
          </p:nvSpPr>
          <p:spPr bwMode="auto">
            <a:xfrm>
              <a:off x="1043" y="2063"/>
              <a:ext cx="832" cy="1554"/>
            </a:xfrm>
            <a:custGeom>
              <a:avLst/>
              <a:gdLst>
                <a:gd name="T0" fmla="*/ 51739465 w 398"/>
                <a:gd name="T1" fmla="*/ 425524652 h 718"/>
                <a:gd name="T2" fmla="*/ 19652979 w 398"/>
                <a:gd name="T3" fmla="*/ 178028692 h 718"/>
                <a:gd name="T4" fmla="*/ 0 w 398"/>
                <a:gd name="T5" fmla="*/ 26235433 h 718"/>
                <a:gd name="T6" fmla="*/ 20371953 w 398"/>
                <a:gd name="T7" fmla="*/ 2041649 h 718"/>
                <a:gd name="T8" fmla="*/ 20878683 w 398"/>
                <a:gd name="T9" fmla="*/ 48750878 h 718"/>
                <a:gd name="T10" fmla="*/ 20878683 w 398"/>
                <a:gd name="T11" fmla="*/ 56782539 h 718"/>
                <a:gd name="T12" fmla="*/ 30343586 w 398"/>
                <a:gd name="T13" fmla="*/ 87861281 h 718"/>
                <a:gd name="T14" fmla="*/ 34724912 w 398"/>
                <a:gd name="T15" fmla="*/ 108305374 h 718"/>
                <a:gd name="T16" fmla="*/ 43645890 w 398"/>
                <a:gd name="T17" fmla="*/ 145560091 h 718"/>
                <a:gd name="T18" fmla="*/ 43645890 w 398"/>
                <a:gd name="T19" fmla="*/ 153927866 h 718"/>
                <a:gd name="T20" fmla="*/ 50013403 w 398"/>
                <a:gd name="T21" fmla="*/ 178028692 h 718"/>
                <a:gd name="T22" fmla="*/ 54031106 w 398"/>
                <a:gd name="T23" fmla="*/ 190162160 h 718"/>
                <a:gd name="T24" fmla="*/ 46444951 w 398"/>
                <a:gd name="T25" fmla="*/ 206351178 h 718"/>
                <a:gd name="T26" fmla="*/ 58158326 w 398"/>
                <a:gd name="T27" fmla="*/ 219266385 h 718"/>
                <a:gd name="T28" fmla="*/ 51739465 w 398"/>
                <a:gd name="T29" fmla="*/ 236988757 h 718"/>
                <a:gd name="T30" fmla="*/ 59167022 w 398"/>
                <a:gd name="T31" fmla="*/ 249067549 h 718"/>
                <a:gd name="T32" fmla="*/ 59167022 w 398"/>
                <a:gd name="T33" fmla="*/ 270590624 h 718"/>
                <a:gd name="T34" fmla="*/ 58641289 w 398"/>
                <a:gd name="T35" fmla="*/ 277978421 h 718"/>
                <a:gd name="T36" fmla="*/ 58158326 w 398"/>
                <a:gd name="T37" fmla="*/ 303060279 h 718"/>
                <a:gd name="T38" fmla="*/ 70885133 w 398"/>
                <a:gd name="T39" fmla="*/ 321583838 h 718"/>
                <a:gd name="T40" fmla="*/ 69783158 w 398"/>
                <a:gd name="T41" fmla="*/ 345270086 h 718"/>
                <a:gd name="T42" fmla="*/ 69302874 w 398"/>
                <a:gd name="T43" fmla="*/ 369407123 h 718"/>
                <a:gd name="T44" fmla="*/ 77305274 w 398"/>
                <a:gd name="T45" fmla="*/ 391859315 h 718"/>
                <a:gd name="T46" fmla="*/ 68662456 w 398"/>
                <a:gd name="T47" fmla="*/ 397458024 h 718"/>
                <a:gd name="T48" fmla="*/ 79009632 w 398"/>
                <a:gd name="T49" fmla="*/ 407411868 h 718"/>
                <a:gd name="T50" fmla="*/ 73159319 w 398"/>
                <a:gd name="T51" fmla="*/ 412440474 h 718"/>
                <a:gd name="T52" fmla="*/ 82083015 w 398"/>
                <a:gd name="T53" fmla="*/ 423575903 h 718"/>
                <a:gd name="T54" fmla="*/ 75019753 w 398"/>
                <a:gd name="T55" fmla="*/ 436561532 h 718"/>
                <a:gd name="T56" fmla="*/ 84873286 w 398"/>
                <a:gd name="T57" fmla="*/ 450656554 h 718"/>
                <a:gd name="T58" fmla="*/ 80855372 w 398"/>
                <a:gd name="T59" fmla="*/ 461607733 h 718"/>
                <a:gd name="T60" fmla="*/ 89025244 w 398"/>
                <a:gd name="T61" fmla="*/ 487842285 h 718"/>
                <a:gd name="T62" fmla="*/ 75019753 w 398"/>
                <a:gd name="T63" fmla="*/ 487842285 h 718"/>
                <a:gd name="T64" fmla="*/ 91239649 w 398"/>
                <a:gd name="T65" fmla="*/ 501789855 h 718"/>
                <a:gd name="T66" fmla="*/ 83148560 w 398"/>
                <a:gd name="T67" fmla="*/ 514967178 h 718"/>
                <a:gd name="T68" fmla="*/ 94805121 w 398"/>
                <a:gd name="T69" fmla="*/ 527084718 h 718"/>
                <a:gd name="T70" fmla="*/ 84177031 w 398"/>
                <a:gd name="T71" fmla="*/ 539068205 h 718"/>
                <a:gd name="T72" fmla="*/ 98183942 w 398"/>
                <a:gd name="T73" fmla="*/ 558117633 h 718"/>
                <a:gd name="T74" fmla="*/ 87222164 w 398"/>
                <a:gd name="T75" fmla="*/ 565934536 h 718"/>
                <a:gd name="T76" fmla="*/ 100641279 w 398"/>
                <a:gd name="T77" fmla="*/ 586632126 h 718"/>
                <a:gd name="T78" fmla="*/ 101734598 w 398"/>
                <a:gd name="T79" fmla="*/ 600795461 h 718"/>
                <a:gd name="T80" fmla="*/ 90600918 w 398"/>
                <a:gd name="T81" fmla="*/ 612774953 h 718"/>
                <a:gd name="T82" fmla="*/ 105030248 w 398"/>
                <a:gd name="T83" fmla="*/ 626678474 h 718"/>
                <a:gd name="T84" fmla="*/ 95871205 w 398"/>
                <a:gd name="T85" fmla="*/ 630887806 h 718"/>
                <a:gd name="T86" fmla="*/ 105030248 w 398"/>
                <a:gd name="T87" fmla="*/ 640828317 h 718"/>
                <a:gd name="T88" fmla="*/ 101227289 w 398"/>
                <a:gd name="T89" fmla="*/ 655927315 h 718"/>
                <a:gd name="T90" fmla="*/ 94285424 w 398"/>
                <a:gd name="T91" fmla="*/ 660337482 h 718"/>
                <a:gd name="T92" fmla="*/ 110386524 w 398"/>
                <a:gd name="T93" fmla="*/ 669876293 h 718"/>
                <a:gd name="T94" fmla="*/ 105030248 w 398"/>
                <a:gd name="T95" fmla="*/ 683050753 h 718"/>
                <a:gd name="T96" fmla="*/ 111972096 w 398"/>
                <a:gd name="T97" fmla="*/ 695121010 h 718"/>
                <a:gd name="T98" fmla="*/ 114514105 w 398"/>
                <a:gd name="T99" fmla="*/ 723180324 h 718"/>
                <a:gd name="T100" fmla="*/ 166232626 w 398"/>
                <a:gd name="T101" fmla="*/ 737796837 h 718"/>
                <a:gd name="T102" fmla="*/ 140724148 w 398"/>
                <a:gd name="T103" fmla="*/ 740765795 h 718"/>
                <a:gd name="T104" fmla="*/ 141252905 w 398"/>
                <a:gd name="T105" fmla="*/ 746165545 h 718"/>
                <a:gd name="T106" fmla="*/ 186103023 w 398"/>
                <a:gd name="T107" fmla="*/ 752891445 h 718"/>
                <a:gd name="T108" fmla="*/ 231267622 w 398"/>
                <a:gd name="T109" fmla="*/ 761264685 h 718"/>
                <a:gd name="T110" fmla="*/ 206251462 w 398"/>
                <a:gd name="T111" fmla="*/ 766702486 h 718"/>
                <a:gd name="T112" fmla="*/ 148181987 w 398"/>
                <a:gd name="T113" fmla="*/ 771394330 h 7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8"/>
                <a:gd name="T172" fmla="*/ 0 h 718"/>
                <a:gd name="T173" fmla="*/ 398 w 398"/>
                <a:gd name="T174" fmla="*/ 718 h 7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8" h="718">
                  <a:moveTo>
                    <a:pt x="171" y="718"/>
                  </a:moveTo>
                  <a:lnTo>
                    <a:pt x="157" y="663"/>
                  </a:lnTo>
                  <a:lnTo>
                    <a:pt x="143" y="608"/>
                  </a:lnTo>
                  <a:lnTo>
                    <a:pt x="130" y="554"/>
                  </a:lnTo>
                  <a:lnTo>
                    <a:pt x="116" y="500"/>
                  </a:lnTo>
                  <a:lnTo>
                    <a:pt x="103" y="445"/>
                  </a:lnTo>
                  <a:lnTo>
                    <a:pt x="89" y="392"/>
                  </a:lnTo>
                  <a:lnTo>
                    <a:pt x="75" y="338"/>
                  </a:lnTo>
                  <a:lnTo>
                    <a:pt x="60" y="285"/>
                  </a:lnTo>
                  <a:lnTo>
                    <a:pt x="55" y="261"/>
                  </a:lnTo>
                  <a:lnTo>
                    <a:pt x="50" y="237"/>
                  </a:lnTo>
                  <a:lnTo>
                    <a:pt x="45" y="213"/>
                  </a:lnTo>
                  <a:lnTo>
                    <a:pt x="40" y="188"/>
                  </a:lnTo>
                  <a:lnTo>
                    <a:pt x="34" y="164"/>
                  </a:lnTo>
                  <a:lnTo>
                    <a:pt x="29" y="140"/>
                  </a:lnTo>
                  <a:lnTo>
                    <a:pt x="24" y="116"/>
                  </a:lnTo>
                  <a:lnTo>
                    <a:pt x="19" y="92"/>
                  </a:lnTo>
                  <a:lnTo>
                    <a:pt x="9" y="57"/>
                  </a:lnTo>
                  <a:lnTo>
                    <a:pt x="4" y="38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5" y="20"/>
                  </a:lnTo>
                  <a:lnTo>
                    <a:pt x="10" y="16"/>
                  </a:lnTo>
                  <a:lnTo>
                    <a:pt x="15" y="13"/>
                  </a:lnTo>
                  <a:lnTo>
                    <a:pt x="20" y="10"/>
                  </a:lnTo>
                  <a:lnTo>
                    <a:pt x="24" y="7"/>
                  </a:lnTo>
                  <a:lnTo>
                    <a:pt x="30" y="5"/>
                  </a:lnTo>
                  <a:lnTo>
                    <a:pt x="35" y="2"/>
                  </a:lnTo>
                  <a:lnTo>
                    <a:pt x="42" y="0"/>
                  </a:lnTo>
                  <a:lnTo>
                    <a:pt x="41" y="11"/>
                  </a:lnTo>
                  <a:lnTo>
                    <a:pt x="41" y="22"/>
                  </a:lnTo>
                  <a:lnTo>
                    <a:pt x="40" y="33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6" y="45"/>
                  </a:lnTo>
                  <a:lnTo>
                    <a:pt x="34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4" y="51"/>
                  </a:lnTo>
                  <a:lnTo>
                    <a:pt x="36" y="52"/>
                  </a:lnTo>
                  <a:lnTo>
                    <a:pt x="39" y="52"/>
                  </a:lnTo>
                  <a:lnTo>
                    <a:pt x="42" y="53"/>
                  </a:lnTo>
                  <a:lnTo>
                    <a:pt x="45" y="54"/>
                  </a:lnTo>
                  <a:lnTo>
                    <a:pt x="49" y="60"/>
                  </a:lnTo>
                  <a:lnTo>
                    <a:pt x="50" y="66"/>
                  </a:lnTo>
                  <a:lnTo>
                    <a:pt x="51" y="72"/>
                  </a:lnTo>
                  <a:lnTo>
                    <a:pt x="52" y="81"/>
                  </a:lnTo>
                  <a:lnTo>
                    <a:pt x="56" y="82"/>
                  </a:lnTo>
                  <a:lnTo>
                    <a:pt x="60" y="85"/>
                  </a:lnTo>
                  <a:lnTo>
                    <a:pt x="63" y="89"/>
                  </a:lnTo>
                  <a:lnTo>
                    <a:pt x="67" y="95"/>
                  </a:lnTo>
                  <a:lnTo>
                    <a:pt x="65" y="97"/>
                  </a:lnTo>
                  <a:lnTo>
                    <a:pt x="63" y="98"/>
                  </a:lnTo>
                  <a:lnTo>
                    <a:pt x="60" y="100"/>
                  </a:lnTo>
                  <a:lnTo>
                    <a:pt x="58" y="102"/>
                  </a:lnTo>
                  <a:lnTo>
                    <a:pt x="63" y="107"/>
                  </a:lnTo>
                  <a:lnTo>
                    <a:pt x="70" y="111"/>
                  </a:lnTo>
                  <a:lnTo>
                    <a:pt x="75" y="119"/>
                  </a:lnTo>
                  <a:lnTo>
                    <a:pt x="77" y="134"/>
                  </a:lnTo>
                  <a:lnTo>
                    <a:pt x="76" y="134"/>
                  </a:lnTo>
                  <a:lnTo>
                    <a:pt x="75" y="134"/>
                  </a:lnTo>
                  <a:lnTo>
                    <a:pt x="74" y="134"/>
                  </a:lnTo>
                  <a:lnTo>
                    <a:pt x="73" y="135"/>
                  </a:lnTo>
                  <a:lnTo>
                    <a:pt x="73" y="137"/>
                  </a:lnTo>
                  <a:lnTo>
                    <a:pt x="73" y="138"/>
                  </a:lnTo>
                  <a:lnTo>
                    <a:pt x="73" y="140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3"/>
                  </a:lnTo>
                  <a:lnTo>
                    <a:pt x="83" y="146"/>
                  </a:lnTo>
                  <a:lnTo>
                    <a:pt x="87" y="152"/>
                  </a:lnTo>
                  <a:lnTo>
                    <a:pt x="88" y="158"/>
                  </a:lnTo>
                  <a:lnTo>
                    <a:pt x="86" y="164"/>
                  </a:lnTo>
                  <a:lnTo>
                    <a:pt x="82" y="160"/>
                  </a:lnTo>
                  <a:lnTo>
                    <a:pt x="79" y="160"/>
                  </a:lnTo>
                  <a:lnTo>
                    <a:pt x="76" y="161"/>
                  </a:lnTo>
                  <a:lnTo>
                    <a:pt x="74" y="164"/>
                  </a:lnTo>
                  <a:lnTo>
                    <a:pt x="80" y="168"/>
                  </a:lnTo>
                  <a:lnTo>
                    <a:pt x="87" y="170"/>
                  </a:lnTo>
                  <a:lnTo>
                    <a:pt x="93" y="175"/>
                  </a:lnTo>
                  <a:lnTo>
                    <a:pt x="95" y="188"/>
                  </a:lnTo>
                  <a:lnTo>
                    <a:pt x="91" y="187"/>
                  </a:lnTo>
                  <a:lnTo>
                    <a:pt x="87" y="187"/>
                  </a:lnTo>
                  <a:lnTo>
                    <a:pt x="82" y="187"/>
                  </a:lnTo>
                  <a:lnTo>
                    <a:pt x="78" y="187"/>
                  </a:lnTo>
                  <a:lnTo>
                    <a:pt x="79" y="188"/>
                  </a:lnTo>
                  <a:lnTo>
                    <a:pt x="80" y="190"/>
                  </a:lnTo>
                  <a:lnTo>
                    <a:pt x="80" y="191"/>
                  </a:lnTo>
                  <a:lnTo>
                    <a:pt x="81" y="193"/>
                  </a:lnTo>
                  <a:lnTo>
                    <a:pt x="86" y="194"/>
                  </a:lnTo>
                  <a:lnTo>
                    <a:pt x="90" y="196"/>
                  </a:lnTo>
                  <a:lnTo>
                    <a:pt x="95" y="197"/>
                  </a:lnTo>
                  <a:lnTo>
                    <a:pt x="99" y="198"/>
                  </a:lnTo>
                  <a:lnTo>
                    <a:pt x="100" y="202"/>
                  </a:lnTo>
                  <a:lnTo>
                    <a:pt x="101" y="205"/>
                  </a:lnTo>
                  <a:lnTo>
                    <a:pt x="102" y="210"/>
                  </a:lnTo>
                  <a:lnTo>
                    <a:pt x="103" y="219"/>
                  </a:lnTo>
                  <a:lnTo>
                    <a:pt x="100" y="219"/>
                  </a:lnTo>
                  <a:lnTo>
                    <a:pt x="97" y="218"/>
                  </a:lnTo>
                  <a:lnTo>
                    <a:pt x="93" y="218"/>
                  </a:lnTo>
                  <a:lnTo>
                    <a:pt x="89" y="218"/>
                  </a:lnTo>
                  <a:lnTo>
                    <a:pt x="89" y="220"/>
                  </a:lnTo>
                  <a:lnTo>
                    <a:pt x="89" y="221"/>
                  </a:lnTo>
                  <a:lnTo>
                    <a:pt x="89" y="223"/>
                  </a:lnTo>
                  <a:lnTo>
                    <a:pt x="89" y="225"/>
                  </a:lnTo>
                  <a:lnTo>
                    <a:pt x="93" y="226"/>
                  </a:lnTo>
                  <a:lnTo>
                    <a:pt x="98" y="227"/>
                  </a:lnTo>
                  <a:lnTo>
                    <a:pt x="102" y="229"/>
                  </a:lnTo>
                  <a:lnTo>
                    <a:pt x="107" y="230"/>
                  </a:lnTo>
                  <a:lnTo>
                    <a:pt x="107" y="235"/>
                  </a:lnTo>
                  <a:lnTo>
                    <a:pt x="108" y="240"/>
                  </a:lnTo>
                  <a:lnTo>
                    <a:pt x="109" y="245"/>
                  </a:lnTo>
                  <a:lnTo>
                    <a:pt x="110" y="250"/>
                  </a:lnTo>
                  <a:lnTo>
                    <a:pt x="106" y="249"/>
                  </a:lnTo>
                  <a:lnTo>
                    <a:pt x="102" y="249"/>
                  </a:lnTo>
                  <a:lnTo>
                    <a:pt x="98" y="249"/>
                  </a:lnTo>
                  <a:lnTo>
                    <a:pt x="95" y="249"/>
                  </a:lnTo>
                  <a:lnTo>
                    <a:pt x="94" y="249"/>
                  </a:lnTo>
                  <a:lnTo>
                    <a:pt x="94" y="250"/>
                  </a:lnTo>
                  <a:lnTo>
                    <a:pt x="93" y="251"/>
                  </a:lnTo>
                  <a:lnTo>
                    <a:pt x="101" y="256"/>
                  </a:lnTo>
                  <a:lnTo>
                    <a:pt x="108" y="260"/>
                  </a:lnTo>
                  <a:lnTo>
                    <a:pt x="114" y="266"/>
                  </a:lnTo>
                  <a:lnTo>
                    <a:pt x="115" y="279"/>
                  </a:lnTo>
                  <a:lnTo>
                    <a:pt x="111" y="279"/>
                  </a:lnTo>
                  <a:lnTo>
                    <a:pt x="108" y="279"/>
                  </a:lnTo>
                  <a:lnTo>
                    <a:pt x="104" y="279"/>
                  </a:lnTo>
                  <a:lnTo>
                    <a:pt x="100" y="279"/>
                  </a:lnTo>
                  <a:lnTo>
                    <a:pt x="100" y="280"/>
                  </a:lnTo>
                  <a:lnTo>
                    <a:pt x="99" y="280"/>
                  </a:lnTo>
                  <a:lnTo>
                    <a:pt x="99" y="281"/>
                  </a:lnTo>
                  <a:lnTo>
                    <a:pt x="106" y="285"/>
                  </a:lnTo>
                  <a:lnTo>
                    <a:pt x="115" y="289"/>
                  </a:lnTo>
                  <a:lnTo>
                    <a:pt x="122" y="296"/>
                  </a:lnTo>
                  <a:lnTo>
                    <a:pt x="122" y="309"/>
                  </a:lnTo>
                  <a:lnTo>
                    <a:pt x="118" y="309"/>
                  </a:lnTo>
                  <a:lnTo>
                    <a:pt x="113" y="308"/>
                  </a:lnTo>
                  <a:lnTo>
                    <a:pt x="109" y="308"/>
                  </a:lnTo>
                  <a:lnTo>
                    <a:pt x="105" y="308"/>
                  </a:lnTo>
                  <a:lnTo>
                    <a:pt x="113" y="313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7" y="336"/>
                  </a:lnTo>
                  <a:lnTo>
                    <a:pt x="124" y="336"/>
                  </a:lnTo>
                  <a:lnTo>
                    <a:pt x="122" y="337"/>
                  </a:lnTo>
                  <a:lnTo>
                    <a:pt x="119" y="337"/>
                  </a:lnTo>
                  <a:lnTo>
                    <a:pt x="117" y="338"/>
                  </a:lnTo>
                  <a:lnTo>
                    <a:pt x="119" y="340"/>
                  </a:lnTo>
                  <a:lnTo>
                    <a:pt x="121" y="341"/>
                  </a:lnTo>
                  <a:lnTo>
                    <a:pt x="125" y="344"/>
                  </a:lnTo>
                  <a:lnTo>
                    <a:pt x="131" y="348"/>
                  </a:lnTo>
                  <a:lnTo>
                    <a:pt x="132" y="351"/>
                  </a:lnTo>
                  <a:lnTo>
                    <a:pt x="132" y="354"/>
                  </a:lnTo>
                  <a:lnTo>
                    <a:pt x="132" y="357"/>
                  </a:lnTo>
                  <a:lnTo>
                    <a:pt x="133" y="361"/>
                  </a:lnTo>
                  <a:lnTo>
                    <a:pt x="129" y="361"/>
                  </a:lnTo>
                  <a:lnTo>
                    <a:pt x="126" y="361"/>
                  </a:lnTo>
                  <a:lnTo>
                    <a:pt x="122" y="361"/>
                  </a:lnTo>
                  <a:lnTo>
                    <a:pt x="118" y="362"/>
                  </a:lnTo>
                  <a:lnTo>
                    <a:pt x="118" y="363"/>
                  </a:lnTo>
                  <a:lnTo>
                    <a:pt x="118" y="364"/>
                  </a:lnTo>
                  <a:lnTo>
                    <a:pt x="118" y="366"/>
                  </a:lnTo>
                  <a:lnTo>
                    <a:pt x="118" y="367"/>
                  </a:lnTo>
                  <a:lnTo>
                    <a:pt x="122" y="368"/>
                  </a:lnTo>
                  <a:lnTo>
                    <a:pt x="127" y="369"/>
                  </a:lnTo>
                  <a:lnTo>
                    <a:pt x="131" y="371"/>
                  </a:lnTo>
                  <a:lnTo>
                    <a:pt x="135" y="372"/>
                  </a:lnTo>
                  <a:lnTo>
                    <a:pt x="135" y="373"/>
                  </a:lnTo>
                  <a:lnTo>
                    <a:pt x="136" y="375"/>
                  </a:lnTo>
                  <a:lnTo>
                    <a:pt x="136" y="376"/>
                  </a:lnTo>
                  <a:lnTo>
                    <a:pt x="136" y="377"/>
                  </a:lnTo>
                  <a:lnTo>
                    <a:pt x="134" y="378"/>
                  </a:lnTo>
                  <a:lnTo>
                    <a:pt x="131" y="378"/>
                  </a:lnTo>
                  <a:lnTo>
                    <a:pt x="128" y="378"/>
                  </a:lnTo>
                  <a:lnTo>
                    <a:pt x="126" y="379"/>
                  </a:lnTo>
                  <a:lnTo>
                    <a:pt x="126" y="380"/>
                  </a:lnTo>
                  <a:lnTo>
                    <a:pt x="126" y="381"/>
                  </a:lnTo>
                  <a:lnTo>
                    <a:pt x="126" y="383"/>
                  </a:lnTo>
                  <a:lnTo>
                    <a:pt x="126" y="384"/>
                  </a:lnTo>
                  <a:lnTo>
                    <a:pt x="130" y="385"/>
                  </a:lnTo>
                  <a:lnTo>
                    <a:pt x="133" y="387"/>
                  </a:lnTo>
                  <a:lnTo>
                    <a:pt x="137" y="388"/>
                  </a:lnTo>
                  <a:lnTo>
                    <a:pt x="141" y="390"/>
                  </a:lnTo>
                  <a:lnTo>
                    <a:pt x="141" y="393"/>
                  </a:lnTo>
                  <a:lnTo>
                    <a:pt x="142" y="395"/>
                  </a:lnTo>
                  <a:lnTo>
                    <a:pt x="142" y="398"/>
                  </a:lnTo>
                  <a:lnTo>
                    <a:pt x="142" y="401"/>
                  </a:lnTo>
                  <a:lnTo>
                    <a:pt x="138" y="402"/>
                  </a:lnTo>
                  <a:lnTo>
                    <a:pt x="134" y="402"/>
                  </a:lnTo>
                  <a:lnTo>
                    <a:pt x="129" y="402"/>
                  </a:lnTo>
                  <a:lnTo>
                    <a:pt x="125" y="403"/>
                  </a:lnTo>
                  <a:lnTo>
                    <a:pt x="129" y="405"/>
                  </a:lnTo>
                  <a:lnTo>
                    <a:pt x="133" y="407"/>
                  </a:lnTo>
                  <a:lnTo>
                    <a:pt x="138" y="409"/>
                  </a:lnTo>
                  <a:lnTo>
                    <a:pt x="144" y="411"/>
                  </a:lnTo>
                  <a:lnTo>
                    <a:pt x="145" y="413"/>
                  </a:lnTo>
                  <a:lnTo>
                    <a:pt x="146" y="415"/>
                  </a:lnTo>
                  <a:lnTo>
                    <a:pt x="146" y="418"/>
                  </a:lnTo>
                  <a:lnTo>
                    <a:pt x="146" y="423"/>
                  </a:lnTo>
                  <a:lnTo>
                    <a:pt x="145" y="424"/>
                  </a:lnTo>
                  <a:lnTo>
                    <a:pt x="145" y="425"/>
                  </a:lnTo>
                  <a:lnTo>
                    <a:pt x="143" y="425"/>
                  </a:lnTo>
                  <a:lnTo>
                    <a:pt x="140" y="424"/>
                  </a:lnTo>
                  <a:lnTo>
                    <a:pt x="139" y="425"/>
                  </a:lnTo>
                  <a:lnTo>
                    <a:pt x="139" y="426"/>
                  </a:lnTo>
                  <a:lnTo>
                    <a:pt x="138" y="427"/>
                  </a:lnTo>
                  <a:lnTo>
                    <a:pt x="137" y="428"/>
                  </a:lnTo>
                  <a:lnTo>
                    <a:pt x="142" y="431"/>
                  </a:lnTo>
                  <a:lnTo>
                    <a:pt x="148" y="434"/>
                  </a:lnTo>
                  <a:lnTo>
                    <a:pt x="152" y="440"/>
                  </a:lnTo>
                  <a:lnTo>
                    <a:pt x="153" y="449"/>
                  </a:lnTo>
                  <a:lnTo>
                    <a:pt x="147" y="448"/>
                  </a:lnTo>
                  <a:lnTo>
                    <a:pt x="141" y="448"/>
                  </a:lnTo>
                  <a:lnTo>
                    <a:pt x="135" y="448"/>
                  </a:lnTo>
                  <a:lnTo>
                    <a:pt x="130" y="447"/>
                  </a:lnTo>
                  <a:lnTo>
                    <a:pt x="129" y="448"/>
                  </a:lnTo>
                  <a:lnTo>
                    <a:pt x="129" y="449"/>
                  </a:lnTo>
                  <a:lnTo>
                    <a:pt x="128" y="450"/>
                  </a:lnTo>
                  <a:lnTo>
                    <a:pt x="134" y="452"/>
                  </a:lnTo>
                  <a:lnTo>
                    <a:pt x="140" y="453"/>
                  </a:lnTo>
                  <a:lnTo>
                    <a:pt x="145" y="455"/>
                  </a:lnTo>
                  <a:lnTo>
                    <a:pt x="149" y="456"/>
                  </a:lnTo>
                  <a:lnTo>
                    <a:pt x="153" y="458"/>
                  </a:lnTo>
                  <a:lnTo>
                    <a:pt x="157" y="462"/>
                  </a:lnTo>
                  <a:lnTo>
                    <a:pt x="159" y="467"/>
                  </a:lnTo>
                  <a:lnTo>
                    <a:pt x="161" y="475"/>
                  </a:lnTo>
                  <a:lnTo>
                    <a:pt x="159" y="475"/>
                  </a:lnTo>
                  <a:lnTo>
                    <a:pt x="155" y="475"/>
                  </a:lnTo>
                  <a:lnTo>
                    <a:pt x="150" y="474"/>
                  </a:lnTo>
                  <a:lnTo>
                    <a:pt x="143" y="473"/>
                  </a:lnTo>
                  <a:lnTo>
                    <a:pt x="143" y="474"/>
                  </a:lnTo>
                  <a:lnTo>
                    <a:pt x="144" y="475"/>
                  </a:lnTo>
                  <a:lnTo>
                    <a:pt x="144" y="476"/>
                  </a:lnTo>
                  <a:lnTo>
                    <a:pt x="144" y="477"/>
                  </a:lnTo>
                  <a:lnTo>
                    <a:pt x="149" y="479"/>
                  </a:lnTo>
                  <a:lnTo>
                    <a:pt x="154" y="481"/>
                  </a:lnTo>
                  <a:lnTo>
                    <a:pt x="158" y="483"/>
                  </a:lnTo>
                  <a:lnTo>
                    <a:pt x="163" y="485"/>
                  </a:lnTo>
                  <a:lnTo>
                    <a:pt x="163" y="489"/>
                  </a:lnTo>
                  <a:lnTo>
                    <a:pt x="164" y="492"/>
                  </a:lnTo>
                  <a:lnTo>
                    <a:pt x="164" y="495"/>
                  </a:lnTo>
                  <a:lnTo>
                    <a:pt x="164" y="498"/>
                  </a:lnTo>
                  <a:lnTo>
                    <a:pt x="158" y="499"/>
                  </a:lnTo>
                  <a:lnTo>
                    <a:pt x="151" y="497"/>
                  </a:lnTo>
                  <a:lnTo>
                    <a:pt x="145" y="496"/>
                  </a:lnTo>
                  <a:lnTo>
                    <a:pt x="139" y="497"/>
                  </a:lnTo>
                  <a:lnTo>
                    <a:pt x="144" y="501"/>
                  </a:lnTo>
                  <a:lnTo>
                    <a:pt x="151" y="504"/>
                  </a:lnTo>
                  <a:lnTo>
                    <a:pt x="159" y="507"/>
                  </a:lnTo>
                  <a:lnTo>
                    <a:pt x="168" y="509"/>
                  </a:lnTo>
                  <a:lnTo>
                    <a:pt x="168" y="512"/>
                  </a:lnTo>
                  <a:lnTo>
                    <a:pt x="169" y="514"/>
                  </a:lnTo>
                  <a:lnTo>
                    <a:pt x="169" y="517"/>
                  </a:lnTo>
                  <a:lnTo>
                    <a:pt x="170" y="520"/>
                  </a:lnTo>
                  <a:lnTo>
                    <a:pt x="165" y="522"/>
                  </a:lnTo>
                  <a:lnTo>
                    <a:pt x="158" y="521"/>
                  </a:lnTo>
                  <a:lnTo>
                    <a:pt x="151" y="520"/>
                  </a:lnTo>
                  <a:lnTo>
                    <a:pt x="147" y="519"/>
                  </a:lnTo>
                  <a:lnTo>
                    <a:pt x="150" y="521"/>
                  </a:lnTo>
                  <a:lnTo>
                    <a:pt x="154" y="524"/>
                  </a:lnTo>
                  <a:lnTo>
                    <a:pt x="160" y="527"/>
                  </a:lnTo>
                  <a:lnTo>
                    <a:pt x="172" y="532"/>
                  </a:lnTo>
                  <a:lnTo>
                    <a:pt x="172" y="534"/>
                  </a:lnTo>
                  <a:lnTo>
                    <a:pt x="172" y="536"/>
                  </a:lnTo>
                  <a:lnTo>
                    <a:pt x="172" y="538"/>
                  </a:lnTo>
                  <a:lnTo>
                    <a:pt x="173" y="540"/>
                  </a:lnTo>
                  <a:lnTo>
                    <a:pt x="167" y="540"/>
                  </a:lnTo>
                  <a:lnTo>
                    <a:pt x="162" y="540"/>
                  </a:lnTo>
                  <a:lnTo>
                    <a:pt x="156" y="540"/>
                  </a:lnTo>
                  <a:lnTo>
                    <a:pt x="150" y="540"/>
                  </a:lnTo>
                  <a:lnTo>
                    <a:pt x="159" y="543"/>
                  </a:lnTo>
                  <a:lnTo>
                    <a:pt x="168" y="546"/>
                  </a:lnTo>
                  <a:lnTo>
                    <a:pt x="175" y="553"/>
                  </a:lnTo>
                  <a:lnTo>
                    <a:pt x="177" y="565"/>
                  </a:lnTo>
                  <a:lnTo>
                    <a:pt x="172" y="564"/>
                  </a:lnTo>
                  <a:lnTo>
                    <a:pt x="167" y="564"/>
                  </a:lnTo>
                  <a:lnTo>
                    <a:pt x="161" y="563"/>
                  </a:lnTo>
                  <a:lnTo>
                    <a:pt x="156" y="563"/>
                  </a:lnTo>
                  <a:lnTo>
                    <a:pt x="156" y="564"/>
                  </a:lnTo>
                  <a:lnTo>
                    <a:pt x="155" y="564"/>
                  </a:lnTo>
                  <a:lnTo>
                    <a:pt x="155" y="565"/>
                  </a:lnTo>
                  <a:lnTo>
                    <a:pt x="162" y="567"/>
                  </a:lnTo>
                  <a:lnTo>
                    <a:pt x="168" y="570"/>
                  </a:lnTo>
                  <a:lnTo>
                    <a:pt x="174" y="573"/>
                  </a:lnTo>
                  <a:lnTo>
                    <a:pt x="181" y="576"/>
                  </a:lnTo>
                  <a:lnTo>
                    <a:pt x="181" y="577"/>
                  </a:lnTo>
                  <a:lnTo>
                    <a:pt x="181" y="578"/>
                  </a:lnTo>
                  <a:lnTo>
                    <a:pt x="181" y="580"/>
                  </a:lnTo>
                  <a:lnTo>
                    <a:pt x="182" y="581"/>
                  </a:lnTo>
                  <a:lnTo>
                    <a:pt x="178" y="581"/>
                  </a:lnTo>
                  <a:lnTo>
                    <a:pt x="173" y="581"/>
                  </a:lnTo>
                  <a:lnTo>
                    <a:pt x="169" y="581"/>
                  </a:lnTo>
                  <a:lnTo>
                    <a:pt x="165" y="581"/>
                  </a:lnTo>
                  <a:lnTo>
                    <a:pt x="165" y="582"/>
                  </a:lnTo>
                  <a:lnTo>
                    <a:pt x="166" y="583"/>
                  </a:lnTo>
                  <a:lnTo>
                    <a:pt x="166" y="585"/>
                  </a:lnTo>
                  <a:lnTo>
                    <a:pt x="166" y="586"/>
                  </a:lnTo>
                  <a:lnTo>
                    <a:pt x="171" y="587"/>
                  </a:lnTo>
                  <a:lnTo>
                    <a:pt x="176" y="589"/>
                  </a:lnTo>
                  <a:lnTo>
                    <a:pt x="181" y="590"/>
                  </a:lnTo>
                  <a:lnTo>
                    <a:pt x="186" y="592"/>
                  </a:lnTo>
                  <a:lnTo>
                    <a:pt x="187" y="596"/>
                  </a:lnTo>
                  <a:lnTo>
                    <a:pt x="187" y="599"/>
                  </a:lnTo>
                  <a:lnTo>
                    <a:pt x="187" y="602"/>
                  </a:lnTo>
                  <a:lnTo>
                    <a:pt x="187" y="606"/>
                  </a:lnTo>
                  <a:lnTo>
                    <a:pt x="180" y="605"/>
                  </a:lnTo>
                  <a:lnTo>
                    <a:pt x="174" y="604"/>
                  </a:lnTo>
                  <a:lnTo>
                    <a:pt x="167" y="604"/>
                  </a:lnTo>
                  <a:lnTo>
                    <a:pt x="160" y="603"/>
                  </a:lnTo>
                  <a:lnTo>
                    <a:pt x="160" y="604"/>
                  </a:lnTo>
                  <a:lnTo>
                    <a:pt x="160" y="605"/>
                  </a:lnTo>
                  <a:lnTo>
                    <a:pt x="159" y="606"/>
                  </a:lnTo>
                  <a:lnTo>
                    <a:pt x="162" y="608"/>
                  </a:lnTo>
                  <a:lnTo>
                    <a:pt x="165" y="609"/>
                  </a:lnTo>
                  <a:lnTo>
                    <a:pt x="168" y="610"/>
                  </a:lnTo>
                  <a:lnTo>
                    <a:pt x="170" y="611"/>
                  </a:lnTo>
                  <a:lnTo>
                    <a:pt x="174" y="612"/>
                  </a:lnTo>
                  <a:lnTo>
                    <a:pt x="178" y="613"/>
                  </a:lnTo>
                  <a:lnTo>
                    <a:pt x="183" y="615"/>
                  </a:lnTo>
                  <a:lnTo>
                    <a:pt x="190" y="617"/>
                  </a:lnTo>
                  <a:lnTo>
                    <a:pt x="191" y="619"/>
                  </a:lnTo>
                  <a:lnTo>
                    <a:pt x="192" y="621"/>
                  </a:lnTo>
                  <a:lnTo>
                    <a:pt x="192" y="624"/>
                  </a:lnTo>
                  <a:lnTo>
                    <a:pt x="191" y="628"/>
                  </a:lnTo>
                  <a:lnTo>
                    <a:pt x="188" y="629"/>
                  </a:lnTo>
                  <a:lnTo>
                    <a:pt x="185" y="629"/>
                  </a:lnTo>
                  <a:lnTo>
                    <a:pt x="181" y="629"/>
                  </a:lnTo>
                  <a:lnTo>
                    <a:pt x="178" y="630"/>
                  </a:lnTo>
                  <a:lnTo>
                    <a:pt x="178" y="631"/>
                  </a:lnTo>
                  <a:lnTo>
                    <a:pt x="177" y="631"/>
                  </a:lnTo>
                  <a:lnTo>
                    <a:pt x="177" y="632"/>
                  </a:lnTo>
                  <a:lnTo>
                    <a:pt x="184" y="635"/>
                  </a:lnTo>
                  <a:lnTo>
                    <a:pt x="193" y="640"/>
                  </a:lnTo>
                  <a:lnTo>
                    <a:pt x="200" y="648"/>
                  </a:lnTo>
                  <a:lnTo>
                    <a:pt x="203" y="658"/>
                  </a:lnTo>
                  <a:lnTo>
                    <a:pt x="199" y="659"/>
                  </a:lnTo>
                  <a:lnTo>
                    <a:pt x="194" y="661"/>
                  </a:lnTo>
                  <a:lnTo>
                    <a:pt x="189" y="662"/>
                  </a:lnTo>
                  <a:lnTo>
                    <a:pt x="186" y="664"/>
                  </a:lnTo>
                  <a:lnTo>
                    <a:pt x="197" y="666"/>
                  </a:lnTo>
                  <a:lnTo>
                    <a:pt x="209" y="668"/>
                  </a:lnTo>
                  <a:lnTo>
                    <a:pt x="221" y="670"/>
                  </a:lnTo>
                  <a:lnTo>
                    <a:pt x="234" y="671"/>
                  </a:lnTo>
                  <a:lnTo>
                    <a:pt x="246" y="673"/>
                  </a:lnTo>
                  <a:lnTo>
                    <a:pt x="259" y="674"/>
                  </a:lnTo>
                  <a:lnTo>
                    <a:pt x="272" y="676"/>
                  </a:lnTo>
                  <a:lnTo>
                    <a:pt x="286" y="679"/>
                  </a:lnTo>
                  <a:lnTo>
                    <a:pt x="285" y="680"/>
                  </a:lnTo>
                  <a:lnTo>
                    <a:pt x="283" y="680"/>
                  </a:lnTo>
                  <a:lnTo>
                    <a:pt x="280" y="681"/>
                  </a:lnTo>
                  <a:lnTo>
                    <a:pt x="276" y="681"/>
                  </a:lnTo>
                  <a:lnTo>
                    <a:pt x="268" y="681"/>
                  </a:lnTo>
                  <a:lnTo>
                    <a:pt x="257" y="681"/>
                  </a:lnTo>
                  <a:lnTo>
                    <a:pt x="242" y="682"/>
                  </a:lnTo>
                  <a:lnTo>
                    <a:pt x="222" y="682"/>
                  </a:lnTo>
                  <a:lnTo>
                    <a:pt x="222" y="683"/>
                  </a:lnTo>
                  <a:lnTo>
                    <a:pt x="222" y="684"/>
                  </a:lnTo>
                  <a:lnTo>
                    <a:pt x="222" y="685"/>
                  </a:lnTo>
                  <a:lnTo>
                    <a:pt x="222" y="686"/>
                  </a:lnTo>
                  <a:lnTo>
                    <a:pt x="233" y="686"/>
                  </a:lnTo>
                  <a:lnTo>
                    <a:pt x="243" y="687"/>
                  </a:lnTo>
                  <a:lnTo>
                    <a:pt x="254" y="688"/>
                  </a:lnTo>
                  <a:lnTo>
                    <a:pt x="265" y="688"/>
                  </a:lnTo>
                  <a:lnTo>
                    <a:pt x="276" y="689"/>
                  </a:lnTo>
                  <a:lnTo>
                    <a:pt x="287" y="690"/>
                  </a:lnTo>
                  <a:lnTo>
                    <a:pt x="298" y="691"/>
                  </a:lnTo>
                  <a:lnTo>
                    <a:pt x="309" y="692"/>
                  </a:lnTo>
                  <a:lnTo>
                    <a:pt x="320" y="693"/>
                  </a:lnTo>
                  <a:lnTo>
                    <a:pt x="331" y="694"/>
                  </a:lnTo>
                  <a:lnTo>
                    <a:pt x="343" y="695"/>
                  </a:lnTo>
                  <a:lnTo>
                    <a:pt x="354" y="696"/>
                  </a:lnTo>
                  <a:lnTo>
                    <a:pt x="365" y="697"/>
                  </a:lnTo>
                  <a:lnTo>
                    <a:pt x="376" y="698"/>
                  </a:lnTo>
                  <a:lnTo>
                    <a:pt x="387" y="700"/>
                  </a:lnTo>
                  <a:lnTo>
                    <a:pt x="398" y="701"/>
                  </a:lnTo>
                  <a:lnTo>
                    <a:pt x="398" y="702"/>
                  </a:lnTo>
                  <a:lnTo>
                    <a:pt x="398" y="703"/>
                  </a:lnTo>
                  <a:lnTo>
                    <a:pt x="398" y="704"/>
                  </a:lnTo>
                  <a:lnTo>
                    <a:pt x="398" y="705"/>
                  </a:lnTo>
                  <a:lnTo>
                    <a:pt x="384" y="705"/>
                  </a:lnTo>
                  <a:lnTo>
                    <a:pt x="369" y="705"/>
                  </a:lnTo>
                  <a:lnTo>
                    <a:pt x="355" y="706"/>
                  </a:lnTo>
                  <a:lnTo>
                    <a:pt x="341" y="706"/>
                  </a:lnTo>
                  <a:lnTo>
                    <a:pt x="326" y="707"/>
                  </a:lnTo>
                  <a:lnTo>
                    <a:pt x="312" y="707"/>
                  </a:lnTo>
                  <a:lnTo>
                    <a:pt x="298" y="708"/>
                  </a:lnTo>
                  <a:lnTo>
                    <a:pt x="283" y="708"/>
                  </a:lnTo>
                  <a:lnTo>
                    <a:pt x="269" y="709"/>
                  </a:lnTo>
                  <a:lnTo>
                    <a:pt x="255" y="710"/>
                  </a:lnTo>
                  <a:lnTo>
                    <a:pt x="241" y="711"/>
                  </a:lnTo>
                  <a:lnTo>
                    <a:pt x="227" y="712"/>
                  </a:lnTo>
                  <a:lnTo>
                    <a:pt x="213" y="714"/>
                  </a:lnTo>
                  <a:lnTo>
                    <a:pt x="199" y="715"/>
                  </a:lnTo>
                  <a:lnTo>
                    <a:pt x="185" y="716"/>
                  </a:lnTo>
                  <a:lnTo>
                    <a:pt x="171" y="718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28"/>
            <p:cNvSpPr>
              <a:spLocks/>
            </p:cNvSpPr>
            <p:nvPr/>
          </p:nvSpPr>
          <p:spPr bwMode="auto">
            <a:xfrm>
              <a:off x="2835" y="1344"/>
              <a:ext cx="1769" cy="2009"/>
            </a:xfrm>
            <a:custGeom>
              <a:avLst/>
              <a:gdLst>
                <a:gd name="T0" fmla="*/ 172773366 w 847"/>
                <a:gd name="T1" fmla="*/ 903610727 h 930"/>
                <a:gd name="T2" fmla="*/ 87563439 w 847"/>
                <a:gd name="T3" fmla="*/ 880181423 h 930"/>
                <a:gd name="T4" fmla="*/ 21664093 w 847"/>
                <a:gd name="T5" fmla="*/ 934210642 h 930"/>
                <a:gd name="T6" fmla="*/ 12055923 w 847"/>
                <a:gd name="T7" fmla="*/ 919134682 h 930"/>
                <a:gd name="T8" fmla="*/ 81286051 w 847"/>
                <a:gd name="T9" fmla="*/ 843758599 h 930"/>
                <a:gd name="T10" fmla="*/ 9050348 w 847"/>
                <a:gd name="T11" fmla="*/ 912781311 h 930"/>
                <a:gd name="T12" fmla="*/ 33148245 w 847"/>
                <a:gd name="T13" fmla="*/ 838554626 h 930"/>
                <a:gd name="T14" fmla="*/ 76104306 w 847"/>
                <a:gd name="T15" fmla="*/ 794273937 h 930"/>
                <a:gd name="T16" fmla="*/ 2763832 w 847"/>
                <a:gd name="T17" fmla="*/ 873943804 h 930"/>
                <a:gd name="T18" fmla="*/ 30944971 w 847"/>
                <a:gd name="T19" fmla="*/ 793363715 h 930"/>
                <a:gd name="T20" fmla="*/ 29869734 w 847"/>
                <a:gd name="T21" fmla="*/ 776676501 h 930"/>
                <a:gd name="T22" fmla="*/ 19895481 w 847"/>
                <a:gd name="T23" fmla="*/ 755369727 h 930"/>
                <a:gd name="T24" fmla="*/ 73104027 w 847"/>
                <a:gd name="T25" fmla="*/ 695629466 h 930"/>
                <a:gd name="T26" fmla="*/ 12620061 w 847"/>
                <a:gd name="T27" fmla="*/ 752448933 h 930"/>
                <a:gd name="T28" fmla="*/ 31996713 w 847"/>
                <a:gd name="T29" fmla="*/ 684055583 h 930"/>
                <a:gd name="T30" fmla="*/ 89242297 w 847"/>
                <a:gd name="T31" fmla="*/ 630508645 h 930"/>
                <a:gd name="T32" fmla="*/ 6290468 w 847"/>
                <a:gd name="T33" fmla="*/ 710170673 h 930"/>
                <a:gd name="T34" fmla="*/ 37762154 w 847"/>
                <a:gd name="T35" fmla="*/ 621370101 h 930"/>
                <a:gd name="T36" fmla="*/ 70395502 w 847"/>
                <a:gd name="T37" fmla="*/ 582420007 h 930"/>
                <a:gd name="T38" fmla="*/ 5247869 w 847"/>
                <a:gd name="T39" fmla="*/ 645658952 h 930"/>
                <a:gd name="T40" fmla="*/ 76685674 w 847"/>
                <a:gd name="T41" fmla="*/ 512061526 h 930"/>
                <a:gd name="T42" fmla="*/ 15320077 w 847"/>
                <a:gd name="T43" fmla="*/ 556116621 h 930"/>
                <a:gd name="T44" fmla="*/ 78868064 w 847"/>
                <a:gd name="T45" fmla="*/ 470228056 h 930"/>
                <a:gd name="T46" fmla="*/ 41050437 w 847"/>
                <a:gd name="T47" fmla="*/ 496553226 h 930"/>
                <a:gd name="T48" fmla="*/ 9050348 w 847"/>
                <a:gd name="T49" fmla="*/ 542659704 h 930"/>
                <a:gd name="T50" fmla="*/ 83476865 w 847"/>
                <a:gd name="T51" fmla="*/ 416694233 h 930"/>
                <a:gd name="T52" fmla="*/ 10372802 w 847"/>
                <a:gd name="T53" fmla="*/ 484797731 h 930"/>
                <a:gd name="T54" fmla="*/ 54296489 w 847"/>
                <a:gd name="T55" fmla="*/ 380888967 h 930"/>
                <a:gd name="T56" fmla="*/ 82451499 w 847"/>
                <a:gd name="T57" fmla="*/ 355496138 h 930"/>
                <a:gd name="T58" fmla="*/ 11537844 w 847"/>
                <a:gd name="T59" fmla="*/ 431308695 h 930"/>
                <a:gd name="T60" fmla="*/ 56611972 w 847"/>
                <a:gd name="T61" fmla="*/ 324466072 h 930"/>
                <a:gd name="T62" fmla="*/ 58297245 w 847"/>
                <a:gd name="T63" fmla="*/ 310349635 h 930"/>
                <a:gd name="T64" fmla="*/ 10960425 w 847"/>
                <a:gd name="T65" fmla="*/ 365185878 h 930"/>
                <a:gd name="T66" fmla="*/ 70913314 w 847"/>
                <a:gd name="T67" fmla="*/ 255896228 h 930"/>
                <a:gd name="T68" fmla="*/ 92583430 w 847"/>
                <a:gd name="T69" fmla="*/ 231597103 h 930"/>
                <a:gd name="T70" fmla="*/ 12620061 w 847"/>
                <a:gd name="T71" fmla="*/ 315751361 h 930"/>
                <a:gd name="T72" fmla="*/ 54296489 w 847"/>
                <a:gd name="T73" fmla="*/ 216137662 h 930"/>
                <a:gd name="T74" fmla="*/ 113400814 w 847"/>
                <a:gd name="T75" fmla="*/ 174490496 h 930"/>
                <a:gd name="T76" fmla="*/ 94499466 w 847"/>
                <a:gd name="T77" fmla="*/ 172912785 h 930"/>
                <a:gd name="T78" fmla="*/ 23592203 w 847"/>
                <a:gd name="T79" fmla="*/ 243265993 h 930"/>
                <a:gd name="T80" fmla="*/ 24097339 w 847"/>
                <a:gd name="T81" fmla="*/ 197292720 h 930"/>
                <a:gd name="T82" fmla="*/ 101861464 w 847"/>
                <a:gd name="T83" fmla="*/ 128134176 h 930"/>
                <a:gd name="T84" fmla="*/ 97144528 w 847"/>
                <a:gd name="T85" fmla="*/ 123032419 h 930"/>
                <a:gd name="T86" fmla="*/ 24673394 w 847"/>
                <a:gd name="T87" fmla="*/ 181680498 h 930"/>
                <a:gd name="T88" fmla="*/ 23592203 w 847"/>
                <a:gd name="T89" fmla="*/ 139421781 h 930"/>
                <a:gd name="T90" fmla="*/ 81761037 w 847"/>
                <a:gd name="T91" fmla="*/ 85890388 h 930"/>
                <a:gd name="T92" fmla="*/ 81286051 w 847"/>
                <a:gd name="T93" fmla="*/ 75798203 h 930"/>
                <a:gd name="T94" fmla="*/ 22140501 w 847"/>
                <a:gd name="T95" fmla="*/ 125768578 h 930"/>
                <a:gd name="T96" fmla="*/ 66193125 w 847"/>
                <a:gd name="T97" fmla="*/ 51508360 h 930"/>
                <a:gd name="T98" fmla="*/ 184835774 w 847"/>
                <a:gd name="T99" fmla="*/ 918027 h 930"/>
                <a:gd name="T100" fmla="*/ 260066684 w 847"/>
                <a:gd name="T101" fmla="*/ 67032231 h 930"/>
                <a:gd name="T102" fmla="*/ 298478742 w 847"/>
                <a:gd name="T103" fmla="*/ 109290974 h 930"/>
                <a:gd name="T104" fmla="*/ 348806756 w 847"/>
                <a:gd name="T105" fmla="*/ 105871537 h 930"/>
                <a:gd name="T106" fmla="*/ 438049218 w 847"/>
                <a:gd name="T107" fmla="*/ 82983015 h 930"/>
                <a:gd name="T108" fmla="*/ 473829488 w 847"/>
                <a:gd name="T109" fmla="*/ 174490496 h 930"/>
                <a:gd name="T110" fmla="*/ 409868724 w 847"/>
                <a:gd name="T111" fmla="*/ 534318699 h 930"/>
                <a:gd name="T112" fmla="*/ 333987515 w 847"/>
                <a:gd name="T113" fmla="*/ 936204123 h 930"/>
                <a:gd name="T114" fmla="*/ 276205112 w 847"/>
                <a:gd name="T115" fmla="*/ 975949099 h 9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47"/>
                <a:gd name="T175" fmla="*/ 0 h 930"/>
                <a:gd name="T176" fmla="*/ 847 w 847"/>
                <a:gd name="T177" fmla="*/ 930 h 9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47" h="930">
                  <a:moveTo>
                    <a:pt x="472" y="930"/>
                  </a:moveTo>
                  <a:lnTo>
                    <a:pt x="446" y="928"/>
                  </a:lnTo>
                  <a:lnTo>
                    <a:pt x="424" y="925"/>
                  </a:lnTo>
                  <a:lnTo>
                    <a:pt x="404" y="921"/>
                  </a:lnTo>
                  <a:lnTo>
                    <a:pt x="387" y="916"/>
                  </a:lnTo>
                  <a:lnTo>
                    <a:pt x="370" y="910"/>
                  </a:lnTo>
                  <a:lnTo>
                    <a:pt x="354" y="901"/>
                  </a:lnTo>
                  <a:lnTo>
                    <a:pt x="337" y="890"/>
                  </a:lnTo>
                  <a:lnTo>
                    <a:pt x="318" y="876"/>
                  </a:lnTo>
                  <a:lnTo>
                    <a:pt x="302" y="861"/>
                  </a:lnTo>
                  <a:lnTo>
                    <a:pt x="287" y="849"/>
                  </a:lnTo>
                  <a:lnTo>
                    <a:pt x="273" y="841"/>
                  </a:lnTo>
                  <a:lnTo>
                    <a:pt x="260" y="834"/>
                  </a:lnTo>
                  <a:lnTo>
                    <a:pt x="247" y="830"/>
                  </a:lnTo>
                  <a:lnTo>
                    <a:pt x="231" y="828"/>
                  </a:lnTo>
                  <a:lnTo>
                    <a:pt x="213" y="826"/>
                  </a:lnTo>
                  <a:lnTo>
                    <a:pt x="191" y="826"/>
                  </a:lnTo>
                  <a:lnTo>
                    <a:pt x="178" y="831"/>
                  </a:lnTo>
                  <a:lnTo>
                    <a:pt x="166" y="835"/>
                  </a:lnTo>
                  <a:lnTo>
                    <a:pt x="153" y="839"/>
                  </a:lnTo>
                  <a:lnTo>
                    <a:pt x="141" y="843"/>
                  </a:lnTo>
                  <a:lnTo>
                    <a:pt x="129" y="847"/>
                  </a:lnTo>
                  <a:lnTo>
                    <a:pt x="117" y="852"/>
                  </a:lnTo>
                  <a:lnTo>
                    <a:pt x="106" y="857"/>
                  </a:lnTo>
                  <a:lnTo>
                    <a:pt x="94" y="862"/>
                  </a:lnTo>
                  <a:lnTo>
                    <a:pt x="83" y="867"/>
                  </a:lnTo>
                  <a:lnTo>
                    <a:pt x="71" y="873"/>
                  </a:lnTo>
                  <a:lnTo>
                    <a:pt x="60" y="878"/>
                  </a:lnTo>
                  <a:lnTo>
                    <a:pt x="49" y="884"/>
                  </a:lnTo>
                  <a:lnTo>
                    <a:pt x="38" y="890"/>
                  </a:lnTo>
                  <a:lnTo>
                    <a:pt x="27" y="897"/>
                  </a:lnTo>
                  <a:lnTo>
                    <a:pt x="17" y="904"/>
                  </a:lnTo>
                  <a:lnTo>
                    <a:pt x="6" y="911"/>
                  </a:lnTo>
                  <a:lnTo>
                    <a:pt x="5" y="910"/>
                  </a:lnTo>
                  <a:lnTo>
                    <a:pt x="3" y="910"/>
                  </a:lnTo>
                  <a:lnTo>
                    <a:pt x="2" y="910"/>
                  </a:lnTo>
                  <a:lnTo>
                    <a:pt x="0" y="910"/>
                  </a:lnTo>
                  <a:lnTo>
                    <a:pt x="3" y="899"/>
                  </a:lnTo>
                  <a:lnTo>
                    <a:pt x="11" y="888"/>
                  </a:lnTo>
                  <a:lnTo>
                    <a:pt x="21" y="876"/>
                  </a:lnTo>
                  <a:lnTo>
                    <a:pt x="34" y="864"/>
                  </a:lnTo>
                  <a:lnTo>
                    <a:pt x="48" y="853"/>
                  </a:lnTo>
                  <a:lnTo>
                    <a:pt x="61" y="843"/>
                  </a:lnTo>
                  <a:lnTo>
                    <a:pt x="74" y="835"/>
                  </a:lnTo>
                  <a:lnTo>
                    <a:pt x="84" y="828"/>
                  </a:lnTo>
                  <a:lnTo>
                    <a:pt x="104" y="819"/>
                  </a:lnTo>
                  <a:lnTo>
                    <a:pt x="119" y="813"/>
                  </a:lnTo>
                  <a:lnTo>
                    <a:pt x="130" y="809"/>
                  </a:lnTo>
                  <a:lnTo>
                    <a:pt x="138" y="806"/>
                  </a:lnTo>
                  <a:lnTo>
                    <a:pt x="142" y="804"/>
                  </a:lnTo>
                  <a:lnTo>
                    <a:pt x="144" y="803"/>
                  </a:lnTo>
                  <a:lnTo>
                    <a:pt x="146" y="802"/>
                  </a:lnTo>
                  <a:lnTo>
                    <a:pt x="146" y="801"/>
                  </a:lnTo>
                  <a:lnTo>
                    <a:pt x="125" y="801"/>
                  </a:lnTo>
                  <a:lnTo>
                    <a:pt x="104" y="805"/>
                  </a:lnTo>
                  <a:lnTo>
                    <a:pt x="85" y="814"/>
                  </a:lnTo>
                  <a:lnTo>
                    <a:pt x="66" y="826"/>
                  </a:lnTo>
                  <a:lnTo>
                    <a:pt x="48" y="840"/>
                  </a:lnTo>
                  <a:lnTo>
                    <a:pt x="31" y="855"/>
                  </a:lnTo>
                  <a:lnTo>
                    <a:pt x="16" y="870"/>
                  </a:lnTo>
                  <a:lnTo>
                    <a:pt x="2" y="883"/>
                  </a:lnTo>
                  <a:lnTo>
                    <a:pt x="2" y="876"/>
                  </a:lnTo>
                  <a:lnTo>
                    <a:pt x="2" y="870"/>
                  </a:lnTo>
                  <a:lnTo>
                    <a:pt x="1" y="864"/>
                  </a:lnTo>
                  <a:lnTo>
                    <a:pt x="1" y="858"/>
                  </a:lnTo>
                  <a:lnTo>
                    <a:pt x="11" y="845"/>
                  </a:lnTo>
                  <a:lnTo>
                    <a:pt x="22" y="832"/>
                  </a:lnTo>
                  <a:lnTo>
                    <a:pt x="34" y="820"/>
                  </a:lnTo>
                  <a:lnTo>
                    <a:pt x="46" y="809"/>
                  </a:lnTo>
                  <a:lnTo>
                    <a:pt x="58" y="799"/>
                  </a:lnTo>
                  <a:lnTo>
                    <a:pt x="71" y="789"/>
                  </a:lnTo>
                  <a:lnTo>
                    <a:pt x="84" y="779"/>
                  </a:lnTo>
                  <a:lnTo>
                    <a:pt x="98" y="769"/>
                  </a:lnTo>
                  <a:lnTo>
                    <a:pt x="103" y="768"/>
                  </a:lnTo>
                  <a:lnTo>
                    <a:pt x="108" y="766"/>
                  </a:lnTo>
                  <a:lnTo>
                    <a:pt x="113" y="765"/>
                  </a:lnTo>
                  <a:lnTo>
                    <a:pt x="118" y="763"/>
                  </a:lnTo>
                  <a:lnTo>
                    <a:pt x="123" y="761"/>
                  </a:lnTo>
                  <a:lnTo>
                    <a:pt x="128" y="759"/>
                  </a:lnTo>
                  <a:lnTo>
                    <a:pt x="133" y="757"/>
                  </a:lnTo>
                  <a:lnTo>
                    <a:pt x="137" y="754"/>
                  </a:lnTo>
                  <a:lnTo>
                    <a:pt x="113" y="758"/>
                  </a:lnTo>
                  <a:lnTo>
                    <a:pt x="94" y="763"/>
                  </a:lnTo>
                  <a:lnTo>
                    <a:pt x="78" y="769"/>
                  </a:lnTo>
                  <a:lnTo>
                    <a:pt x="64" y="776"/>
                  </a:lnTo>
                  <a:lnTo>
                    <a:pt x="52" y="786"/>
                  </a:lnTo>
                  <a:lnTo>
                    <a:pt x="39" y="798"/>
                  </a:lnTo>
                  <a:lnTo>
                    <a:pt x="24" y="814"/>
                  </a:lnTo>
                  <a:lnTo>
                    <a:pt x="6" y="833"/>
                  </a:lnTo>
                  <a:lnTo>
                    <a:pt x="5" y="833"/>
                  </a:lnTo>
                  <a:lnTo>
                    <a:pt x="4" y="833"/>
                  </a:lnTo>
                  <a:lnTo>
                    <a:pt x="3" y="834"/>
                  </a:lnTo>
                  <a:lnTo>
                    <a:pt x="2" y="834"/>
                  </a:lnTo>
                  <a:lnTo>
                    <a:pt x="2" y="826"/>
                  </a:lnTo>
                  <a:lnTo>
                    <a:pt x="3" y="818"/>
                  </a:lnTo>
                  <a:lnTo>
                    <a:pt x="3" y="811"/>
                  </a:lnTo>
                  <a:lnTo>
                    <a:pt x="4" y="804"/>
                  </a:lnTo>
                  <a:lnTo>
                    <a:pt x="22" y="786"/>
                  </a:lnTo>
                  <a:lnTo>
                    <a:pt x="38" y="770"/>
                  </a:lnTo>
                  <a:lnTo>
                    <a:pt x="54" y="756"/>
                  </a:lnTo>
                  <a:lnTo>
                    <a:pt x="70" y="743"/>
                  </a:lnTo>
                  <a:lnTo>
                    <a:pt x="86" y="732"/>
                  </a:lnTo>
                  <a:lnTo>
                    <a:pt x="104" y="722"/>
                  </a:lnTo>
                  <a:lnTo>
                    <a:pt x="125" y="712"/>
                  </a:lnTo>
                  <a:lnTo>
                    <a:pt x="149" y="702"/>
                  </a:lnTo>
                  <a:lnTo>
                    <a:pt x="125" y="704"/>
                  </a:lnTo>
                  <a:lnTo>
                    <a:pt x="104" y="709"/>
                  </a:lnTo>
                  <a:lnTo>
                    <a:pt x="85" y="717"/>
                  </a:lnTo>
                  <a:lnTo>
                    <a:pt x="68" y="728"/>
                  </a:lnTo>
                  <a:lnTo>
                    <a:pt x="52" y="740"/>
                  </a:lnTo>
                  <a:lnTo>
                    <a:pt x="36" y="754"/>
                  </a:lnTo>
                  <a:lnTo>
                    <a:pt x="21" y="769"/>
                  </a:lnTo>
                  <a:lnTo>
                    <a:pt x="5" y="785"/>
                  </a:lnTo>
                  <a:lnTo>
                    <a:pt x="5" y="777"/>
                  </a:lnTo>
                  <a:lnTo>
                    <a:pt x="5" y="769"/>
                  </a:lnTo>
                  <a:lnTo>
                    <a:pt x="4" y="761"/>
                  </a:lnTo>
                  <a:lnTo>
                    <a:pt x="4" y="753"/>
                  </a:lnTo>
                  <a:lnTo>
                    <a:pt x="14" y="742"/>
                  </a:lnTo>
                  <a:lnTo>
                    <a:pt x="24" y="731"/>
                  </a:lnTo>
                  <a:lnTo>
                    <a:pt x="35" y="720"/>
                  </a:lnTo>
                  <a:lnTo>
                    <a:pt x="47" y="710"/>
                  </a:lnTo>
                  <a:lnTo>
                    <a:pt x="59" y="701"/>
                  </a:lnTo>
                  <a:lnTo>
                    <a:pt x="71" y="692"/>
                  </a:lnTo>
                  <a:lnTo>
                    <a:pt x="83" y="683"/>
                  </a:lnTo>
                  <a:lnTo>
                    <a:pt x="96" y="675"/>
                  </a:lnTo>
                  <a:lnTo>
                    <a:pt x="102" y="672"/>
                  </a:lnTo>
                  <a:lnTo>
                    <a:pt x="109" y="670"/>
                  </a:lnTo>
                  <a:lnTo>
                    <a:pt x="115" y="667"/>
                  </a:lnTo>
                  <a:lnTo>
                    <a:pt x="122" y="665"/>
                  </a:lnTo>
                  <a:lnTo>
                    <a:pt x="128" y="663"/>
                  </a:lnTo>
                  <a:lnTo>
                    <a:pt x="135" y="661"/>
                  </a:lnTo>
                  <a:lnTo>
                    <a:pt x="141" y="658"/>
                  </a:lnTo>
                  <a:lnTo>
                    <a:pt x="148" y="656"/>
                  </a:lnTo>
                  <a:lnTo>
                    <a:pt x="124" y="658"/>
                  </a:lnTo>
                  <a:lnTo>
                    <a:pt x="104" y="662"/>
                  </a:lnTo>
                  <a:lnTo>
                    <a:pt x="85" y="669"/>
                  </a:lnTo>
                  <a:lnTo>
                    <a:pt x="69" y="678"/>
                  </a:lnTo>
                  <a:lnTo>
                    <a:pt x="53" y="689"/>
                  </a:lnTo>
                  <a:lnTo>
                    <a:pt x="38" y="702"/>
                  </a:lnTo>
                  <a:lnTo>
                    <a:pt x="22" y="717"/>
                  </a:lnTo>
                  <a:lnTo>
                    <a:pt x="5" y="732"/>
                  </a:lnTo>
                  <a:lnTo>
                    <a:pt x="4" y="727"/>
                  </a:lnTo>
                  <a:lnTo>
                    <a:pt x="4" y="721"/>
                  </a:lnTo>
                  <a:lnTo>
                    <a:pt x="3" y="715"/>
                  </a:lnTo>
                  <a:lnTo>
                    <a:pt x="3" y="708"/>
                  </a:lnTo>
                  <a:lnTo>
                    <a:pt x="8" y="697"/>
                  </a:lnTo>
                  <a:lnTo>
                    <a:pt x="16" y="685"/>
                  </a:lnTo>
                  <a:lnTo>
                    <a:pt x="28" y="674"/>
                  </a:lnTo>
                  <a:lnTo>
                    <a:pt x="42" y="662"/>
                  </a:lnTo>
                  <a:lnTo>
                    <a:pt x="56" y="652"/>
                  </a:lnTo>
                  <a:lnTo>
                    <a:pt x="71" y="641"/>
                  </a:lnTo>
                  <a:lnTo>
                    <a:pt x="84" y="633"/>
                  </a:lnTo>
                  <a:lnTo>
                    <a:pt x="96" y="625"/>
                  </a:lnTo>
                  <a:lnTo>
                    <a:pt x="106" y="621"/>
                  </a:lnTo>
                  <a:lnTo>
                    <a:pt x="116" y="617"/>
                  </a:lnTo>
                  <a:lnTo>
                    <a:pt x="126" y="613"/>
                  </a:lnTo>
                  <a:lnTo>
                    <a:pt x="136" y="609"/>
                  </a:lnTo>
                  <a:lnTo>
                    <a:pt x="144" y="606"/>
                  </a:lnTo>
                  <a:lnTo>
                    <a:pt x="151" y="603"/>
                  </a:lnTo>
                  <a:lnTo>
                    <a:pt x="156" y="601"/>
                  </a:lnTo>
                  <a:lnTo>
                    <a:pt x="158" y="600"/>
                  </a:lnTo>
                  <a:lnTo>
                    <a:pt x="138" y="599"/>
                  </a:lnTo>
                  <a:lnTo>
                    <a:pt x="118" y="604"/>
                  </a:lnTo>
                  <a:lnTo>
                    <a:pt x="98" y="612"/>
                  </a:lnTo>
                  <a:lnTo>
                    <a:pt x="78" y="624"/>
                  </a:lnTo>
                  <a:lnTo>
                    <a:pt x="59" y="637"/>
                  </a:lnTo>
                  <a:lnTo>
                    <a:pt x="42" y="651"/>
                  </a:lnTo>
                  <a:lnTo>
                    <a:pt x="26" y="665"/>
                  </a:lnTo>
                  <a:lnTo>
                    <a:pt x="13" y="677"/>
                  </a:lnTo>
                  <a:lnTo>
                    <a:pt x="11" y="677"/>
                  </a:lnTo>
                  <a:lnTo>
                    <a:pt x="9" y="678"/>
                  </a:lnTo>
                  <a:lnTo>
                    <a:pt x="7" y="678"/>
                  </a:lnTo>
                  <a:lnTo>
                    <a:pt x="5" y="679"/>
                  </a:lnTo>
                  <a:lnTo>
                    <a:pt x="5" y="660"/>
                  </a:lnTo>
                  <a:lnTo>
                    <a:pt x="8" y="648"/>
                  </a:lnTo>
                  <a:lnTo>
                    <a:pt x="14" y="638"/>
                  </a:lnTo>
                  <a:lnTo>
                    <a:pt x="26" y="625"/>
                  </a:lnTo>
                  <a:lnTo>
                    <a:pt x="39" y="614"/>
                  </a:lnTo>
                  <a:lnTo>
                    <a:pt x="52" y="603"/>
                  </a:lnTo>
                  <a:lnTo>
                    <a:pt x="66" y="592"/>
                  </a:lnTo>
                  <a:lnTo>
                    <a:pt x="80" y="582"/>
                  </a:lnTo>
                  <a:lnTo>
                    <a:pt x="95" y="573"/>
                  </a:lnTo>
                  <a:lnTo>
                    <a:pt x="111" y="565"/>
                  </a:lnTo>
                  <a:lnTo>
                    <a:pt x="128" y="559"/>
                  </a:lnTo>
                  <a:lnTo>
                    <a:pt x="145" y="556"/>
                  </a:lnTo>
                  <a:lnTo>
                    <a:pt x="145" y="555"/>
                  </a:lnTo>
                  <a:lnTo>
                    <a:pt x="145" y="552"/>
                  </a:lnTo>
                  <a:lnTo>
                    <a:pt x="145" y="551"/>
                  </a:lnTo>
                  <a:lnTo>
                    <a:pt x="145" y="550"/>
                  </a:lnTo>
                  <a:lnTo>
                    <a:pt x="123" y="555"/>
                  </a:lnTo>
                  <a:lnTo>
                    <a:pt x="103" y="560"/>
                  </a:lnTo>
                  <a:lnTo>
                    <a:pt x="86" y="567"/>
                  </a:lnTo>
                  <a:lnTo>
                    <a:pt x="70" y="576"/>
                  </a:lnTo>
                  <a:lnTo>
                    <a:pt x="55" y="586"/>
                  </a:lnTo>
                  <a:lnTo>
                    <a:pt x="41" y="598"/>
                  </a:lnTo>
                  <a:lnTo>
                    <a:pt x="25" y="611"/>
                  </a:lnTo>
                  <a:lnTo>
                    <a:pt x="9" y="625"/>
                  </a:lnTo>
                  <a:lnTo>
                    <a:pt x="9" y="622"/>
                  </a:lnTo>
                  <a:lnTo>
                    <a:pt x="9" y="618"/>
                  </a:lnTo>
                  <a:lnTo>
                    <a:pt x="9" y="615"/>
                  </a:lnTo>
                  <a:lnTo>
                    <a:pt x="9" y="612"/>
                  </a:lnTo>
                  <a:lnTo>
                    <a:pt x="15" y="593"/>
                  </a:lnTo>
                  <a:lnTo>
                    <a:pt x="28" y="575"/>
                  </a:lnTo>
                  <a:lnTo>
                    <a:pt x="46" y="557"/>
                  </a:lnTo>
                  <a:lnTo>
                    <a:pt x="67" y="538"/>
                  </a:lnTo>
                  <a:lnTo>
                    <a:pt x="90" y="522"/>
                  </a:lnTo>
                  <a:lnTo>
                    <a:pt x="114" y="508"/>
                  </a:lnTo>
                  <a:lnTo>
                    <a:pt x="136" y="496"/>
                  </a:lnTo>
                  <a:lnTo>
                    <a:pt x="156" y="486"/>
                  </a:lnTo>
                  <a:lnTo>
                    <a:pt x="134" y="488"/>
                  </a:lnTo>
                  <a:lnTo>
                    <a:pt x="114" y="495"/>
                  </a:lnTo>
                  <a:lnTo>
                    <a:pt x="95" y="505"/>
                  </a:lnTo>
                  <a:lnTo>
                    <a:pt x="78" y="517"/>
                  </a:lnTo>
                  <a:lnTo>
                    <a:pt x="61" y="531"/>
                  </a:lnTo>
                  <a:lnTo>
                    <a:pt x="45" y="546"/>
                  </a:lnTo>
                  <a:lnTo>
                    <a:pt x="30" y="562"/>
                  </a:lnTo>
                  <a:lnTo>
                    <a:pt x="15" y="576"/>
                  </a:lnTo>
                  <a:lnTo>
                    <a:pt x="14" y="560"/>
                  </a:lnTo>
                  <a:lnTo>
                    <a:pt x="19" y="544"/>
                  </a:lnTo>
                  <a:lnTo>
                    <a:pt x="27" y="530"/>
                  </a:lnTo>
                  <a:lnTo>
                    <a:pt x="38" y="517"/>
                  </a:lnTo>
                  <a:lnTo>
                    <a:pt x="51" y="504"/>
                  </a:lnTo>
                  <a:lnTo>
                    <a:pt x="64" y="493"/>
                  </a:lnTo>
                  <a:lnTo>
                    <a:pt x="78" y="482"/>
                  </a:lnTo>
                  <a:lnTo>
                    <a:pt x="91" y="471"/>
                  </a:lnTo>
                  <a:lnTo>
                    <a:pt x="100" y="466"/>
                  </a:lnTo>
                  <a:lnTo>
                    <a:pt x="110" y="461"/>
                  </a:lnTo>
                  <a:lnTo>
                    <a:pt x="119" y="456"/>
                  </a:lnTo>
                  <a:lnTo>
                    <a:pt x="128" y="452"/>
                  </a:lnTo>
                  <a:lnTo>
                    <a:pt x="138" y="448"/>
                  </a:lnTo>
                  <a:lnTo>
                    <a:pt x="148" y="444"/>
                  </a:lnTo>
                  <a:lnTo>
                    <a:pt x="159" y="440"/>
                  </a:lnTo>
                  <a:lnTo>
                    <a:pt x="170" y="436"/>
                  </a:lnTo>
                  <a:lnTo>
                    <a:pt x="153" y="437"/>
                  </a:lnTo>
                  <a:lnTo>
                    <a:pt x="138" y="440"/>
                  </a:lnTo>
                  <a:lnTo>
                    <a:pt x="123" y="444"/>
                  </a:lnTo>
                  <a:lnTo>
                    <a:pt x="110" y="449"/>
                  </a:lnTo>
                  <a:lnTo>
                    <a:pt x="97" y="456"/>
                  </a:lnTo>
                  <a:lnTo>
                    <a:pt x="84" y="464"/>
                  </a:lnTo>
                  <a:lnTo>
                    <a:pt x="72" y="473"/>
                  </a:lnTo>
                  <a:lnTo>
                    <a:pt x="60" y="482"/>
                  </a:lnTo>
                  <a:lnTo>
                    <a:pt x="48" y="495"/>
                  </a:lnTo>
                  <a:lnTo>
                    <a:pt x="39" y="505"/>
                  </a:lnTo>
                  <a:lnTo>
                    <a:pt x="32" y="512"/>
                  </a:lnTo>
                  <a:lnTo>
                    <a:pt x="27" y="517"/>
                  </a:lnTo>
                  <a:lnTo>
                    <a:pt x="23" y="521"/>
                  </a:lnTo>
                  <a:lnTo>
                    <a:pt x="21" y="523"/>
                  </a:lnTo>
                  <a:lnTo>
                    <a:pt x="18" y="524"/>
                  </a:lnTo>
                  <a:lnTo>
                    <a:pt x="16" y="525"/>
                  </a:lnTo>
                  <a:lnTo>
                    <a:pt x="16" y="517"/>
                  </a:lnTo>
                  <a:lnTo>
                    <a:pt x="16" y="509"/>
                  </a:lnTo>
                  <a:lnTo>
                    <a:pt x="16" y="501"/>
                  </a:lnTo>
                  <a:lnTo>
                    <a:pt x="16" y="493"/>
                  </a:lnTo>
                  <a:lnTo>
                    <a:pt x="32" y="473"/>
                  </a:lnTo>
                  <a:lnTo>
                    <a:pt x="48" y="455"/>
                  </a:lnTo>
                  <a:lnTo>
                    <a:pt x="65" y="440"/>
                  </a:lnTo>
                  <a:lnTo>
                    <a:pt x="83" y="427"/>
                  </a:lnTo>
                  <a:lnTo>
                    <a:pt x="103" y="416"/>
                  </a:lnTo>
                  <a:lnTo>
                    <a:pt x="123" y="406"/>
                  </a:lnTo>
                  <a:lnTo>
                    <a:pt x="146" y="397"/>
                  </a:lnTo>
                  <a:lnTo>
                    <a:pt x="170" y="388"/>
                  </a:lnTo>
                  <a:lnTo>
                    <a:pt x="147" y="390"/>
                  </a:lnTo>
                  <a:lnTo>
                    <a:pt x="125" y="395"/>
                  </a:lnTo>
                  <a:lnTo>
                    <a:pt x="105" y="403"/>
                  </a:lnTo>
                  <a:lnTo>
                    <a:pt x="85" y="413"/>
                  </a:lnTo>
                  <a:lnTo>
                    <a:pt x="67" y="426"/>
                  </a:lnTo>
                  <a:lnTo>
                    <a:pt x="50" y="439"/>
                  </a:lnTo>
                  <a:lnTo>
                    <a:pt x="34" y="454"/>
                  </a:lnTo>
                  <a:lnTo>
                    <a:pt x="18" y="470"/>
                  </a:lnTo>
                  <a:lnTo>
                    <a:pt x="18" y="462"/>
                  </a:lnTo>
                  <a:lnTo>
                    <a:pt x="18" y="453"/>
                  </a:lnTo>
                  <a:lnTo>
                    <a:pt x="17" y="444"/>
                  </a:lnTo>
                  <a:lnTo>
                    <a:pt x="17" y="436"/>
                  </a:lnTo>
                  <a:lnTo>
                    <a:pt x="25" y="424"/>
                  </a:lnTo>
                  <a:lnTo>
                    <a:pt x="35" y="413"/>
                  </a:lnTo>
                  <a:lnTo>
                    <a:pt x="46" y="402"/>
                  </a:lnTo>
                  <a:lnTo>
                    <a:pt x="58" y="391"/>
                  </a:lnTo>
                  <a:lnTo>
                    <a:pt x="70" y="381"/>
                  </a:lnTo>
                  <a:lnTo>
                    <a:pt x="83" y="372"/>
                  </a:lnTo>
                  <a:lnTo>
                    <a:pt x="95" y="363"/>
                  </a:lnTo>
                  <a:lnTo>
                    <a:pt x="108" y="356"/>
                  </a:lnTo>
                  <a:lnTo>
                    <a:pt x="126" y="351"/>
                  </a:lnTo>
                  <a:lnTo>
                    <a:pt x="139" y="348"/>
                  </a:lnTo>
                  <a:lnTo>
                    <a:pt x="149" y="345"/>
                  </a:lnTo>
                  <a:lnTo>
                    <a:pt x="156" y="343"/>
                  </a:lnTo>
                  <a:lnTo>
                    <a:pt x="161" y="342"/>
                  </a:lnTo>
                  <a:lnTo>
                    <a:pt x="165" y="341"/>
                  </a:lnTo>
                  <a:lnTo>
                    <a:pt x="168" y="339"/>
                  </a:lnTo>
                  <a:lnTo>
                    <a:pt x="171" y="338"/>
                  </a:lnTo>
                  <a:lnTo>
                    <a:pt x="144" y="339"/>
                  </a:lnTo>
                  <a:lnTo>
                    <a:pt x="122" y="342"/>
                  </a:lnTo>
                  <a:lnTo>
                    <a:pt x="104" y="348"/>
                  </a:lnTo>
                  <a:lnTo>
                    <a:pt x="88" y="356"/>
                  </a:lnTo>
                  <a:lnTo>
                    <a:pt x="73" y="366"/>
                  </a:lnTo>
                  <a:lnTo>
                    <a:pt x="58" y="378"/>
                  </a:lnTo>
                  <a:lnTo>
                    <a:pt x="42" y="393"/>
                  </a:lnTo>
                  <a:lnTo>
                    <a:pt x="24" y="410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20" y="411"/>
                  </a:lnTo>
                  <a:lnTo>
                    <a:pt x="18" y="411"/>
                  </a:lnTo>
                  <a:lnTo>
                    <a:pt x="20" y="391"/>
                  </a:lnTo>
                  <a:lnTo>
                    <a:pt x="24" y="376"/>
                  </a:lnTo>
                  <a:lnTo>
                    <a:pt x="30" y="363"/>
                  </a:lnTo>
                  <a:lnTo>
                    <a:pt x="38" y="353"/>
                  </a:lnTo>
                  <a:lnTo>
                    <a:pt x="48" y="343"/>
                  </a:lnTo>
                  <a:lnTo>
                    <a:pt x="60" y="334"/>
                  </a:lnTo>
                  <a:lnTo>
                    <a:pt x="74" y="325"/>
                  </a:lnTo>
                  <a:lnTo>
                    <a:pt x="90" y="313"/>
                  </a:lnTo>
                  <a:lnTo>
                    <a:pt x="99" y="309"/>
                  </a:lnTo>
                  <a:lnTo>
                    <a:pt x="108" y="305"/>
                  </a:lnTo>
                  <a:lnTo>
                    <a:pt x="117" y="302"/>
                  </a:lnTo>
                  <a:lnTo>
                    <a:pt x="125" y="298"/>
                  </a:lnTo>
                  <a:lnTo>
                    <a:pt x="134" y="295"/>
                  </a:lnTo>
                  <a:lnTo>
                    <a:pt x="144" y="292"/>
                  </a:lnTo>
                  <a:lnTo>
                    <a:pt x="153" y="290"/>
                  </a:lnTo>
                  <a:lnTo>
                    <a:pt x="163" y="287"/>
                  </a:lnTo>
                  <a:lnTo>
                    <a:pt x="141" y="288"/>
                  </a:lnTo>
                  <a:lnTo>
                    <a:pt x="121" y="291"/>
                  </a:lnTo>
                  <a:lnTo>
                    <a:pt x="102" y="296"/>
                  </a:lnTo>
                  <a:lnTo>
                    <a:pt x="85" y="304"/>
                  </a:lnTo>
                  <a:lnTo>
                    <a:pt x="68" y="313"/>
                  </a:lnTo>
                  <a:lnTo>
                    <a:pt x="53" y="325"/>
                  </a:lnTo>
                  <a:lnTo>
                    <a:pt x="38" y="339"/>
                  </a:lnTo>
                  <a:lnTo>
                    <a:pt x="23" y="355"/>
                  </a:lnTo>
                  <a:lnTo>
                    <a:pt x="22" y="355"/>
                  </a:lnTo>
                  <a:lnTo>
                    <a:pt x="21" y="355"/>
                  </a:lnTo>
                  <a:lnTo>
                    <a:pt x="19" y="355"/>
                  </a:lnTo>
                  <a:lnTo>
                    <a:pt x="18" y="356"/>
                  </a:lnTo>
                  <a:lnTo>
                    <a:pt x="19" y="348"/>
                  </a:lnTo>
                  <a:lnTo>
                    <a:pt x="19" y="339"/>
                  </a:lnTo>
                  <a:lnTo>
                    <a:pt x="19" y="331"/>
                  </a:lnTo>
                  <a:lnTo>
                    <a:pt x="20" y="323"/>
                  </a:lnTo>
                  <a:lnTo>
                    <a:pt x="34" y="309"/>
                  </a:lnTo>
                  <a:lnTo>
                    <a:pt x="48" y="297"/>
                  </a:lnTo>
                  <a:lnTo>
                    <a:pt x="63" y="286"/>
                  </a:lnTo>
                  <a:lnTo>
                    <a:pt x="77" y="274"/>
                  </a:lnTo>
                  <a:lnTo>
                    <a:pt x="92" y="264"/>
                  </a:lnTo>
                  <a:lnTo>
                    <a:pt x="108" y="254"/>
                  </a:lnTo>
                  <a:lnTo>
                    <a:pt x="124" y="244"/>
                  </a:lnTo>
                  <a:lnTo>
                    <a:pt x="141" y="234"/>
                  </a:lnTo>
                  <a:lnTo>
                    <a:pt x="149" y="232"/>
                  </a:lnTo>
                  <a:lnTo>
                    <a:pt x="156" y="230"/>
                  </a:lnTo>
                  <a:lnTo>
                    <a:pt x="164" y="228"/>
                  </a:lnTo>
                  <a:lnTo>
                    <a:pt x="170" y="227"/>
                  </a:lnTo>
                  <a:lnTo>
                    <a:pt x="175" y="226"/>
                  </a:lnTo>
                  <a:lnTo>
                    <a:pt x="180" y="225"/>
                  </a:lnTo>
                  <a:lnTo>
                    <a:pt x="183" y="224"/>
                  </a:lnTo>
                  <a:lnTo>
                    <a:pt x="184" y="223"/>
                  </a:lnTo>
                  <a:lnTo>
                    <a:pt x="162" y="221"/>
                  </a:lnTo>
                  <a:lnTo>
                    <a:pt x="140" y="224"/>
                  </a:lnTo>
                  <a:lnTo>
                    <a:pt x="118" y="232"/>
                  </a:lnTo>
                  <a:lnTo>
                    <a:pt x="98" y="243"/>
                  </a:lnTo>
                  <a:lnTo>
                    <a:pt x="78" y="256"/>
                  </a:lnTo>
                  <a:lnTo>
                    <a:pt x="59" y="271"/>
                  </a:lnTo>
                  <a:lnTo>
                    <a:pt x="42" y="287"/>
                  </a:lnTo>
                  <a:lnTo>
                    <a:pt x="26" y="301"/>
                  </a:lnTo>
                  <a:lnTo>
                    <a:pt x="25" y="301"/>
                  </a:lnTo>
                  <a:lnTo>
                    <a:pt x="24" y="301"/>
                  </a:lnTo>
                  <a:lnTo>
                    <a:pt x="22" y="301"/>
                  </a:lnTo>
                  <a:lnTo>
                    <a:pt x="21" y="301"/>
                  </a:lnTo>
                  <a:lnTo>
                    <a:pt x="20" y="289"/>
                  </a:lnTo>
                  <a:lnTo>
                    <a:pt x="20" y="282"/>
                  </a:lnTo>
                  <a:lnTo>
                    <a:pt x="21" y="274"/>
                  </a:lnTo>
                  <a:lnTo>
                    <a:pt x="22" y="265"/>
                  </a:lnTo>
                  <a:lnTo>
                    <a:pt x="37" y="251"/>
                  </a:lnTo>
                  <a:lnTo>
                    <a:pt x="51" y="238"/>
                  </a:lnTo>
                  <a:lnTo>
                    <a:pt x="65" y="226"/>
                  </a:lnTo>
                  <a:lnTo>
                    <a:pt x="80" y="216"/>
                  </a:lnTo>
                  <a:lnTo>
                    <a:pt x="95" y="206"/>
                  </a:lnTo>
                  <a:lnTo>
                    <a:pt x="112" y="196"/>
                  </a:lnTo>
                  <a:lnTo>
                    <a:pt x="129" y="187"/>
                  </a:lnTo>
                  <a:lnTo>
                    <a:pt x="148" y="177"/>
                  </a:lnTo>
                  <a:lnTo>
                    <a:pt x="159" y="175"/>
                  </a:lnTo>
                  <a:lnTo>
                    <a:pt x="167" y="173"/>
                  </a:lnTo>
                  <a:lnTo>
                    <a:pt x="174" y="172"/>
                  </a:lnTo>
                  <a:lnTo>
                    <a:pt x="179" y="171"/>
                  </a:lnTo>
                  <a:lnTo>
                    <a:pt x="185" y="169"/>
                  </a:lnTo>
                  <a:lnTo>
                    <a:pt x="191" y="168"/>
                  </a:lnTo>
                  <a:lnTo>
                    <a:pt x="198" y="166"/>
                  </a:lnTo>
                  <a:lnTo>
                    <a:pt x="207" y="163"/>
                  </a:lnTo>
                  <a:lnTo>
                    <a:pt x="207" y="162"/>
                  </a:lnTo>
                  <a:lnTo>
                    <a:pt x="206" y="161"/>
                  </a:lnTo>
                  <a:lnTo>
                    <a:pt x="198" y="162"/>
                  </a:lnTo>
                  <a:lnTo>
                    <a:pt x="190" y="163"/>
                  </a:lnTo>
                  <a:lnTo>
                    <a:pt x="181" y="163"/>
                  </a:lnTo>
                  <a:lnTo>
                    <a:pt x="173" y="164"/>
                  </a:lnTo>
                  <a:lnTo>
                    <a:pt x="165" y="165"/>
                  </a:lnTo>
                  <a:lnTo>
                    <a:pt x="157" y="166"/>
                  </a:lnTo>
                  <a:lnTo>
                    <a:pt x="148" y="167"/>
                  </a:lnTo>
                  <a:lnTo>
                    <a:pt x="140" y="168"/>
                  </a:lnTo>
                  <a:lnTo>
                    <a:pt x="124" y="176"/>
                  </a:lnTo>
                  <a:lnTo>
                    <a:pt x="109" y="184"/>
                  </a:lnTo>
                  <a:lnTo>
                    <a:pt x="94" y="192"/>
                  </a:lnTo>
                  <a:lnTo>
                    <a:pt x="81" y="201"/>
                  </a:lnTo>
                  <a:lnTo>
                    <a:pt x="67" y="211"/>
                  </a:lnTo>
                  <a:lnTo>
                    <a:pt x="54" y="221"/>
                  </a:lnTo>
                  <a:lnTo>
                    <a:pt x="41" y="232"/>
                  </a:lnTo>
                  <a:lnTo>
                    <a:pt x="28" y="244"/>
                  </a:lnTo>
                  <a:lnTo>
                    <a:pt x="27" y="245"/>
                  </a:lnTo>
                  <a:lnTo>
                    <a:pt x="25" y="245"/>
                  </a:lnTo>
                  <a:lnTo>
                    <a:pt x="24" y="246"/>
                  </a:lnTo>
                  <a:lnTo>
                    <a:pt x="23" y="246"/>
                  </a:lnTo>
                  <a:lnTo>
                    <a:pt x="24" y="234"/>
                  </a:lnTo>
                  <a:lnTo>
                    <a:pt x="25" y="222"/>
                  </a:lnTo>
                  <a:lnTo>
                    <a:pt x="26" y="210"/>
                  </a:lnTo>
                  <a:lnTo>
                    <a:pt x="27" y="199"/>
                  </a:lnTo>
                  <a:lnTo>
                    <a:pt x="42" y="188"/>
                  </a:lnTo>
                  <a:lnTo>
                    <a:pt x="56" y="178"/>
                  </a:lnTo>
                  <a:lnTo>
                    <a:pt x="70" y="169"/>
                  </a:lnTo>
                  <a:lnTo>
                    <a:pt x="84" y="159"/>
                  </a:lnTo>
                  <a:lnTo>
                    <a:pt x="98" y="151"/>
                  </a:lnTo>
                  <a:lnTo>
                    <a:pt x="113" y="143"/>
                  </a:lnTo>
                  <a:lnTo>
                    <a:pt x="129" y="135"/>
                  </a:lnTo>
                  <a:lnTo>
                    <a:pt x="146" y="128"/>
                  </a:lnTo>
                  <a:lnTo>
                    <a:pt x="156" y="126"/>
                  </a:lnTo>
                  <a:lnTo>
                    <a:pt x="167" y="124"/>
                  </a:lnTo>
                  <a:lnTo>
                    <a:pt x="178" y="122"/>
                  </a:lnTo>
                  <a:lnTo>
                    <a:pt x="190" y="120"/>
                  </a:lnTo>
                  <a:lnTo>
                    <a:pt x="200" y="118"/>
                  </a:lnTo>
                  <a:lnTo>
                    <a:pt x="210" y="116"/>
                  </a:lnTo>
                  <a:lnTo>
                    <a:pt x="218" y="115"/>
                  </a:lnTo>
                  <a:lnTo>
                    <a:pt x="225" y="113"/>
                  </a:lnTo>
                  <a:lnTo>
                    <a:pt x="214" y="114"/>
                  </a:lnTo>
                  <a:lnTo>
                    <a:pt x="203" y="115"/>
                  </a:lnTo>
                  <a:lnTo>
                    <a:pt x="192" y="115"/>
                  </a:lnTo>
                  <a:lnTo>
                    <a:pt x="181" y="116"/>
                  </a:lnTo>
                  <a:lnTo>
                    <a:pt x="170" y="117"/>
                  </a:lnTo>
                  <a:lnTo>
                    <a:pt x="159" y="118"/>
                  </a:lnTo>
                  <a:lnTo>
                    <a:pt x="148" y="119"/>
                  </a:lnTo>
                  <a:lnTo>
                    <a:pt x="137" y="120"/>
                  </a:lnTo>
                  <a:lnTo>
                    <a:pt x="121" y="126"/>
                  </a:lnTo>
                  <a:lnTo>
                    <a:pt x="107" y="132"/>
                  </a:lnTo>
                  <a:lnTo>
                    <a:pt x="93" y="139"/>
                  </a:lnTo>
                  <a:lnTo>
                    <a:pt x="81" y="147"/>
                  </a:lnTo>
                  <a:lnTo>
                    <a:pt x="68" y="155"/>
                  </a:lnTo>
                  <a:lnTo>
                    <a:pt x="55" y="164"/>
                  </a:lnTo>
                  <a:lnTo>
                    <a:pt x="43" y="173"/>
                  </a:lnTo>
                  <a:lnTo>
                    <a:pt x="30" y="183"/>
                  </a:lnTo>
                  <a:lnTo>
                    <a:pt x="29" y="183"/>
                  </a:lnTo>
                  <a:lnTo>
                    <a:pt x="28" y="183"/>
                  </a:lnTo>
                  <a:lnTo>
                    <a:pt x="27" y="184"/>
                  </a:lnTo>
                  <a:lnTo>
                    <a:pt x="27" y="168"/>
                  </a:lnTo>
                  <a:lnTo>
                    <a:pt x="27" y="158"/>
                  </a:lnTo>
                  <a:lnTo>
                    <a:pt x="28" y="151"/>
                  </a:lnTo>
                  <a:lnTo>
                    <a:pt x="30" y="142"/>
                  </a:lnTo>
                  <a:lnTo>
                    <a:pt x="41" y="133"/>
                  </a:lnTo>
                  <a:lnTo>
                    <a:pt x="52" y="126"/>
                  </a:lnTo>
                  <a:lnTo>
                    <a:pt x="62" y="118"/>
                  </a:lnTo>
                  <a:lnTo>
                    <a:pt x="72" y="112"/>
                  </a:lnTo>
                  <a:lnTo>
                    <a:pt x="82" y="106"/>
                  </a:lnTo>
                  <a:lnTo>
                    <a:pt x="92" y="101"/>
                  </a:lnTo>
                  <a:lnTo>
                    <a:pt x="102" y="96"/>
                  </a:lnTo>
                  <a:lnTo>
                    <a:pt x="111" y="92"/>
                  </a:lnTo>
                  <a:lnTo>
                    <a:pt x="121" y="88"/>
                  </a:lnTo>
                  <a:lnTo>
                    <a:pt x="132" y="85"/>
                  </a:lnTo>
                  <a:lnTo>
                    <a:pt x="143" y="82"/>
                  </a:lnTo>
                  <a:lnTo>
                    <a:pt x="154" y="80"/>
                  </a:lnTo>
                  <a:lnTo>
                    <a:pt x="166" y="77"/>
                  </a:lnTo>
                  <a:lnTo>
                    <a:pt x="179" y="75"/>
                  </a:lnTo>
                  <a:lnTo>
                    <a:pt x="192" y="74"/>
                  </a:lnTo>
                  <a:lnTo>
                    <a:pt x="207" y="72"/>
                  </a:lnTo>
                  <a:lnTo>
                    <a:pt x="199" y="70"/>
                  </a:lnTo>
                  <a:lnTo>
                    <a:pt x="187" y="69"/>
                  </a:lnTo>
                  <a:lnTo>
                    <a:pt x="173" y="69"/>
                  </a:lnTo>
                  <a:lnTo>
                    <a:pt x="158" y="70"/>
                  </a:lnTo>
                  <a:lnTo>
                    <a:pt x="142" y="72"/>
                  </a:lnTo>
                  <a:lnTo>
                    <a:pt x="127" y="75"/>
                  </a:lnTo>
                  <a:lnTo>
                    <a:pt x="115" y="78"/>
                  </a:lnTo>
                  <a:lnTo>
                    <a:pt x="105" y="80"/>
                  </a:lnTo>
                  <a:lnTo>
                    <a:pt x="95" y="85"/>
                  </a:lnTo>
                  <a:lnTo>
                    <a:pt x="85" y="91"/>
                  </a:lnTo>
                  <a:lnTo>
                    <a:pt x="76" y="97"/>
                  </a:lnTo>
                  <a:lnTo>
                    <a:pt x="67" y="103"/>
                  </a:lnTo>
                  <a:lnTo>
                    <a:pt x="57" y="109"/>
                  </a:lnTo>
                  <a:lnTo>
                    <a:pt x="48" y="115"/>
                  </a:lnTo>
                  <a:lnTo>
                    <a:pt x="39" y="120"/>
                  </a:lnTo>
                  <a:lnTo>
                    <a:pt x="29" y="125"/>
                  </a:lnTo>
                  <a:lnTo>
                    <a:pt x="30" y="120"/>
                  </a:lnTo>
                  <a:lnTo>
                    <a:pt x="30" y="115"/>
                  </a:lnTo>
                  <a:lnTo>
                    <a:pt x="30" y="111"/>
                  </a:lnTo>
                  <a:lnTo>
                    <a:pt x="30" y="106"/>
                  </a:lnTo>
                  <a:lnTo>
                    <a:pt x="46" y="93"/>
                  </a:lnTo>
                  <a:lnTo>
                    <a:pt x="62" y="81"/>
                  </a:lnTo>
                  <a:lnTo>
                    <a:pt x="79" y="70"/>
                  </a:lnTo>
                  <a:lnTo>
                    <a:pt x="97" y="59"/>
                  </a:lnTo>
                  <a:lnTo>
                    <a:pt x="116" y="49"/>
                  </a:lnTo>
                  <a:lnTo>
                    <a:pt x="135" y="39"/>
                  </a:lnTo>
                  <a:lnTo>
                    <a:pt x="155" y="31"/>
                  </a:lnTo>
                  <a:lnTo>
                    <a:pt x="176" y="23"/>
                  </a:lnTo>
                  <a:lnTo>
                    <a:pt x="196" y="17"/>
                  </a:lnTo>
                  <a:lnTo>
                    <a:pt x="217" y="11"/>
                  </a:lnTo>
                  <a:lnTo>
                    <a:pt x="238" y="7"/>
                  </a:lnTo>
                  <a:lnTo>
                    <a:pt x="259" y="3"/>
                  </a:lnTo>
                  <a:lnTo>
                    <a:pt x="281" y="1"/>
                  </a:lnTo>
                  <a:lnTo>
                    <a:pt x="302" y="0"/>
                  </a:lnTo>
                  <a:lnTo>
                    <a:pt x="323" y="1"/>
                  </a:lnTo>
                  <a:lnTo>
                    <a:pt x="343" y="3"/>
                  </a:lnTo>
                  <a:lnTo>
                    <a:pt x="356" y="9"/>
                  </a:lnTo>
                  <a:lnTo>
                    <a:pt x="370" y="14"/>
                  </a:lnTo>
                  <a:lnTo>
                    <a:pt x="385" y="20"/>
                  </a:lnTo>
                  <a:lnTo>
                    <a:pt x="399" y="27"/>
                  </a:lnTo>
                  <a:lnTo>
                    <a:pt x="414" y="35"/>
                  </a:lnTo>
                  <a:lnTo>
                    <a:pt x="428" y="44"/>
                  </a:lnTo>
                  <a:lnTo>
                    <a:pt x="441" y="53"/>
                  </a:lnTo>
                  <a:lnTo>
                    <a:pt x="453" y="63"/>
                  </a:lnTo>
                  <a:lnTo>
                    <a:pt x="455" y="64"/>
                  </a:lnTo>
                  <a:lnTo>
                    <a:pt x="457" y="64"/>
                  </a:lnTo>
                  <a:lnTo>
                    <a:pt x="459" y="64"/>
                  </a:lnTo>
                  <a:lnTo>
                    <a:pt x="462" y="65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9" y="82"/>
                  </a:lnTo>
                  <a:lnTo>
                    <a:pt x="490" y="88"/>
                  </a:lnTo>
                  <a:lnTo>
                    <a:pt x="501" y="94"/>
                  </a:lnTo>
                  <a:lnTo>
                    <a:pt x="512" y="99"/>
                  </a:lnTo>
                  <a:lnTo>
                    <a:pt x="522" y="104"/>
                  </a:lnTo>
                  <a:lnTo>
                    <a:pt x="529" y="106"/>
                  </a:lnTo>
                  <a:lnTo>
                    <a:pt x="537" y="107"/>
                  </a:lnTo>
                  <a:lnTo>
                    <a:pt x="545" y="107"/>
                  </a:lnTo>
                  <a:lnTo>
                    <a:pt x="552" y="108"/>
                  </a:lnTo>
                  <a:lnTo>
                    <a:pt x="561" y="108"/>
                  </a:lnTo>
                  <a:lnTo>
                    <a:pt x="569" y="108"/>
                  </a:lnTo>
                  <a:lnTo>
                    <a:pt x="577" y="107"/>
                  </a:lnTo>
                  <a:lnTo>
                    <a:pt x="586" y="106"/>
                  </a:lnTo>
                  <a:lnTo>
                    <a:pt x="595" y="105"/>
                  </a:lnTo>
                  <a:lnTo>
                    <a:pt x="610" y="101"/>
                  </a:lnTo>
                  <a:lnTo>
                    <a:pt x="626" y="97"/>
                  </a:lnTo>
                  <a:lnTo>
                    <a:pt x="641" y="94"/>
                  </a:lnTo>
                  <a:lnTo>
                    <a:pt x="657" y="91"/>
                  </a:lnTo>
                  <a:lnTo>
                    <a:pt x="672" y="88"/>
                  </a:lnTo>
                  <a:lnTo>
                    <a:pt x="688" y="86"/>
                  </a:lnTo>
                  <a:lnTo>
                    <a:pt x="703" y="84"/>
                  </a:lnTo>
                  <a:lnTo>
                    <a:pt x="719" y="82"/>
                  </a:lnTo>
                  <a:lnTo>
                    <a:pt x="734" y="81"/>
                  </a:lnTo>
                  <a:lnTo>
                    <a:pt x="750" y="80"/>
                  </a:lnTo>
                  <a:lnTo>
                    <a:pt x="766" y="79"/>
                  </a:lnTo>
                  <a:lnTo>
                    <a:pt x="782" y="79"/>
                  </a:lnTo>
                  <a:lnTo>
                    <a:pt x="798" y="78"/>
                  </a:lnTo>
                  <a:lnTo>
                    <a:pt x="814" y="79"/>
                  </a:lnTo>
                  <a:lnTo>
                    <a:pt x="830" y="79"/>
                  </a:lnTo>
                  <a:lnTo>
                    <a:pt x="847" y="80"/>
                  </a:lnTo>
                  <a:lnTo>
                    <a:pt x="844" y="97"/>
                  </a:lnTo>
                  <a:lnTo>
                    <a:pt x="841" y="114"/>
                  </a:lnTo>
                  <a:lnTo>
                    <a:pt x="838" y="131"/>
                  </a:lnTo>
                  <a:lnTo>
                    <a:pt x="833" y="148"/>
                  </a:lnTo>
                  <a:lnTo>
                    <a:pt x="829" y="166"/>
                  </a:lnTo>
                  <a:lnTo>
                    <a:pt x="824" y="183"/>
                  </a:lnTo>
                  <a:lnTo>
                    <a:pt x="819" y="200"/>
                  </a:lnTo>
                  <a:lnTo>
                    <a:pt x="814" y="217"/>
                  </a:lnTo>
                  <a:lnTo>
                    <a:pt x="800" y="258"/>
                  </a:lnTo>
                  <a:lnTo>
                    <a:pt x="787" y="301"/>
                  </a:lnTo>
                  <a:lnTo>
                    <a:pt x="773" y="342"/>
                  </a:lnTo>
                  <a:lnTo>
                    <a:pt x="759" y="384"/>
                  </a:lnTo>
                  <a:lnTo>
                    <a:pt x="745" y="426"/>
                  </a:lnTo>
                  <a:lnTo>
                    <a:pt x="731" y="467"/>
                  </a:lnTo>
                  <a:lnTo>
                    <a:pt x="717" y="509"/>
                  </a:lnTo>
                  <a:lnTo>
                    <a:pt x="703" y="550"/>
                  </a:lnTo>
                  <a:lnTo>
                    <a:pt x="689" y="593"/>
                  </a:lnTo>
                  <a:lnTo>
                    <a:pt x="675" y="634"/>
                  </a:lnTo>
                  <a:lnTo>
                    <a:pt x="661" y="676"/>
                  </a:lnTo>
                  <a:lnTo>
                    <a:pt x="646" y="718"/>
                  </a:lnTo>
                  <a:lnTo>
                    <a:pt x="632" y="759"/>
                  </a:lnTo>
                  <a:lnTo>
                    <a:pt x="617" y="800"/>
                  </a:lnTo>
                  <a:lnTo>
                    <a:pt x="603" y="843"/>
                  </a:lnTo>
                  <a:lnTo>
                    <a:pt x="588" y="884"/>
                  </a:lnTo>
                  <a:lnTo>
                    <a:pt x="584" y="892"/>
                  </a:lnTo>
                  <a:lnTo>
                    <a:pt x="579" y="902"/>
                  </a:lnTo>
                  <a:lnTo>
                    <a:pt x="573" y="910"/>
                  </a:lnTo>
                  <a:lnTo>
                    <a:pt x="567" y="917"/>
                  </a:lnTo>
                  <a:lnTo>
                    <a:pt x="554" y="920"/>
                  </a:lnTo>
                  <a:lnTo>
                    <a:pt x="542" y="923"/>
                  </a:lnTo>
                  <a:lnTo>
                    <a:pt x="530" y="925"/>
                  </a:lnTo>
                  <a:lnTo>
                    <a:pt x="518" y="926"/>
                  </a:lnTo>
                  <a:lnTo>
                    <a:pt x="506" y="928"/>
                  </a:lnTo>
                  <a:lnTo>
                    <a:pt x="495" y="929"/>
                  </a:lnTo>
                  <a:lnTo>
                    <a:pt x="483" y="930"/>
                  </a:lnTo>
                  <a:lnTo>
                    <a:pt x="472" y="9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29"/>
            <p:cNvSpPr>
              <a:spLocks/>
            </p:cNvSpPr>
            <p:nvPr/>
          </p:nvSpPr>
          <p:spPr bwMode="auto">
            <a:xfrm>
              <a:off x="1235" y="1275"/>
              <a:ext cx="1652" cy="2039"/>
            </a:xfrm>
            <a:custGeom>
              <a:avLst/>
              <a:gdLst>
                <a:gd name="T0" fmla="*/ 360733047 w 791"/>
                <a:gd name="T1" fmla="*/ 934821699 h 943"/>
                <a:gd name="T2" fmla="*/ 280489131 w 791"/>
                <a:gd name="T3" fmla="*/ 905335320 h 943"/>
                <a:gd name="T4" fmla="*/ 209667022 w 791"/>
                <a:gd name="T5" fmla="*/ 977797174 h 943"/>
                <a:gd name="T6" fmla="*/ 128684127 w 791"/>
                <a:gd name="T7" fmla="*/ 993727059 h 943"/>
                <a:gd name="T8" fmla="*/ 66171852 w 791"/>
                <a:gd name="T9" fmla="*/ 787866030 h 943"/>
                <a:gd name="T10" fmla="*/ 7333479 w 791"/>
                <a:gd name="T11" fmla="*/ 261620713 h 943"/>
                <a:gd name="T12" fmla="*/ 80412706 w 791"/>
                <a:gd name="T13" fmla="*/ 99366155 h 943"/>
                <a:gd name="T14" fmla="*/ 197286027 w 791"/>
                <a:gd name="T15" fmla="*/ 87397743 h 943"/>
                <a:gd name="T16" fmla="*/ 298182911 w 791"/>
                <a:gd name="T17" fmla="*/ 927023 h 943"/>
                <a:gd name="T18" fmla="*/ 393703844 w 791"/>
                <a:gd name="T19" fmla="*/ 60700753 h 943"/>
                <a:gd name="T20" fmla="*/ 452014478 w 791"/>
                <a:gd name="T21" fmla="*/ 149516813 h 943"/>
                <a:gd name="T22" fmla="*/ 404193679 w 791"/>
                <a:gd name="T23" fmla="*/ 92933241 h 943"/>
                <a:gd name="T24" fmla="*/ 340148266 w 791"/>
                <a:gd name="T25" fmla="*/ 55236744 h 943"/>
                <a:gd name="T26" fmla="*/ 418371162 w 791"/>
                <a:gd name="T27" fmla="*/ 123927488 h 943"/>
                <a:gd name="T28" fmla="*/ 425850530 w 791"/>
                <a:gd name="T29" fmla="*/ 180136506 h 943"/>
                <a:gd name="T30" fmla="*/ 359520681 w 791"/>
                <a:gd name="T31" fmla="*/ 129443591 h 943"/>
                <a:gd name="T32" fmla="*/ 401182912 w 791"/>
                <a:gd name="T33" fmla="*/ 163428825 h 943"/>
                <a:gd name="T34" fmla="*/ 446910295 w 791"/>
                <a:gd name="T35" fmla="*/ 278510716 h 943"/>
                <a:gd name="T36" fmla="*/ 390977276 w 791"/>
                <a:gd name="T37" fmla="*/ 216661400 h 943"/>
                <a:gd name="T38" fmla="*/ 344480593 w 791"/>
                <a:gd name="T39" fmla="*/ 200944728 h 943"/>
                <a:gd name="T40" fmla="*/ 426843288 w 791"/>
                <a:gd name="T41" fmla="*/ 268914356 h 943"/>
                <a:gd name="T42" fmla="*/ 438377001 w 791"/>
                <a:gd name="T43" fmla="*/ 337207738 h 943"/>
                <a:gd name="T44" fmla="*/ 377095990 w 791"/>
                <a:gd name="T45" fmla="*/ 283795266 h 943"/>
                <a:gd name="T46" fmla="*/ 394336617 w 791"/>
                <a:gd name="T47" fmla="*/ 305048634 h 943"/>
                <a:gd name="T48" fmla="*/ 445222300 w 791"/>
                <a:gd name="T49" fmla="*/ 380088217 h 943"/>
                <a:gd name="T50" fmla="*/ 390198551 w 791"/>
                <a:gd name="T51" fmla="*/ 353373674 h 943"/>
                <a:gd name="T52" fmla="*/ 444177528 w 791"/>
                <a:gd name="T53" fmla="*/ 416214125 h 943"/>
                <a:gd name="T54" fmla="*/ 422820823 w 791"/>
                <a:gd name="T55" fmla="*/ 436245311 h 943"/>
                <a:gd name="T56" fmla="*/ 359520681 w 791"/>
                <a:gd name="T57" fmla="*/ 409780963 h 943"/>
                <a:gd name="T58" fmla="*/ 430409764 w 791"/>
                <a:gd name="T59" fmla="*/ 456551136 h 943"/>
                <a:gd name="T60" fmla="*/ 440506564 w 791"/>
                <a:gd name="T61" fmla="*/ 519778325 h 943"/>
                <a:gd name="T62" fmla="*/ 370250202 w 791"/>
                <a:gd name="T63" fmla="*/ 477355092 h 943"/>
                <a:gd name="T64" fmla="*/ 354389229 w 791"/>
                <a:gd name="T65" fmla="*/ 485792500 h 943"/>
                <a:gd name="T66" fmla="*/ 442221163 w 791"/>
                <a:gd name="T67" fmla="*/ 544489483 h 943"/>
                <a:gd name="T68" fmla="*/ 417801117 w 791"/>
                <a:gd name="T69" fmla="*/ 558399282 h 943"/>
                <a:gd name="T70" fmla="*/ 354959244 w 791"/>
                <a:gd name="T71" fmla="*/ 541958210 h 943"/>
                <a:gd name="T72" fmla="*/ 402755207 w 791"/>
                <a:gd name="T73" fmla="*/ 559389267 h 943"/>
                <a:gd name="T74" fmla="*/ 440506564 w 791"/>
                <a:gd name="T75" fmla="*/ 641700397 h 943"/>
                <a:gd name="T76" fmla="*/ 353252210 w 791"/>
                <a:gd name="T77" fmla="*/ 596737135 h 943"/>
                <a:gd name="T78" fmla="*/ 354389229 w 791"/>
                <a:gd name="T79" fmla="*/ 604256353 h 943"/>
                <a:gd name="T80" fmla="*/ 427924914 w 791"/>
                <a:gd name="T81" fmla="*/ 642700409 h 943"/>
                <a:gd name="T82" fmla="*/ 399504371 w 791"/>
                <a:gd name="T83" fmla="*/ 659591044 h 943"/>
                <a:gd name="T84" fmla="*/ 340148266 w 791"/>
                <a:gd name="T85" fmla="*/ 647622068 h 943"/>
                <a:gd name="T86" fmla="*/ 384688408 w 791"/>
                <a:gd name="T87" fmla="*/ 660401841 h 943"/>
                <a:gd name="T88" fmla="*/ 436698615 w 791"/>
                <a:gd name="T89" fmla="*/ 739467401 h 943"/>
                <a:gd name="T90" fmla="*/ 373761535 w 791"/>
                <a:gd name="T91" fmla="*/ 701573675 h 943"/>
                <a:gd name="T92" fmla="*/ 329101344 w 791"/>
                <a:gd name="T93" fmla="*/ 702411800 h 943"/>
                <a:gd name="T94" fmla="*/ 427924914 w 791"/>
                <a:gd name="T95" fmla="*/ 748364874 h 943"/>
                <a:gd name="T96" fmla="*/ 406956178 w 791"/>
                <a:gd name="T97" fmla="*/ 773877342 h 943"/>
                <a:gd name="T98" fmla="*/ 323447561 w 791"/>
                <a:gd name="T99" fmla="*/ 738535595 h 943"/>
                <a:gd name="T100" fmla="*/ 383366840 w 791"/>
                <a:gd name="T101" fmla="*/ 763154529 h 943"/>
                <a:gd name="T102" fmla="*/ 436180950 w 791"/>
                <a:gd name="T103" fmla="*/ 845578176 h 943"/>
                <a:gd name="T104" fmla="*/ 411037317 w 791"/>
                <a:gd name="T105" fmla="*/ 828280364 h 943"/>
                <a:gd name="T106" fmla="*/ 319309059 w 791"/>
                <a:gd name="T107" fmla="*/ 794158417 h 943"/>
                <a:gd name="T108" fmla="*/ 380607511 w 791"/>
                <a:gd name="T109" fmla="*/ 814566517 h 943"/>
                <a:gd name="T110" fmla="*/ 436698615 w 791"/>
                <a:gd name="T111" fmla="*/ 903769080 h 943"/>
                <a:gd name="T112" fmla="*/ 362797717 w 791"/>
                <a:gd name="T113" fmla="*/ 847613902 h 943"/>
                <a:gd name="T114" fmla="*/ 318758310 w 791"/>
                <a:gd name="T115" fmla="*/ 846547079 h 943"/>
                <a:gd name="T116" fmla="*/ 392658548 w 791"/>
                <a:gd name="T117" fmla="*/ 878617939 h 943"/>
                <a:gd name="T118" fmla="*/ 402755207 w 791"/>
                <a:gd name="T119" fmla="*/ 924573388 h 943"/>
                <a:gd name="T120" fmla="*/ 412030994 w 791"/>
                <a:gd name="T121" fmla="*/ 949680145 h 9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1"/>
                <a:gd name="T184" fmla="*/ 0 h 943"/>
                <a:gd name="T185" fmla="*/ 791 w 791"/>
                <a:gd name="T186" fmla="*/ 943 h 9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1" h="943">
                  <a:moveTo>
                    <a:pt x="750" y="943"/>
                  </a:moveTo>
                  <a:lnTo>
                    <a:pt x="739" y="935"/>
                  </a:lnTo>
                  <a:lnTo>
                    <a:pt x="727" y="927"/>
                  </a:lnTo>
                  <a:lnTo>
                    <a:pt x="715" y="919"/>
                  </a:lnTo>
                  <a:lnTo>
                    <a:pt x="704" y="912"/>
                  </a:lnTo>
                  <a:lnTo>
                    <a:pt x="692" y="905"/>
                  </a:lnTo>
                  <a:lnTo>
                    <a:pt x="680" y="899"/>
                  </a:lnTo>
                  <a:lnTo>
                    <a:pt x="668" y="893"/>
                  </a:lnTo>
                  <a:lnTo>
                    <a:pt x="656" y="887"/>
                  </a:lnTo>
                  <a:lnTo>
                    <a:pt x="644" y="881"/>
                  </a:lnTo>
                  <a:lnTo>
                    <a:pt x="631" y="876"/>
                  </a:lnTo>
                  <a:lnTo>
                    <a:pt x="619" y="871"/>
                  </a:lnTo>
                  <a:lnTo>
                    <a:pt x="607" y="866"/>
                  </a:lnTo>
                  <a:lnTo>
                    <a:pt x="594" y="861"/>
                  </a:lnTo>
                  <a:lnTo>
                    <a:pt x="582" y="856"/>
                  </a:lnTo>
                  <a:lnTo>
                    <a:pt x="570" y="852"/>
                  </a:lnTo>
                  <a:lnTo>
                    <a:pt x="557" y="846"/>
                  </a:lnTo>
                  <a:lnTo>
                    <a:pt x="543" y="844"/>
                  </a:lnTo>
                  <a:lnTo>
                    <a:pt x="530" y="844"/>
                  </a:lnTo>
                  <a:lnTo>
                    <a:pt x="516" y="844"/>
                  </a:lnTo>
                  <a:lnTo>
                    <a:pt x="503" y="846"/>
                  </a:lnTo>
                  <a:lnTo>
                    <a:pt x="491" y="848"/>
                  </a:lnTo>
                  <a:lnTo>
                    <a:pt x="478" y="852"/>
                  </a:lnTo>
                  <a:lnTo>
                    <a:pt x="465" y="855"/>
                  </a:lnTo>
                  <a:lnTo>
                    <a:pt x="454" y="860"/>
                  </a:lnTo>
                  <a:lnTo>
                    <a:pt x="442" y="865"/>
                  </a:lnTo>
                  <a:lnTo>
                    <a:pt x="431" y="871"/>
                  </a:lnTo>
                  <a:lnTo>
                    <a:pt x="420" y="877"/>
                  </a:lnTo>
                  <a:lnTo>
                    <a:pt x="409" y="884"/>
                  </a:lnTo>
                  <a:lnTo>
                    <a:pt x="398" y="891"/>
                  </a:lnTo>
                  <a:lnTo>
                    <a:pt x="388" y="899"/>
                  </a:lnTo>
                  <a:lnTo>
                    <a:pt x="377" y="907"/>
                  </a:lnTo>
                  <a:lnTo>
                    <a:pt x="367" y="916"/>
                  </a:lnTo>
                  <a:lnTo>
                    <a:pt x="353" y="923"/>
                  </a:lnTo>
                  <a:lnTo>
                    <a:pt x="340" y="929"/>
                  </a:lnTo>
                  <a:lnTo>
                    <a:pt x="327" y="933"/>
                  </a:lnTo>
                  <a:lnTo>
                    <a:pt x="314" y="936"/>
                  </a:lnTo>
                  <a:lnTo>
                    <a:pt x="301" y="938"/>
                  </a:lnTo>
                  <a:lnTo>
                    <a:pt x="288" y="939"/>
                  </a:lnTo>
                  <a:lnTo>
                    <a:pt x="276" y="939"/>
                  </a:lnTo>
                  <a:lnTo>
                    <a:pt x="263" y="938"/>
                  </a:lnTo>
                  <a:lnTo>
                    <a:pt x="250" y="937"/>
                  </a:lnTo>
                  <a:lnTo>
                    <a:pt x="238" y="934"/>
                  </a:lnTo>
                  <a:lnTo>
                    <a:pt x="225" y="931"/>
                  </a:lnTo>
                  <a:lnTo>
                    <a:pt x="213" y="928"/>
                  </a:lnTo>
                  <a:lnTo>
                    <a:pt x="200" y="924"/>
                  </a:lnTo>
                  <a:lnTo>
                    <a:pt x="187" y="920"/>
                  </a:lnTo>
                  <a:lnTo>
                    <a:pt x="174" y="916"/>
                  </a:lnTo>
                  <a:lnTo>
                    <a:pt x="161" y="911"/>
                  </a:lnTo>
                  <a:lnTo>
                    <a:pt x="150" y="883"/>
                  </a:lnTo>
                  <a:lnTo>
                    <a:pt x="141" y="854"/>
                  </a:lnTo>
                  <a:lnTo>
                    <a:pt x="134" y="824"/>
                  </a:lnTo>
                  <a:lnTo>
                    <a:pt x="128" y="795"/>
                  </a:lnTo>
                  <a:lnTo>
                    <a:pt x="122" y="767"/>
                  </a:lnTo>
                  <a:lnTo>
                    <a:pt x="116" y="738"/>
                  </a:lnTo>
                  <a:lnTo>
                    <a:pt x="110" y="710"/>
                  </a:lnTo>
                  <a:lnTo>
                    <a:pt x="103" y="683"/>
                  </a:lnTo>
                  <a:lnTo>
                    <a:pt x="82" y="585"/>
                  </a:lnTo>
                  <a:lnTo>
                    <a:pt x="66" y="508"/>
                  </a:lnTo>
                  <a:lnTo>
                    <a:pt x="54" y="451"/>
                  </a:lnTo>
                  <a:lnTo>
                    <a:pt x="45" y="408"/>
                  </a:lnTo>
                  <a:lnTo>
                    <a:pt x="38" y="375"/>
                  </a:lnTo>
                  <a:lnTo>
                    <a:pt x="32" y="348"/>
                  </a:lnTo>
                  <a:lnTo>
                    <a:pt x="27" y="322"/>
                  </a:lnTo>
                  <a:lnTo>
                    <a:pt x="21" y="292"/>
                  </a:lnTo>
                  <a:lnTo>
                    <a:pt x="13" y="245"/>
                  </a:lnTo>
                  <a:lnTo>
                    <a:pt x="6" y="198"/>
                  </a:lnTo>
                  <a:lnTo>
                    <a:pt x="1" y="151"/>
                  </a:lnTo>
                  <a:lnTo>
                    <a:pt x="0" y="106"/>
                  </a:lnTo>
                  <a:lnTo>
                    <a:pt x="18" y="102"/>
                  </a:lnTo>
                  <a:lnTo>
                    <a:pt x="35" y="98"/>
                  </a:lnTo>
                  <a:lnTo>
                    <a:pt x="53" y="96"/>
                  </a:lnTo>
                  <a:lnTo>
                    <a:pt x="70" y="94"/>
                  </a:lnTo>
                  <a:lnTo>
                    <a:pt x="88" y="93"/>
                  </a:lnTo>
                  <a:lnTo>
                    <a:pt x="106" y="92"/>
                  </a:lnTo>
                  <a:lnTo>
                    <a:pt x="123" y="92"/>
                  </a:lnTo>
                  <a:lnTo>
                    <a:pt x="141" y="93"/>
                  </a:lnTo>
                  <a:lnTo>
                    <a:pt x="159" y="94"/>
                  </a:lnTo>
                  <a:lnTo>
                    <a:pt x="177" y="95"/>
                  </a:lnTo>
                  <a:lnTo>
                    <a:pt x="196" y="97"/>
                  </a:lnTo>
                  <a:lnTo>
                    <a:pt x="214" y="98"/>
                  </a:lnTo>
                  <a:lnTo>
                    <a:pt x="232" y="100"/>
                  </a:lnTo>
                  <a:lnTo>
                    <a:pt x="251" y="102"/>
                  </a:lnTo>
                  <a:lnTo>
                    <a:pt x="269" y="104"/>
                  </a:lnTo>
                  <a:lnTo>
                    <a:pt x="288" y="106"/>
                  </a:lnTo>
                  <a:lnTo>
                    <a:pt x="308" y="100"/>
                  </a:lnTo>
                  <a:lnTo>
                    <a:pt x="326" y="92"/>
                  </a:lnTo>
                  <a:lnTo>
                    <a:pt x="345" y="82"/>
                  </a:lnTo>
                  <a:lnTo>
                    <a:pt x="363" y="71"/>
                  </a:lnTo>
                  <a:lnTo>
                    <a:pt x="381" y="59"/>
                  </a:lnTo>
                  <a:lnTo>
                    <a:pt x="400" y="48"/>
                  </a:lnTo>
                  <a:lnTo>
                    <a:pt x="418" y="37"/>
                  </a:lnTo>
                  <a:lnTo>
                    <a:pt x="437" y="26"/>
                  </a:lnTo>
                  <a:lnTo>
                    <a:pt x="446" y="18"/>
                  </a:lnTo>
                  <a:lnTo>
                    <a:pt x="458" y="12"/>
                  </a:lnTo>
                  <a:lnTo>
                    <a:pt x="473" y="7"/>
                  </a:lnTo>
                  <a:lnTo>
                    <a:pt x="490" y="4"/>
                  </a:lnTo>
                  <a:lnTo>
                    <a:pt x="506" y="2"/>
                  </a:lnTo>
                  <a:lnTo>
                    <a:pt x="522" y="1"/>
                  </a:lnTo>
                  <a:lnTo>
                    <a:pt x="537" y="0"/>
                  </a:lnTo>
                  <a:lnTo>
                    <a:pt x="551" y="0"/>
                  </a:lnTo>
                  <a:lnTo>
                    <a:pt x="567" y="4"/>
                  </a:lnTo>
                  <a:lnTo>
                    <a:pt x="582" y="8"/>
                  </a:lnTo>
                  <a:lnTo>
                    <a:pt x="598" y="13"/>
                  </a:lnTo>
                  <a:lnTo>
                    <a:pt x="614" y="19"/>
                  </a:lnTo>
                  <a:lnTo>
                    <a:pt x="629" y="25"/>
                  </a:lnTo>
                  <a:lnTo>
                    <a:pt x="644" y="33"/>
                  </a:lnTo>
                  <a:lnTo>
                    <a:pt x="659" y="41"/>
                  </a:lnTo>
                  <a:lnTo>
                    <a:pt x="675" y="49"/>
                  </a:lnTo>
                  <a:lnTo>
                    <a:pt x="689" y="57"/>
                  </a:lnTo>
                  <a:lnTo>
                    <a:pt x="704" y="66"/>
                  </a:lnTo>
                  <a:lnTo>
                    <a:pt x="719" y="75"/>
                  </a:lnTo>
                  <a:lnTo>
                    <a:pt x="733" y="85"/>
                  </a:lnTo>
                  <a:lnTo>
                    <a:pt x="747" y="95"/>
                  </a:lnTo>
                  <a:lnTo>
                    <a:pt x="763" y="105"/>
                  </a:lnTo>
                  <a:lnTo>
                    <a:pt x="776" y="115"/>
                  </a:lnTo>
                  <a:lnTo>
                    <a:pt x="790" y="126"/>
                  </a:lnTo>
                  <a:lnTo>
                    <a:pt x="790" y="129"/>
                  </a:lnTo>
                  <a:lnTo>
                    <a:pt x="790" y="133"/>
                  </a:lnTo>
                  <a:lnTo>
                    <a:pt x="790" y="136"/>
                  </a:lnTo>
                  <a:lnTo>
                    <a:pt x="791" y="140"/>
                  </a:lnTo>
                  <a:lnTo>
                    <a:pt x="790" y="140"/>
                  </a:lnTo>
                  <a:lnTo>
                    <a:pt x="788" y="140"/>
                  </a:lnTo>
                  <a:lnTo>
                    <a:pt x="787" y="141"/>
                  </a:lnTo>
                  <a:lnTo>
                    <a:pt x="786" y="141"/>
                  </a:lnTo>
                  <a:lnTo>
                    <a:pt x="777" y="134"/>
                  </a:lnTo>
                  <a:lnTo>
                    <a:pt x="767" y="127"/>
                  </a:lnTo>
                  <a:lnTo>
                    <a:pt x="756" y="119"/>
                  </a:lnTo>
                  <a:lnTo>
                    <a:pt x="744" y="111"/>
                  </a:lnTo>
                  <a:lnTo>
                    <a:pt x="732" y="103"/>
                  </a:lnTo>
                  <a:lnTo>
                    <a:pt x="720" y="95"/>
                  </a:lnTo>
                  <a:lnTo>
                    <a:pt x="707" y="87"/>
                  </a:lnTo>
                  <a:lnTo>
                    <a:pt x="694" y="79"/>
                  </a:lnTo>
                  <a:lnTo>
                    <a:pt x="680" y="72"/>
                  </a:lnTo>
                  <a:lnTo>
                    <a:pt x="667" y="66"/>
                  </a:lnTo>
                  <a:lnTo>
                    <a:pt x="653" y="60"/>
                  </a:lnTo>
                  <a:lnTo>
                    <a:pt x="640" y="56"/>
                  </a:lnTo>
                  <a:lnTo>
                    <a:pt x="628" y="52"/>
                  </a:lnTo>
                  <a:lnTo>
                    <a:pt x="616" y="50"/>
                  </a:lnTo>
                  <a:lnTo>
                    <a:pt x="604" y="50"/>
                  </a:lnTo>
                  <a:lnTo>
                    <a:pt x="593" y="51"/>
                  </a:lnTo>
                  <a:lnTo>
                    <a:pt x="594" y="52"/>
                  </a:lnTo>
                  <a:lnTo>
                    <a:pt x="595" y="52"/>
                  </a:lnTo>
                  <a:lnTo>
                    <a:pt x="598" y="53"/>
                  </a:lnTo>
                  <a:lnTo>
                    <a:pt x="601" y="54"/>
                  </a:lnTo>
                  <a:lnTo>
                    <a:pt x="606" y="56"/>
                  </a:lnTo>
                  <a:lnTo>
                    <a:pt x="614" y="58"/>
                  </a:lnTo>
                  <a:lnTo>
                    <a:pt x="625" y="61"/>
                  </a:lnTo>
                  <a:lnTo>
                    <a:pt x="639" y="65"/>
                  </a:lnTo>
                  <a:lnTo>
                    <a:pt x="658" y="73"/>
                  </a:lnTo>
                  <a:lnTo>
                    <a:pt x="677" y="83"/>
                  </a:lnTo>
                  <a:lnTo>
                    <a:pt x="695" y="93"/>
                  </a:lnTo>
                  <a:lnTo>
                    <a:pt x="714" y="104"/>
                  </a:lnTo>
                  <a:lnTo>
                    <a:pt x="732" y="116"/>
                  </a:lnTo>
                  <a:lnTo>
                    <a:pt x="750" y="129"/>
                  </a:lnTo>
                  <a:lnTo>
                    <a:pt x="769" y="142"/>
                  </a:lnTo>
                  <a:lnTo>
                    <a:pt x="787" y="156"/>
                  </a:lnTo>
                  <a:lnTo>
                    <a:pt x="787" y="164"/>
                  </a:lnTo>
                  <a:lnTo>
                    <a:pt x="788" y="179"/>
                  </a:lnTo>
                  <a:lnTo>
                    <a:pt x="787" y="193"/>
                  </a:lnTo>
                  <a:lnTo>
                    <a:pt x="785" y="202"/>
                  </a:lnTo>
                  <a:lnTo>
                    <a:pt x="775" y="193"/>
                  </a:lnTo>
                  <a:lnTo>
                    <a:pt x="765" y="184"/>
                  </a:lnTo>
                  <a:lnTo>
                    <a:pt x="755" y="176"/>
                  </a:lnTo>
                  <a:lnTo>
                    <a:pt x="745" y="169"/>
                  </a:lnTo>
                  <a:lnTo>
                    <a:pt x="735" y="162"/>
                  </a:lnTo>
                  <a:lnTo>
                    <a:pt x="726" y="156"/>
                  </a:lnTo>
                  <a:lnTo>
                    <a:pt x="716" y="150"/>
                  </a:lnTo>
                  <a:lnTo>
                    <a:pt x="706" y="144"/>
                  </a:lnTo>
                  <a:lnTo>
                    <a:pt x="696" y="140"/>
                  </a:lnTo>
                  <a:lnTo>
                    <a:pt x="686" y="135"/>
                  </a:lnTo>
                  <a:lnTo>
                    <a:pt x="675" y="132"/>
                  </a:lnTo>
                  <a:lnTo>
                    <a:pt x="664" y="128"/>
                  </a:lnTo>
                  <a:lnTo>
                    <a:pt x="653" y="126"/>
                  </a:lnTo>
                  <a:lnTo>
                    <a:pt x="642" y="123"/>
                  </a:lnTo>
                  <a:lnTo>
                    <a:pt x="629" y="121"/>
                  </a:lnTo>
                  <a:lnTo>
                    <a:pt x="617" y="120"/>
                  </a:lnTo>
                  <a:lnTo>
                    <a:pt x="628" y="124"/>
                  </a:lnTo>
                  <a:lnTo>
                    <a:pt x="638" y="127"/>
                  </a:lnTo>
                  <a:lnTo>
                    <a:pt x="646" y="130"/>
                  </a:lnTo>
                  <a:lnTo>
                    <a:pt x="653" y="133"/>
                  </a:lnTo>
                  <a:lnTo>
                    <a:pt x="659" y="135"/>
                  </a:lnTo>
                  <a:lnTo>
                    <a:pt x="664" y="137"/>
                  </a:lnTo>
                  <a:lnTo>
                    <a:pt x="669" y="139"/>
                  </a:lnTo>
                  <a:lnTo>
                    <a:pt x="674" y="141"/>
                  </a:lnTo>
                  <a:lnTo>
                    <a:pt x="688" y="146"/>
                  </a:lnTo>
                  <a:lnTo>
                    <a:pt x="702" y="153"/>
                  </a:lnTo>
                  <a:lnTo>
                    <a:pt x="716" y="162"/>
                  </a:lnTo>
                  <a:lnTo>
                    <a:pt x="730" y="171"/>
                  </a:lnTo>
                  <a:lnTo>
                    <a:pt x="743" y="181"/>
                  </a:lnTo>
                  <a:lnTo>
                    <a:pt x="757" y="192"/>
                  </a:lnTo>
                  <a:lnTo>
                    <a:pt x="771" y="203"/>
                  </a:lnTo>
                  <a:lnTo>
                    <a:pt x="785" y="214"/>
                  </a:lnTo>
                  <a:lnTo>
                    <a:pt x="785" y="232"/>
                  </a:lnTo>
                  <a:lnTo>
                    <a:pt x="785" y="243"/>
                  </a:lnTo>
                  <a:lnTo>
                    <a:pt x="784" y="251"/>
                  </a:lnTo>
                  <a:lnTo>
                    <a:pt x="783" y="261"/>
                  </a:lnTo>
                  <a:lnTo>
                    <a:pt x="782" y="261"/>
                  </a:lnTo>
                  <a:lnTo>
                    <a:pt x="781" y="261"/>
                  </a:lnTo>
                  <a:lnTo>
                    <a:pt x="779" y="261"/>
                  </a:lnTo>
                  <a:lnTo>
                    <a:pt x="778" y="261"/>
                  </a:lnTo>
                  <a:lnTo>
                    <a:pt x="764" y="251"/>
                  </a:lnTo>
                  <a:lnTo>
                    <a:pt x="750" y="242"/>
                  </a:lnTo>
                  <a:lnTo>
                    <a:pt x="738" y="234"/>
                  </a:lnTo>
                  <a:lnTo>
                    <a:pt x="726" y="226"/>
                  </a:lnTo>
                  <a:lnTo>
                    <a:pt x="715" y="220"/>
                  </a:lnTo>
                  <a:lnTo>
                    <a:pt x="705" y="214"/>
                  </a:lnTo>
                  <a:lnTo>
                    <a:pt x="694" y="208"/>
                  </a:lnTo>
                  <a:lnTo>
                    <a:pt x="684" y="203"/>
                  </a:lnTo>
                  <a:lnTo>
                    <a:pt x="673" y="199"/>
                  </a:lnTo>
                  <a:lnTo>
                    <a:pt x="662" y="196"/>
                  </a:lnTo>
                  <a:lnTo>
                    <a:pt x="651" y="193"/>
                  </a:lnTo>
                  <a:lnTo>
                    <a:pt x="639" y="190"/>
                  </a:lnTo>
                  <a:lnTo>
                    <a:pt x="626" y="188"/>
                  </a:lnTo>
                  <a:lnTo>
                    <a:pt x="612" y="187"/>
                  </a:lnTo>
                  <a:lnTo>
                    <a:pt x="598" y="186"/>
                  </a:lnTo>
                  <a:lnTo>
                    <a:pt x="582" y="185"/>
                  </a:lnTo>
                  <a:lnTo>
                    <a:pt x="589" y="186"/>
                  </a:lnTo>
                  <a:lnTo>
                    <a:pt x="596" y="187"/>
                  </a:lnTo>
                  <a:lnTo>
                    <a:pt x="603" y="188"/>
                  </a:lnTo>
                  <a:lnTo>
                    <a:pt x="610" y="190"/>
                  </a:lnTo>
                  <a:lnTo>
                    <a:pt x="617" y="191"/>
                  </a:lnTo>
                  <a:lnTo>
                    <a:pt x="624" y="192"/>
                  </a:lnTo>
                  <a:lnTo>
                    <a:pt x="632" y="194"/>
                  </a:lnTo>
                  <a:lnTo>
                    <a:pt x="639" y="195"/>
                  </a:lnTo>
                  <a:lnTo>
                    <a:pt x="657" y="201"/>
                  </a:lnTo>
                  <a:lnTo>
                    <a:pt x="675" y="209"/>
                  </a:lnTo>
                  <a:lnTo>
                    <a:pt x="693" y="219"/>
                  </a:lnTo>
                  <a:lnTo>
                    <a:pt x="711" y="229"/>
                  </a:lnTo>
                  <a:lnTo>
                    <a:pt x="729" y="240"/>
                  </a:lnTo>
                  <a:lnTo>
                    <a:pt x="747" y="252"/>
                  </a:lnTo>
                  <a:lnTo>
                    <a:pt x="765" y="264"/>
                  </a:lnTo>
                  <a:lnTo>
                    <a:pt x="782" y="276"/>
                  </a:lnTo>
                  <a:lnTo>
                    <a:pt x="781" y="287"/>
                  </a:lnTo>
                  <a:lnTo>
                    <a:pt x="781" y="297"/>
                  </a:lnTo>
                  <a:lnTo>
                    <a:pt x="781" y="309"/>
                  </a:lnTo>
                  <a:lnTo>
                    <a:pt x="781" y="320"/>
                  </a:lnTo>
                  <a:lnTo>
                    <a:pt x="780" y="321"/>
                  </a:lnTo>
                  <a:lnTo>
                    <a:pt x="779" y="321"/>
                  </a:lnTo>
                  <a:lnTo>
                    <a:pt x="778" y="322"/>
                  </a:lnTo>
                  <a:lnTo>
                    <a:pt x="778" y="323"/>
                  </a:lnTo>
                  <a:lnTo>
                    <a:pt x="767" y="316"/>
                  </a:lnTo>
                  <a:lnTo>
                    <a:pt x="756" y="310"/>
                  </a:lnTo>
                  <a:lnTo>
                    <a:pt x="746" y="302"/>
                  </a:lnTo>
                  <a:lnTo>
                    <a:pt x="736" y="297"/>
                  </a:lnTo>
                  <a:lnTo>
                    <a:pt x="726" y="291"/>
                  </a:lnTo>
                  <a:lnTo>
                    <a:pt x="717" y="286"/>
                  </a:lnTo>
                  <a:lnTo>
                    <a:pt x="708" y="282"/>
                  </a:lnTo>
                  <a:lnTo>
                    <a:pt x="699" y="278"/>
                  </a:lnTo>
                  <a:lnTo>
                    <a:pt x="689" y="274"/>
                  </a:lnTo>
                  <a:lnTo>
                    <a:pt x="680" y="271"/>
                  </a:lnTo>
                  <a:lnTo>
                    <a:pt x="670" y="268"/>
                  </a:lnTo>
                  <a:lnTo>
                    <a:pt x="660" y="266"/>
                  </a:lnTo>
                  <a:lnTo>
                    <a:pt x="650" y="264"/>
                  </a:lnTo>
                  <a:lnTo>
                    <a:pt x="639" y="262"/>
                  </a:lnTo>
                  <a:lnTo>
                    <a:pt x="627" y="261"/>
                  </a:lnTo>
                  <a:lnTo>
                    <a:pt x="615" y="260"/>
                  </a:lnTo>
                  <a:lnTo>
                    <a:pt x="626" y="263"/>
                  </a:lnTo>
                  <a:lnTo>
                    <a:pt x="637" y="267"/>
                  </a:lnTo>
                  <a:lnTo>
                    <a:pt x="648" y="270"/>
                  </a:lnTo>
                  <a:lnTo>
                    <a:pt x="658" y="274"/>
                  </a:lnTo>
                  <a:lnTo>
                    <a:pt x="669" y="278"/>
                  </a:lnTo>
                  <a:lnTo>
                    <a:pt x="679" y="282"/>
                  </a:lnTo>
                  <a:lnTo>
                    <a:pt x="690" y="286"/>
                  </a:lnTo>
                  <a:lnTo>
                    <a:pt x="700" y="290"/>
                  </a:lnTo>
                  <a:lnTo>
                    <a:pt x="710" y="295"/>
                  </a:lnTo>
                  <a:lnTo>
                    <a:pt x="720" y="300"/>
                  </a:lnTo>
                  <a:lnTo>
                    <a:pt x="730" y="306"/>
                  </a:lnTo>
                  <a:lnTo>
                    <a:pt x="739" y="312"/>
                  </a:lnTo>
                  <a:lnTo>
                    <a:pt x="749" y="318"/>
                  </a:lnTo>
                  <a:lnTo>
                    <a:pt x="759" y="324"/>
                  </a:lnTo>
                  <a:lnTo>
                    <a:pt x="770" y="331"/>
                  </a:lnTo>
                  <a:lnTo>
                    <a:pt x="780" y="339"/>
                  </a:lnTo>
                  <a:lnTo>
                    <a:pt x="779" y="347"/>
                  </a:lnTo>
                  <a:lnTo>
                    <a:pt x="779" y="356"/>
                  </a:lnTo>
                  <a:lnTo>
                    <a:pt x="778" y="365"/>
                  </a:lnTo>
                  <a:lnTo>
                    <a:pt x="778" y="374"/>
                  </a:lnTo>
                  <a:lnTo>
                    <a:pt x="777" y="374"/>
                  </a:lnTo>
                  <a:lnTo>
                    <a:pt x="776" y="375"/>
                  </a:lnTo>
                  <a:lnTo>
                    <a:pt x="775" y="375"/>
                  </a:lnTo>
                  <a:lnTo>
                    <a:pt x="756" y="364"/>
                  </a:lnTo>
                  <a:lnTo>
                    <a:pt x="737" y="354"/>
                  </a:lnTo>
                  <a:lnTo>
                    <a:pt x="719" y="345"/>
                  </a:lnTo>
                  <a:lnTo>
                    <a:pt x="702" y="338"/>
                  </a:lnTo>
                  <a:lnTo>
                    <a:pt x="683" y="331"/>
                  </a:lnTo>
                  <a:lnTo>
                    <a:pt x="665" y="327"/>
                  </a:lnTo>
                  <a:lnTo>
                    <a:pt x="646" y="325"/>
                  </a:lnTo>
                  <a:lnTo>
                    <a:pt x="626" y="325"/>
                  </a:lnTo>
                  <a:lnTo>
                    <a:pt x="647" y="330"/>
                  </a:lnTo>
                  <a:lnTo>
                    <a:pt x="666" y="335"/>
                  </a:lnTo>
                  <a:lnTo>
                    <a:pt x="684" y="342"/>
                  </a:lnTo>
                  <a:lnTo>
                    <a:pt x="702" y="349"/>
                  </a:lnTo>
                  <a:lnTo>
                    <a:pt x="719" y="358"/>
                  </a:lnTo>
                  <a:lnTo>
                    <a:pt x="737" y="367"/>
                  </a:lnTo>
                  <a:lnTo>
                    <a:pt x="756" y="378"/>
                  </a:lnTo>
                  <a:lnTo>
                    <a:pt x="777" y="390"/>
                  </a:lnTo>
                  <a:lnTo>
                    <a:pt x="778" y="399"/>
                  </a:lnTo>
                  <a:lnTo>
                    <a:pt x="779" y="412"/>
                  </a:lnTo>
                  <a:lnTo>
                    <a:pt x="779" y="426"/>
                  </a:lnTo>
                  <a:lnTo>
                    <a:pt x="775" y="434"/>
                  </a:lnTo>
                  <a:lnTo>
                    <a:pt x="764" y="426"/>
                  </a:lnTo>
                  <a:lnTo>
                    <a:pt x="755" y="421"/>
                  </a:lnTo>
                  <a:lnTo>
                    <a:pt x="749" y="416"/>
                  </a:lnTo>
                  <a:lnTo>
                    <a:pt x="745" y="413"/>
                  </a:lnTo>
                  <a:lnTo>
                    <a:pt x="742" y="411"/>
                  </a:lnTo>
                  <a:lnTo>
                    <a:pt x="741" y="410"/>
                  </a:lnTo>
                  <a:lnTo>
                    <a:pt x="740" y="409"/>
                  </a:lnTo>
                  <a:lnTo>
                    <a:pt x="740" y="408"/>
                  </a:lnTo>
                  <a:lnTo>
                    <a:pt x="722" y="401"/>
                  </a:lnTo>
                  <a:lnTo>
                    <a:pt x="705" y="395"/>
                  </a:lnTo>
                  <a:lnTo>
                    <a:pt x="690" y="390"/>
                  </a:lnTo>
                  <a:lnTo>
                    <a:pt x="675" y="386"/>
                  </a:lnTo>
                  <a:lnTo>
                    <a:pt x="660" y="384"/>
                  </a:lnTo>
                  <a:lnTo>
                    <a:pt x="644" y="382"/>
                  </a:lnTo>
                  <a:lnTo>
                    <a:pt x="627" y="381"/>
                  </a:lnTo>
                  <a:lnTo>
                    <a:pt x="609" y="381"/>
                  </a:lnTo>
                  <a:lnTo>
                    <a:pt x="619" y="382"/>
                  </a:lnTo>
                  <a:lnTo>
                    <a:pt x="629" y="384"/>
                  </a:lnTo>
                  <a:lnTo>
                    <a:pt x="640" y="386"/>
                  </a:lnTo>
                  <a:lnTo>
                    <a:pt x="651" y="388"/>
                  </a:lnTo>
                  <a:lnTo>
                    <a:pt x="663" y="391"/>
                  </a:lnTo>
                  <a:lnTo>
                    <a:pt x="674" y="394"/>
                  </a:lnTo>
                  <a:lnTo>
                    <a:pt x="686" y="397"/>
                  </a:lnTo>
                  <a:lnTo>
                    <a:pt x="698" y="401"/>
                  </a:lnTo>
                  <a:lnTo>
                    <a:pt x="710" y="405"/>
                  </a:lnTo>
                  <a:lnTo>
                    <a:pt x="721" y="410"/>
                  </a:lnTo>
                  <a:lnTo>
                    <a:pt x="732" y="416"/>
                  </a:lnTo>
                  <a:lnTo>
                    <a:pt x="743" y="421"/>
                  </a:lnTo>
                  <a:lnTo>
                    <a:pt x="753" y="428"/>
                  </a:lnTo>
                  <a:lnTo>
                    <a:pt x="763" y="435"/>
                  </a:lnTo>
                  <a:lnTo>
                    <a:pt x="771" y="443"/>
                  </a:lnTo>
                  <a:lnTo>
                    <a:pt x="778" y="451"/>
                  </a:lnTo>
                  <a:lnTo>
                    <a:pt x="777" y="460"/>
                  </a:lnTo>
                  <a:lnTo>
                    <a:pt x="777" y="469"/>
                  </a:lnTo>
                  <a:lnTo>
                    <a:pt x="777" y="478"/>
                  </a:lnTo>
                  <a:lnTo>
                    <a:pt x="776" y="487"/>
                  </a:lnTo>
                  <a:lnTo>
                    <a:pt x="775" y="487"/>
                  </a:lnTo>
                  <a:lnTo>
                    <a:pt x="774" y="487"/>
                  </a:lnTo>
                  <a:lnTo>
                    <a:pt x="772" y="487"/>
                  </a:lnTo>
                  <a:lnTo>
                    <a:pt x="771" y="487"/>
                  </a:lnTo>
                  <a:lnTo>
                    <a:pt x="759" y="481"/>
                  </a:lnTo>
                  <a:lnTo>
                    <a:pt x="747" y="475"/>
                  </a:lnTo>
                  <a:lnTo>
                    <a:pt x="736" y="470"/>
                  </a:lnTo>
                  <a:lnTo>
                    <a:pt x="725" y="465"/>
                  </a:lnTo>
                  <a:lnTo>
                    <a:pt x="714" y="461"/>
                  </a:lnTo>
                  <a:lnTo>
                    <a:pt x="703" y="457"/>
                  </a:lnTo>
                  <a:lnTo>
                    <a:pt x="692" y="454"/>
                  </a:lnTo>
                  <a:lnTo>
                    <a:pt x="681" y="451"/>
                  </a:lnTo>
                  <a:lnTo>
                    <a:pt x="670" y="449"/>
                  </a:lnTo>
                  <a:lnTo>
                    <a:pt x="659" y="448"/>
                  </a:lnTo>
                  <a:lnTo>
                    <a:pt x="648" y="447"/>
                  </a:lnTo>
                  <a:lnTo>
                    <a:pt x="637" y="447"/>
                  </a:lnTo>
                  <a:lnTo>
                    <a:pt x="625" y="448"/>
                  </a:lnTo>
                  <a:lnTo>
                    <a:pt x="614" y="449"/>
                  </a:lnTo>
                  <a:lnTo>
                    <a:pt x="602" y="451"/>
                  </a:lnTo>
                  <a:lnTo>
                    <a:pt x="590" y="454"/>
                  </a:lnTo>
                  <a:lnTo>
                    <a:pt x="595" y="454"/>
                  </a:lnTo>
                  <a:lnTo>
                    <a:pt x="599" y="455"/>
                  </a:lnTo>
                  <a:lnTo>
                    <a:pt x="603" y="455"/>
                  </a:lnTo>
                  <a:lnTo>
                    <a:pt x="607" y="455"/>
                  </a:lnTo>
                  <a:lnTo>
                    <a:pt x="613" y="455"/>
                  </a:lnTo>
                  <a:lnTo>
                    <a:pt x="620" y="455"/>
                  </a:lnTo>
                  <a:lnTo>
                    <a:pt x="630" y="454"/>
                  </a:lnTo>
                  <a:lnTo>
                    <a:pt x="643" y="454"/>
                  </a:lnTo>
                  <a:lnTo>
                    <a:pt x="660" y="458"/>
                  </a:lnTo>
                  <a:lnTo>
                    <a:pt x="677" y="462"/>
                  </a:lnTo>
                  <a:lnTo>
                    <a:pt x="693" y="466"/>
                  </a:lnTo>
                  <a:lnTo>
                    <a:pt x="708" y="471"/>
                  </a:lnTo>
                  <a:lnTo>
                    <a:pt x="724" y="477"/>
                  </a:lnTo>
                  <a:lnTo>
                    <a:pt x="740" y="484"/>
                  </a:lnTo>
                  <a:lnTo>
                    <a:pt x="756" y="492"/>
                  </a:lnTo>
                  <a:lnTo>
                    <a:pt x="774" y="500"/>
                  </a:lnTo>
                  <a:lnTo>
                    <a:pt x="774" y="510"/>
                  </a:lnTo>
                  <a:lnTo>
                    <a:pt x="774" y="521"/>
                  </a:lnTo>
                  <a:lnTo>
                    <a:pt x="774" y="531"/>
                  </a:lnTo>
                  <a:lnTo>
                    <a:pt x="775" y="542"/>
                  </a:lnTo>
                  <a:lnTo>
                    <a:pt x="774" y="543"/>
                  </a:lnTo>
                  <a:lnTo>
                    <a:pt x="773" y="543"/>
                  </a:lnTo>
                  <a:lnTo>
                    <a:pt x="773" y="544"/>
                  </a:lnTo>
                  <a:lnTo>
                    <a:pt x="761" y="538"/>
                  </a:lnTo>
                  <a:lnTo>
                    <a:pt x="751" y="532"/>
                  </a:lnTo>
                  <a:lnTo>
                    <a:pt x="740" y="527"/>
                  </a:lnTo>
                  <a:lnTo>
                    <a:pt x="731" y="523"/>
                  </a:lnTo>
                  <a:lnTo>
                    <a:pt x="721" y="519"/>
                  </a:lnTo>
                  <a:lnTo>
                    <a:pt x="712" y="515"/>
                  </a:lnTo>
                  <a:lnTo>
                    <a:pt x="702" y="512"/>
                  </a:lnTo>
                  <a:lnTo>
                    <a:pt x="693" y="510"/>
                  </a:lnTo>
                  <a:lnTo>
                    <a:pt x="684" y="508"/>
                  </a:lnTo>
                  <a:lnTo>
                    <a:pt x="674" y="507"/>
                  </a:lnTo>
                  <a:lnTo>
                    <a:pt x="664" y="506"/>
                  </a:lnTo>
                  <a:lnTo>
                    <a:pt x="654" y="505"/>
                  </a:lnTo>
                  <a:lnTo>
                    <a:pt x="644" y="506"/>
                  </a:lnTo>
                  <a:lnTo>
                    <a:pt x="633" y="507"/>
                  </a:lnTo>
                  <a:lnTo>
                    <a:pt x="621" y="508"/>
                  </a:lnTo>
                  <a:lnTo>
                    <a:pt x="609" y="510"/>
                  </a:lnTo>
                  <a:lnTo>
                    <a:pt x="612" y="511"/>
                  </a:lnTo>
                  <a:lnTo>
                    <a:pt x="617" y="511"/>
                  </a:lnTo>
                  <a:lnTo>
                    <a:pt x="623" y="512"/>
                  </a:lnTo>
                  <a:lnTo>
                    <a:pt x="632" y="512"/>
                  </a:lnTo>
                  <a:lnTo>
                    <a:pt x="642" y="513"/>
                  </a:lnTo>
                  <a:lnTo>
                    <a:pt x="654" y="514"/>
                  </a:lnTo>
                  <a:lnTo>
                    <a:pt x="667" y="516"/>
                  </a:lnTo>
                  <a:lnTo>
                    <a:pt x="683" y="518"/>
                  </a:lnTo>
                  <a:lnTo>
                    <a:pt x="694" y="521"/>
                  </a:lnTo>
                  <a:lnTo>
                    <a:pt x="705" y="524"/>
                  </a:lnTo>
                  <a:lnTo>
                    <a:pt x="717" y="527"/>
                  </a:lnTo>
                  <a:lnTo>
                    <a:pt x="729" y="532"/>
                  </a:lnTo>
                  <a:lnTo>
                    <a:pt x="740" y="537"/>
                  </a:lnTo>
                  <a:lnTo>
                    <a:pt x="751" y="543"/>
                  </a:lnTo>
                  <a:lnTo>
                    <a:pt x="763" y="550"/>
                  </a:lnTo>
                  <a:lnTo>
                    <a:pt x="773" y="558"/>
                  </a:lnTo>
                  <a:lnTo>
                    <a:pt x="773" y="568"/>
                  </a:lnTo>
                  <a:lnTo>
                    <a:pt x="773" y="579"/>
                  </a:lnTo>
                  <a:lnTo>
                    <a:pt x="772" y="590"/>
                  </a:lnTo>
                  <a:lnTo>
                    <a:pt x="772" y="600"/>
                  </a:lnTo>
                  <a:lnTo>
                    <a:pt x="771" y="601"/>
                  </a:lnTo>
                  <a:lnTo>
                    <a:pt x="770" y="601"/>
                  </a:lnTo>
                  <a:lnTo>
                    <a:pt x="770" y="602"/>
                  </a:lnTo>
                  <a:lnTo>
                    <a:pt x="748" y="592"/>
                  </a:lnTo>
                  <a:lnTo>
                    <a:pt x="729" y="584"/>
                  </a:lnTo>
                  <a:lnTo>
                    <a:pt x="711" y="576"/>
                  </a:lnTo>
                  <a:lnTo>
                    <a:pt x="694" y="570"/>
                  </a:lnTo>
                  <a:lnTo>
                    <a:pt x="677" y="566"/>
                  </a:lnTo>
                  <a:lnTo>
                    <a:pt x="659" y="562"/>
                  </a:lnTo>
                  <a:lnTo>
                    <a:pt x="640" y="560"/>
                  </a:lnTo>
                  <a:lnTo>
                    <a:pt x="618" y="559"/>
                  </a:lnTo>
                  <a:lnTo>
                    <a:pt x="614" y="560"/>
                  </a:lnTo>
                  <a:lnTo>
                    <a:pt x="609" y="561"/>
                  </a:lnTo>
                  <a:lnTo>
                    <a:pt x="605" y="561"/>
                  </a:lnTo>
                  <a:lnTo>
                    <a:pt x="600" y="562"/>
                  </a:lnTo>
                  <a:lnTo>
                    <a:pt x="596" y="563"/>
                  </a:lnTo>
                  <a:lnTo>
                    <a:pt x="591" y="564"/>
                  </a:lnTo>
                  <a:lnTo>
                    <a:pt x="587" y="565"/>
                  </a:lnTo>
                  <a:lnTo>
                    <a:pt x="582" y="566"/>
                  </a:lnTo>
                  <a:lnTo>
                    <a:pt x="595" y="566"/>
                  </a:lnTo>
                  <a:lnTo>
                    <a:pt x="607" y="566"/>
                  </a:lnTo>
                  <a:lnTo>
                    <a:pt x="620" y="566"/>
                  </a:lnTo>
                  <a:lnTo>
                    <a:pt x="632" y="567"/>
                  </a:lnTo>
                  <a:lnTo>
                    <a:pt x="644" y="568"/>
                  </a:lnTo>
                  <a:lnTo>
                    <a:pt x="656" y="570"/>
                  </a:lnTo>
                  <a:lnTo>
                    <a:pt x="668" y="572"/>
                  </a:lnTo>
                  <a:lnTo>
                    <a:pt x="680" y="574"/>
                  </a:lnTo>
                  <a:lnTo>
                    <a:pt x="692" y="578"/>
                  </a:lnTo>
                  <a:lnTo>
                    <a:pt x="703" y="582"/>
                  </a:lnTo>
                  <a:lnTo>
                    <a:pt x="715" y="586"/>
                  </a:lnTo>
                  <a:lnTo>
                    <a:pt x="727" y="591"/>
                  </a:lnTo>
                  <a:lnTo>
                    <a:pt x="738" y="596"/>
                  </a:lnTo>
                  <a:lnTo>
                    <a:pt x="749" y="602"/>
                  </a:lnTo>
                  <a:lnTo>
                    <a:pt x="761" y="609"/>
                  </a:lnTo>
                  <a:lnTo>
                    <a:pt x="773" y="617"/>
                  </a:lnTo>
                  <a:lnTo>
                    <a:pt x="771" y="625"/>
                  </a:lnTo>
                  <a:lnTo>
                    <a:pt x="769" y="633"/>
                  </a:lnTo>
                  <a:lnTo>
                    <a:pt x="768" y="642"/>
                  </a:lnTo>
                  <a:lnTo>
                    <a:pt x="766" y="650"/>
                  </a:lnTo>
                  <a:lnTo>
                    <a:pt x="750" y="641"/>
                  </a:lnTo>
                  <a:lnTo>
                    <a:pt x="737" y="633"/>
                  </a:lnTo>
                  <a:lnTo>
                    <a:pt x="724" y="627"/>
                  </a:lnTo>
                  <a:lnTo>
                    <a:pt x="712" y="622"/>
                  </a:lnTo>
                  <a:lnTo>
                    <a:pt x="699" y="618"/>
                  </a:lnTo>
                  <a:lnTo>
                    <a:pt x="686" y="614"/>
                  </a:lnTo>
                  <a:lnTo>
                    <a:pt x="672" y="611"/>
                  </a:lnTo>
                  <a:lnTo>
                    <a:pt x="656" y="608"/>
                  </a:lnTo>
                  <a:lnTo>
                    <a:pt x="644" y="607"/>
                  </a:lnTo>
                  <a:lnTo>
                    <a:pt x="634" y="607"/>
                  </a:lnTo>
                  <a:lnTo>
                    <a:pt x="624" y="607"/>
                  </a:lnTo>
                  <a:lnTo>
                    <a:pt x="617" y="607"/>
                  </a:lnTo>
                  <a:lnTo>
                    <a:pt x="610" y="607"/>
                  </a:lnTo>
                  <a:lnTo>
                    <a:pt x="604" y="607"/>
                  </a:lnTo>
                  <a:lnTo>
                    <a:pt x="599" y="607"/>
                  </a:lnTo>
                  <a:lnTo>
                    <a:pt x="595" y="607"/>
                  </a:lnTo>
                  <a:lnTo>
                    <a:pt x="595" y="608"/>
                  </a:lnTo>
                  <a:lnTo>
                    <a:pt x="596" y="609"/>
                  </a:lnTo>
                  <a:lnTo>
                    <a:pt x="596" y="611"/>
                  </a:lnTo>
                  <a:lnTo>
                    <a:pt x="596" y="612"/>
                  </a:lnTo>
                  <a:lnTo>
                    <a:pt x="607" y="611"/>
                  </a:lnTo>
                  <a:lnTo>
                    <a:pt x="618" y="611"/>
                  </a:lnTo>
                  <a:lnTo>
                    <a:pt x="629" y="611"/>
                  </a:lnTo>
                  <a:lnTo>
                    <a:pt x="640" y="612"/>
                  </a:lnTo>
                  <a:lnTo>
                    <a:pt x="651" y="614"/>
                  </a:lnTo>
                  <a:lnTo>
                    <a:pt x="662" y="616"/>
                  </a:lnTo>
                  <a:lnTo>
                    <a:pt x="673" y="619"/>
                  </a:lnTo>
                  <a:lnTo>
                    <a:pt x="684" y="622"/>
                  </a:lnTo>
                  <a:lnTo>
                    <a:pt x="694" y="626"/>
                  </a:lnTo>
                  <a:lnTo>
                    <a:pt x="704" y="631"/>
                  </a:lnTo>
                  <a:lnTo>
                    <a:pt x="715" y="635"/>
                  </a:lnTo>
                  <a:lnTo>
                    <a:pt x="725" y="640"/>
                  </a:lnTo>
                  <a:lnTo>
                    <a:pt x="735" y="645"/>
                  </a:lnTo>
                  <a:lnTo>
                    <a:pt x="745" y="651"/>
                  </a:lnTo>
                  <a:lnTo>
                    <a:pt x="755" y="657"/>
                  </a:lnTo>
                  <a:lnTo>
                    <a:pt x="766" y="663"/>
                  </a:lnTo>
                  <a:lnTo>
                    <a:pt x="765" y="683"/>
                  </a:lnTo>
                  <a:lnTo>
                    <a:pt x="764" y="693"/>
                  </a:lnTo>
                  <a:lnTo>
                    <a:pt x="764" y="697"/>
                  </a:lnTo>
                  <a:lnTo>
                    <a:pt x="763" y="699"/>
                  </a:lnTo>
                  <a:lnTo>
                    <a:pt x="749" y="692"/>
                  </a:lnTo>
                  <a:lnTo>
                    <a:pt x="736" y="685"/>
                  </a:lnTo>
                  <a:lnTo>
                    <a:pt x="723" y="679"/>
                  </a:lnTo>
                  <a:lnTo>
                    <a:pt x="711" y="673"/>
                  </a:lnTo>
                  <a:lnTo>
                    <a:pt x="700" y="669"/>
                  </a:lnTo>
                  <a:lnTo>
                    <a:pt x="688" y="665"/>
                  </a:lnTo>
                  <a:lnTo>
                    <a:pt x="677" y="661"/>
                  </a:lnTo>
                  <a:lnTo>
                    <a:pt x="665" y="659"/>
                  </a:lnTo>
                  <a:lnTo>
                    <a:pt x="654" y="657"/>
                  </a:lnTo>
                  <a:lnTo>
                    <a:pt x="642" y="655"/>
                  </a:lnTo>
                  <a:lnTo>
                    <a:pt x="630" y="654"/>
                  </a:lnTo>
                  <a:lnTo>
                    <a:pt x="618" y="653"/>
                  </a:lnTo>
                  <a:lnTo>
                    <a:pt x="605" y="653"/>
                  </a:lnTo>
                  <a:lnTo>
                    <a:pt x="591" y="654"/>
                  </a:lnTo>
                  <a:lnTo>
                    <a:pt x="577" y="655"/>
                  </a:lnTo>
                  <a:lnTo>
                    <a:pt x="562" y="656"/>
                  </a:lnTo>
                  <a:lnTo>
                    <a:pt x="565" y="657"/>
                  </a:lnTo>
                  <a:lnTo>
                    <a:pt x="568" y="657"/>
                  </a:lnTo>
                  <a:lnTo>
                    <a:pt x="571" y="658"/>
                  </a:lnTo>
                  <a:lnTo>
                    <a:pt x="576" y="658"/>
                  </a:lnTo>
                  <a:lnTo>
                    <a:pt x="583" y="659"/>
                  </a:lnTo>
                  <a:lnTo>
                    <a:pt x="594" y="659"/>
                  </a:lnTo>
                  <a:lnTo>
                    <a:pt x="608" y="660"/>
                  </a:lnTo>
                  <a:lnTo>
                    <a:pt x="627" y="661"/>
                  </a:lnTo>
                  <a:lnTo>
                    <a:pt x="644" y="664"/>
                  </a:lnTo>
                  <a:lnTo>
                    <a:pt x="661" y="667"/>
                  </a:lnTo>
                  <a:lnTo>
                    <a:pt x="680" y="671"/>
                  </a:lnTo>
                  <a:lnTo>
                    <a:pt x="698" y="676"/>
                  </a:lnTo>
                  <a:lnTo>
                    <a:pt x="716" y="683"/>
                  </a:lnTo>
                  <a:lnTo>
                    <a:pt x="733" y="691"/>
                  </a:lnTo>
                  <a:lnTo>
                    <a:pt x="749" y="701"/>
                  </a:lnTo>
                  <a:lnTo>
                    <a:pt x="764" y="713"/>
                  </a:lnTo>
                  <a:lnTo>
                    <a:pt x="763" y="723"/>
                  </a:lnTo>
                  <a:lnTo>
                    <a:pt x="763" y="732"/>
                  </a:lnTo>
                  <a:lnTo>
                    <a:pt x="763" y="742"/>
                  </a:lnTo>
                  <a:lnTo>
                    <a:pt x="763" y="752"/>
                  </a:lnTo>
                  <a:lnTo>
                    <a:pt x="756" y="751"/>
                  </a:lnTo>
                  <a:lnTo>
                    <a:pt x="748" y="747"/>
                  </a:lnTo>
                  <a:lnTo>
                    <a:pt x="739" y="742"/>
                  </a:lnTo>
                  <a:lnTo>
                    <a:pt x="730" y="736"/>
                  </a:lnTo>
                  <a:lnTo>
                    <a:pt x="721" y="730"/>
                  </a:lnTo>
                  <a:lnTo>
                    <a:pt x="712" y="725"/>
                  </a:lnTo>
                  <a:lnTo>
                    <a:pt x="706" y="720"/>
                  </a:lnTo>
                  <a:lnTo>
                    <a:pt x="701" y="717"/>
                  </a:lnTo>
                  <a:lnTo>
                    <a:pt x="683" y="710"/>
                  </a:lnTo>
                  <a:lnTo>
                    <a:pt x="666" y="704"/>
                  </a:lnTo>
                  <a:lnTo>
                    <a:pt x="649" y="700"/>
                  </a:lnTo>
                  <a:lnTo>
                    <a:pt x="633" y="696"/>
                  </a:lnTo>
                  <a:lnTo>
                    <a:pt x="616" y="694"/>
                  </a:lnTo>
                  <a:lnTo>
                    <a:pt x="599" y="693"/>
                  </a:lnTo>
                  <a:lnTo>
                    <a:pt x="582" y="692"/>
                  </a:lnTo>
                  <a:lnTo>
                    <a:pt x="564" y="691"/>
                  </a:lnTo>
                  <a:lnTo>
                    <a:pt x="566" y="692"/>
                  </a:lnTo>
                  <a:lnTo>
                    <a:pt x="569" y="693"/>
                  </a:lnTo>
                  <a:lnTo>
                    <a:pt x="571" y="694"/>
                  </a:lnTo>
                  <a:lnTo>
                    <a:pt x="573" y="695"/>
                  </a:lnTo>
                  <a:lnTo>
                    <a:pt x="585" y="697"/>
                  </a:lnTo>
                  <a:lnTo>
                    <a:pt x="597" y="698"/>
                  </a:lnTo>
                  <a:lnTo>
                    <a:pt x="610" y="700"/>
                  </a:lnTo>
                  <a:lnTo>
                    <a:pt x="622" y="703"/>
                  </a:lnTo>
                  <a:lnTo>
                    <a:pt x="634" y="705"/>
                  </a:lnTo>
                  <a:lnTo>
                    <a:pt x="647" y="708"/>
                  </a:lnTo>
                  <a:lnTo>
                    <a:pt x="659" y="712"/>
                  </a:lnTo>
                  <a:lnTo>
                    <a:pt x="671" y="715"/>
                  </a:lnTo>
                  <a:lnTo>
                    <a:pt x="683" y="720"/>
                  </a:lnTo>
                  <a:lnTo>
                    <a:pt x="695" y="725"/>
                  </a:lnTo>
                  <a:lnTo>
                    <a:pt x="707" y="730"/>
                  </a:lnTo>
                  <a:lnTo>
                    <a:pt x="718" y="736"/>
                  </a:lnTo>
                  <a:lnTo>
                    <a:pt x="729" y="742"/>
                  </a:lnTo>
                  <a:lnTo>
                    <a:pt x="740" y="749"/>
                  </a:lnTo>
                  <a:lnTo>
                    <a:pt x="751" y="757"/>
                  </a:lnTo>
                  <a:lnTo>
                    <a:pt x="761" y="766"/>
                  </a:lnTo>
                  <a:lnTo>
                    <a:pt x="761" y="774"/>
                  </a:lnTo>
                  <a:lnTo>
                    <a:pt x="763" y="783"/>
                  </a:lnTo>
                  <a:lnTo>
                    <a:pt x="763" y="792"/>
                  </a:lnTo>
                  <a:lnTo>
                    <a:pt x="763" y="800"/>
                  </a:lnTo>
                  <a:lnTo>
                    <a:pt x="761" y="801"/>
                  </a:lnTo>
                  <a:lnTo>
                    <a:pt x="760" y="801"/>
                  </a:lnTo>
                  <a:lnTo>
                    <a:pt x="759" y="802"/>
                  </a:lnTo>
                  <a:lnTo>
                    <a:pt x="759" y="803"/>
                  </a:lnTo>
                  <a:lnTo>
                    <a:pt x="752" y="799"/>
                  </a:lnTo>
                  <a:lnTo>
                    <a:pt x="746" y="794"/>
                  </a:lnTo>
                  <a:lnTo>
                    <a:pt x="739" y="790"/>
                  </a:lnTo>
                  <a:lnTo>
                    <a:pt x="732" y="785"/>
                  </a:lnTo>
                  <a:lnTo>
                    <a:pt x="725" y="781"/>
                  </a:lnTo>
                  <a:lnTo>
                    <a:pt x="719" y="776"/>
                  </a:lnTo>
                  <a:lnTo>
                    <a:pt x="712" y="772"/>
                  </a:lnTo>
                  <a:lnTo>
                    <a:pt x="706" y="768"/>
                  </a:lnTo>
                  <a:lnTo>
                    <a:pt x="686" y="759"/>
                  </a:lnTo>
                  <a:lnTo>
                    <a:pt x="668" y="753"/>
                  </a:lnTo>
                  <a:lnTo>
                    <a:pt x="650" y="748"/>
                  </a:lnTo>
                  <a:lnTo>
                    <a:pt x="633" y="744"/>
                  </a:lnTo>
                  <a:lnTo>
                    <a:pt x="616" y="743"/>
                  </a:lnTo>
                  <a:lnTo>
                    <a:pt x="598" y="742"/>
                  </a:lnTo>
                  <a:lnTo>
                    <a:pt x="579" y="743"/>
                  </a:lnTo>
                  <a:lnTo>
                    <a:pt x="558" y="744"/>
                  </a:lnTo>
                  <a:lnTo>
                    <a:pt x="559" y="744"/>
                  </a:lnTo>
                  <a:lnTo>
                    <a:pt x="560" y="745"/>
                  </a:lnTo>
                  <a:lnTo>
                    <a:pt x="561" y="746"/>
                  </a:lnTo>
                  <a:lnTo>
                    <a:pt x="576" y="747"/>
                  </a:lnTo>
                  <a:lnTo>
                    <a:pt x="591" y="748"/>
                  </a:lnTo>
                  <a:lnTo>
                    <a:pt x="604" y="749"/>
                  </a:lnTo>
                  <a:lnTo>
                    <a:pt x="618" y="751"/>
                  </a:lnTo>
                  <a:lnTo>
                    <a:pt x="630" y="753"/>
                  </a:lnTo>
                  <a:lnTo>
                    <a:pt x="643" y="756"/>
                  </a:lnTo>
                  <a:lnTo>
                    <a:pt x="655" y="759"/>
                  </a:lnTo>
                  <a:lnTo>
                    <a:pt x="666" y="763"/>
                  </a:lnTo>
                  <a:lnTo>
                    <a:pt x="678" y="768"/>
                  </a:lnTo>
                  <a:lnTo>
                    <a:pt x="689" y="773"/>
                  </a:lnTo>
                  <a:lnTo>
                    <a:pt x="701" y="779"/>
                  </a:lnTo>
                  <a:lnTo>
                    <a:pt x="712" y="785"/>
                  </a:lnTo>
                  <a:lnTo>
                    <a:pt x="724" y="792"/>
                  </a:lnTo>
                  <a:lnTo>
                    <a:pt x="736" y="800"/>
                  </a:lnTo>
                  <a:lnTo>
                    <a:pt x="748" y="809"/>
                  </a:lnTo>
                  <a:lnTo>
                    <a:pt x="761" y="819"/>
                  </a:lnTo>
                  <a:lnTo>
                    <a:pt x="763" y="825"/>
                  </a:lnTo>
                  <a:lnTo>
                    <a:pt x="764" y="836"/>
                  </a:lnTo>
                  <a:lnTo>
                    <a:pt x="764" y="847"/>
                  </a:lnTo>
                  <a:lnTo>
                    <a:pt x="759" y="855"/>
                  </a:lnTo>
                  <a:lnTo>
                    <a:pt x="746" y="845"/>
                  </a:lnTo>
                  <a:lnTo>
                    <a:pt x="733" y="837"/>
                  </a:lnTo>
                  <a:lnTo>
                    <a:pt x="720" y="830"/>
                  </a:lnTo>
                  <a:lnTo>
                    <a:pt x="708" y="822"/>
                  </a:lnTo>
                  <a:lnTo>
                    <a:pt x="696" y="816"/>
                  </a:lnTo>
                  <a:lnTo>
                    <a:pt x="684" y="810"/>
                  </a:lnTo>
                  <a:lnTo>
                    <a:pt x="672" y="805"/>
                  </a:lnTo>
                  <a:lnTo>
                    <a:pt x="660" y="801"/>
                  </a:lnTo>
                  <a:lnTo>
                    <a:pt x="647" y="797"/>
                  </a:lnTo>
                  <a:lnTo>
                    <a:pt x="635" y="794"/>
                  </a:lnTo>
                  <a:lnTo>
                    <a:pt x="622" y="792"/>
                  </a:lnTo>
                  <a:lnTo>
                    <a:pt x="609" y="790"/>
                  </a:lnTo>
                  <a:lnTo>
                    <a:pt x="596" y="789"/>
                  </a:lnTo>
                  <a:lnTo>
                    <a:pt x="582" y="789"/>
                  </a:lnTo>
                  <a:lnTo>
                    <a:pt x="567" y="790"/>
                  </a:lnTo>
                  <a:lnTo>
                    <a:pt x="552" y="791"/>
                  </a:lnTo>
                  <a:lnTo>
                    <a:pt x="552" y="792"/>
                  </a:lnTo>
                  <a:lnTo>
                    <a:pt x="551" y="792"/>
                  </a:lnTo>
                  <a:lnTo>
                    <a:pt x="551" y="793"/>
                  </a:lnTo>
                  <a:lnTo>
                    <a:pt x="558" y="793"/>
                  </a:lnTo>
                  <a:lnTo>
                    <a:pt x="566" y="794"/>
                  </a:lnTo>
                  <a:lnTo>
                    <a:pt x="573" y="794"/>
                  </a:lnTo>
                  <a:lnTo>
                    <a:pt x="581" y="794"/>
                  </a:lnTo>
                  <a:lnTo>
                    <a:pt x="588" y="795"/>
                  </a:lnTo>
                  <a:lnTo>
                    <a:pt x="596" y="795"/>
                  </a:lnTo>
                  <a:lnTo>
                    <a:pt x="603" y="796"/>
                  </a:lnTo>
                  <a:lnTo>
                    <a:pt x="611" y="796"/>
                  </a:lnTo>
                  <a:lnTo>
                    <a:pt x="631" y="801"/>
                  </a:lnTo>
                  <a:lnTo>
                    <a:pt x="651" y="807"/>
                  </a:lnTo>
                  <a:lnTo>
                    <a:pt x="669" y="815"/>
                  </a:lnTo>
                  <a:lnTo>
                    <a:pt x="687" y="823"/>
                  </a:lnTo>
                  <a:lnTo>
                    <a:pt x="705" y="833"/>
                  </a:lnTo>
                  <a:lnTo>
                    <a:pt x="723" y="844"/>
                  </a:lnTo>
                  <a:lnTo>
                    <a:pt x="741" y="856"/>
                  </a:lnTo>
                  <a:lnTo>
                    <a:pt x="760" y="868"/>
                  </a:lnTo>
                  <a:lnTo>
                    <a:pt x="760" y="874"/>
                  </a:lnTo>
                  <a:lnTo>
                    <a:pt x="761" y="884"/>
                  </a:lnTo>
                  <a:lnTo>
                    <a:pt x="760" y="895"/>
                  </a:lnTo>
                  <a:lnTo>
                    <a:pt x="757" y="902"/>
                  </a:lnTo>
                  <a:lnTo>
                    <a:pt x="741" y="891"/>
                  </a:lnTo>
                  <a:lnTo>
                    <a:pt x="723" y="878"/>
                  </a:lnTo>
                  <a:lnTo>
                    <a:pt x="705" y="866"/>
                  </a:lnTo>
                  <a:lnTo>
                    <a:pt x="686" y="855"/>
                  </a:lnTo>
                  <a:lnTo>
                    <a:pt x="667" y="844"/>
                  </a:lnTo>
                  <a:lnTo>
                    <a:pt x="647" y="836"/>
                  </a:lnTo>
                  <a:lnTo>
                    <a:pt x="628" y="831"/>
                  </a:lnTo>
                  <a:lnTo>
                    <a:pt x="609" y="830"/>
                  </a:lnTo>
                  <a:lnTo>
                    <a:pt x="631" y="839"/>
                  </a:lnTo>
                  <a:lnTo>
                    <a:pt x="650" y="849"/>
                  </a:lnTo>
                  <a:lnTo>
                    <a:pt x="669" y="859"/>
                  </a:lnTo>
                  <a:lnTo>
                    <a:pt x="686" y="868"/>
                  </a:lnTo>
                  <a:lnTo>
                    <a:pt x="703" y="879"/>
                  </a:lnTo>
                  <a:lnTo>
                    <a:pt x="721" y="890"/>
                  </a:lnTo>
                  <a:lnTo>
                    <a:pt x="739" y="903"/>
                  </a:lnTo>
                  <a:lnTo>
                    <a:pt x="759" y="918"/>
                  </a:lnTo>
                  <a:lnTo>
                    <a:pt x="758" y="923"/>
                  </a:lnTo>
                  <a:lnTo>
                    <a:pt x="758" y="928"/>
                  </a:lnTo>
                  <a:lnTo>
                    <a:pt x="758" y="934"/>
                  </a:lnTo>
                  <a:lnTo>
                    <a:pt x="758" y="939"/>
                  </a:lnTo>
                  <a:lnTo>
                    <a:pt x="754" y="942"/>
                  </a:lnTo>
                  <a:lnTo>
                    <a:pt x="752" y="943"/>
                  </a:lnTo>
                  <a:lnTo>
                    <a:pt x="751" y="943"/>
                  </a:lnTo>
                  <a:lnTo>
                    <a:pt x="750" y="9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Rectangle 30"/>
            <p:cNvSpPr>
              <a:spLocks noChangeArrowheads="1"/>
            </p:cNvSpPr>
            <p:nvPr/>
          </p:nvSpPr>
          <p:spPr bwMode="auto">
            <a:xfrm>
              <a:off x="2336" y="1525"/>
              <a:ext cx="1043" cy="1542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Lucida Sans Unicode" pitchFamily="34" charset="0"/>
              </a:endParaRPr>
            </a:p>
          </p:txBody>
        </p:sp>
      </p:grpSp>
      <p:sp>
        <p:nvSpPr>
          <p:cNvPr id="5124" name="Rectangle 55"/>
          <p:cNvSpPr>
            <a:spLocks noChangeArrowheads="1"/>
          </p:cNvSpPr>
          <p:nvPr/>
        </p:nvSpPr>
        <p:spPr bwMode="auto">
          <a:xfrm>
            <a:off x="2214563" y="2044265"/>
            <a:ext cx="543718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k-KZ" sz="5400" b="1" i="1" dirty="0" smtClean="0">
                <a:latin typeface="Times New Roman" pitchFamily="18" charset="0"/>
              </a:rPr>
              <a:t>Ереже жаттау.</a:t>
            </a:r>
          </a:p>
          <a:p>
            <a:pPr algn="ctr"/>
            <a:r>
              <a:rPr lang="kk-KZ" sz="5400" b="1" i="1" dirty="0" smtClean="0">
                <a:latin typeface="Times New Roman" pitchFamily="18" charset="0"/>
              </a:rPr>
              <a:t>Эссе “Қамқорлық”</a:t>
            </a:r>
            <a:endParaRPr lang="kk-KZ" sz="5400" b="1" i="1" dirty="0">
              <a:latin typeface="Times New Roman" pitchFamily="18" charset="0"/>
            </a:endParaRPr>
          </a:p>
        </p:txBody>
      </p:sp>
      <p:sp>
        <p:nvSpPr>
          <p:cNvPr id="5125" name="WordArt 29"/>
          <p:cNvSpPr>
            <a:spLocks noChangeArrowheads="1" noChangeShapeType="1" noTextEdit="1"/>
          </p:cNvSpPr>
          <p:nvPr/>
        </p:nvSpPr>
        <p:spPr bwMode="auto">
          <a:xfrm>
            <a:off x="1835150" y="404813"/>
            <a:ext cx="5545138" cy="9620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Үйге тапсырма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0" descr="C:\Documents and Settings\мектеп\Рабочий стол\Новая папка (2)\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857250"/>
            <a:ext cx="5643562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Клара\Desktop\641057328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71813" y="2122488"/>
            <a:ext cx="5365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Клара\Desktop\641057328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29000" y="1357313"/>
            <a:ext cx="5365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Клара\Desktop\641057328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43375" y="1857375"/>
            <a:ext cx="5365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Клара\Desktop\641057328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0" y="1285875"/>
            <a:ext cx="5365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Клара\Desktop\641057328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286375" y="1928813"/>
            <a:ext cx="4905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" descr="Untitled-1 Копироват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775" y="3286125"/>
            <a:ext cx="87852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057" name="Picture 3" descr="Untitled-1 Копироват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86125"/>
            <a:ext cx="44291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058" name="Picture 4" descr="C:\Documents and Settings\Администратор\Рабочий стол\Картинки\смайлоки\c63dcfd08fc6d892949c2552112390ff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25" y="4857750"/>
            <a:ext cx="20002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Sneeuwwitjedwergen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5" y="3571875"/>
            <a:ext cx="15303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Рисунок 18" descr="butterfly16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316717">
            <a:off x="2678113" y="4716463"/>
            <a:ext cx="6604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7" descr="0016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969717" flipH="1">
            <a:off x="6218238" y="4516438"/>
            <a:ext cx="12334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7" descr="0016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969717" flipH="1">
            <a:off x="7575550" y="5873750"/>
            <a:ext cx="12334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8" descr="butterfly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485698">
            <a:off x="5092700" y="4591050"/>
            <a:ext cx="8350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i2417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862711" flipH="1">
            <a:off x="0" y="214313"/>
            <a:ext cx="27146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3851920" y="0"/>
            <a:ext cx="500066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Екі жұлдыз, бір тілек</a:t>
            </a:r>
            <a:endParaRPr lang="ru-RU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398b29526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81724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 descr="Рисунок1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1730375"/>
            <a:ext cx="7489825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3" descr="Untitled-1 Копирова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3286125"/>
            <a:ext cx="87852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057" name="Picture 3" descr="Untitled-1 Копироват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5"/>
            <a:ext cx="44291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058" name="Picture 4" descr="C:\Documents and Settings\Администратор\Рабочий стол\Картинки\смайлоки\c63dcfd08fc6d892949c2552112390f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25" y="4857750"/>
            <a:ext cx="20002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Sneeuwwitjedwergen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" y="3571875"/>
            <a:ext cx="15303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Рисунок 18" descr="butterfly16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316717">
            <a:off x="2678113" y="4716463"/>
            <a:ext cx="6604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7" descr="001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69717" flipH="1">
            <a:off x="6218238" y="4516438"/>
            <a:ext cx="12334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7" descr="001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69717" flipH="1">
            <a:off x="7575550" y="5873750"/>
            <a:ext cx="12334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8" descr="butterfly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485698">
            <a:off x="5092700" y="4591050"/>
            <a:ext cx="8350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i2417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862711" flipH="1">
            <a:off x="0" y="214313"/>
            <a:ext cx="27146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411760" y="2060848"/>
            <a:ext cx="63367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kk-KZ" sz="6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қсы сөз – жарым ырыс.</a:t>
            </a:r>
            <a:endParaRPr lang="ru-RU" sz="6600" b="1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17500" r="13541" b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1571625" y="857250"/>
            <a:ext cx="5786438" cy="29289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1412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E4E99"/>
                </a:solidFill>
                <a:latin typeface="Times New Roman"/>
                <a:cs typeface="Times New Roman"/>
              </a:rPr>
              <a:t>Топ </a:t>
            </a:r>
            <a:r>
              <a:rPr lang="ru-RU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E4E99"/>
                </a:solidFill>
                <a:latin typeface="Times New Roman"/>
                <a:cs typeface="Times New Roman"/>
              </a:rPr>
              <a:t>ережесі</a:t>
            </a:r>
            <a:endParaRPr lang="ru-RU" sz="2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7E4E99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259632" y="2132856"/>
            <a:ext cx="640871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kk-KZ" sz="2800" b="1" dirty="0">
                <a:latin typeface="Calibri" pitchFamily="34" charset="0"/>
              </a:rPr>
              <a:t>Бірлесіп жұмыс жасау</a:t>
            </a:r>
          </a:p>
          <a:p>
            <a:pPr marL="342900" indent="-342900">
              <a:buFontTx/>
              <a:buAutoNum type="arabicPeriod"/>
            </a:pPr>
            <a:r>
              <a:rPr lang="kk-KZ" sz="2800" b="1" dirty="0">
                <a:latin typeface="Calibri" pitchFamily="34" charset="0"/>
              </a:rPr>
              <a:t> Бірі-біріміздің пікірін тыңдау</a:t>
            </a:r>
          </a:p>
          <a:p>
            <a:pPr marL="342900" indent="-342900">
              <a:buFontTx/>
              <a:buAutoNum type="arabicPeriod"/>
            </a:pPr>
            <a:r>
              <a:rPr lang="kk-KZ" sz="2800" b="1" dirty="0">
                <a:latin typeface="Calibri" pitchFamily="34" charset="0"/>
              </a:rPr>
              <a:t>Уақытпен санасу</a:t>
            </a:r>
          </a:p>
          <a:p>
            <a:pPr marL="342900" indent="-342900">
              <a:buFontTx/>
              <a:buAutoNum type="arabicPeriod"/>
            </a:pPr>
            <a:r>
              <a:rPr lang="kk-KZ" sz="2800" b="1" dirty="0">
                <a:latin typeface="Calibri" pitchFamily="34" charset="0"/>
              </a:rPr>
              <a:t>Белсенді қатысу</a:t>
            </a:r>
          </a:p>
          <a:p>
            <a:pPr marL="342900" indent="-342900">
              <a:buFontTx/>
              <a:buAutoNum type="arabicPeriod"/>
            </a:pPr>
            <a:r>
              <a:rPr lang="kk-KZ" sz="2800" b="1" dirty="0">
                <a:latin typeface="Calibri" pitchFamily="34" charset="0"/>
              </a:rPr>
              <a:t> Ытымақтастық</a:t>
            </a:r>
          </a:p>
          <a:p>
            <a:pPr marL="342900" indent="-342900">
              <a:buFontTx/>
              <a:buAutoNum type="arabicPeriod"/>
            </a:pPr>
            <a:r>
              <a:rPr lang="kk-KZ" sz="2800" b="1" dirty="0">
                <a:latin typeface="Calibri" pitchFamily="34" charset="0"/>
              </a:rPr>
              <a:t>Тыныштықты сақтау</a:t>
            </a:r>
          </a:p>
          <a:p>
            <a:pPr marL="342900" indent="-342900">
              <a:buFontTx/>
              <a:buAutoNum type="arabicPeriod"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085184"/>
            <a:ext cx="250031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90588" y="1120775"/>
            <a:ext cx="7580312" cy="5072063"/>
            <a:chOff x="930" y="1162"/>
            <a:chExt cx="3901" cy="2767"/>
          </a:xfrm>
        </p:grpSpPr>
        <p:sp>
          <p:nvSpPr>
            <p:cNvPr id="5126" name="Freeform 7"/>
            <p:cNvSpPr>
              <a:spLocks/>
            </p:cNvSpPr>
            <p:nvPr/>
          </p:nvSpPr>
          <p:spPr bwMode="auto">
            <a:xfrm>
              <a:off x="2494" y="3886"/>
              <a:ext cx="146" cy="43"/>
            </a:xfrm>
            <a:custGeom>
              <a:avLst/>
              <a:gdLst>
                <a:gd name="T0" fmla="*/ 2148344 w 70"/>
                <a:gd name="T1" fmla="*/ 8410157 h 21"/>
                <a:gd name="T2" fmla="*/ 1030028 w 70"/>
                <a:gd name="T3" fmla="*/ 6497802 h 21"/>
                <a:gd name="T4" fmla="*/ 493849 w 70"/>
                <a:gd name="T5" fmla="*/ 5262727 h 21"/>
                <a:gd name="T6" fmla="*/ 0 w 70"/>
                <a:gd name="T7" fmla="*/ 3915570 h 21"/>
                <a:gd name="T8" fmla="*/ 493849 w 70"/>
                <a:gd name="T9" fmla="*/ 2759584 h 21"/>
                <a:gd name="T10" fmla="*/ 4013646 w 70"/>
                <a:gd name="T11" fmla="*/ 2369609 h 21"/>
                <a:gd name="T12" fmla="*/ 7197717 w 70"/>
                <a:gd name="T13" fmla="*/ 1912255 h 21"/>
                <a:gd name="T14" fmla="*/ 10131090 w 70"/>
                <a:gd name="T15" fmla="*/ 1549773 h 21"/>
                <a:gd name="T16" fmla="*/ 13357815 w 70"/>
                <a:gd name="T17" fmla="*/ 1157251 h 21"/>
                <a:gd name="T18" fmla="*/ 17460180 w 70"/>
                <a:gd name="T19" fmla="*/ 756866 h 21"/>
                <a:gd name="T20" fmla="*/ 22210081 w 70"/>
                <a:gd name="T21" fmla="*/ 756866 h 21"/>
                <a:gd name="T22" fmla="*/ 29737495 w 70"/>
                <a:gd name="T23" fmla="*/ 369632 h 21"/>
                <a:gd name="T24" fmla="*/ 38502346 w 70"/>
                <a:gd name="T25" fmla="*/ 0 h 21"/>
                <a:gd name="T26" fmla="*/ 39126162 w 70"/>
                <a:gd name="T27" fmla="*/ 2759584 h 21"/>
                <a:gd name="T28" fmla="*/ 36416947 w 70"/>
                <a:gd name="T29" fmla="*/ 4852057 h 21"/>
                <a:gd name="T30" fmla="*/ 31311538 w 70"/>
                <a:gd name="T31" fmla="*/ 6019523 h 21"/>
                <a:gd name="T32" fmla="*/ 24580858 w 70"/>
                <a:gd name="T33" fmla="*/ 7263597 h 21"/>
                <a:gd name="T34" fmla="*/ 17460180 w 70"/>
                <a:gd name="T35" fmla="*/ 7653292 h 21"/>
                <a:gd name="T36" fmla="*/ 10648669 w 70"/>
                <a:gd name="T37" fmla="*/ 8017596 h 21"/>
                <a:gd name="T38" fmla="*/ 5105526 w 70"/>
                <a:gd name="T39" fmla="*/ 8410157 h 21"/>
                <a:gd name="T40" fmla="*/ 2148344 w 70"/>
                <a:gd name="T41" fmla="*/ 8410157 h 21"/>
                <a:gd name="T42" fmla="*/ 2148344 w 70"/>
                <a:gd name="T43" fmla="*/ 8410157 h 21"/>
                <a:gd name="T44" fmla="*/ 2148344 w 70"/>
                <a:gd name="T45" fmla="*/ 8410157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21"/>
                <a:gd name="T71" fmla="*/ 70 w 70"/>
                <a:gd name="T72" fmla="*/ 21 h 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21">
                  <a:moveTo>
                    <a:pt x="4" y="21"/>
                  </a:moveTo>
                  <a:lnTo>
                    <a:pt x="2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7" y="6"/>
                  </a:lnTo>
                  <a:lnTo>
                    <a:pt x="13" y="5"/>
                  </a:lnTo>
                  <a:lnTo>
                    <a:pt x="18" y="4"/>
                  </a:lnTo>
                  <a:lnTo>
                    <a:pt x="24" y="3"/>
                  </a:lnTo>
                  <a:lnTo>
                    <a:pt x="31" y="2"/>
                  </a:lnTo>
                  <a:lnTo>
                    <a:pt x="40" y="2"/>
                  </a:lnTo>
                  <a:lnTo>
                    <a:pt x="53" y="1"/>
                  </a:lnTo>
                  <a:lnTo>
                    <a:pt x="69" y="0"/>
                  </a:lnTo>
                  <a:lnTo>
                    <a:pt x="70" y="7"/>
                  </a:lnTo>
                  <a:lnTo>
                    <a:pt x="65" y="12"/>
                  </a:lnTo>
                  <a:lnTo>
                    <a:pt x="56" y="15"/>
                  </a:lnTo>
                  <a:lnTo>
                    <a:pt x="44" y="18"/>
                  </a:lnTo>
                  <a:lnTo>
                    <a:pt x="31" y="19"/>
                  </a:lnTo>
                  <a:lnTo>
                    <a:pt x="19" y="20"/>
                  </a:lnTo>
                  <a:lnTo>
                    <a:pt x="9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8"/>
            <p:cNvSpPr>
              <a:spLocks/>
            </p:cNvSpPr>
            <p:nvPr/>
          </p:nvSpPr>
          <p:spPr bwMode="auto">
            <a:xfrm>
              <a:off x="2289" y="3678"/>
              <a:ext cx="431" cy="69"/>
            </a:xfrm>
            <a:custGeom>
              <a:avLst/>
              <a:gdLst>
                <a:gd name="T0" fmla="*/ 7685136 w 205"/>
                <a:gd name="T1" fmla="*/ 11576717 h 34"/>
                <a:gd name="T2" fmla="*/ 5265189 w 205"/>
                <a:gd name="T3" fmla="*/ 10273361 h 34"/>
                <a:gd name="T4" fmla="*/ 3951818 w 205"/>
                <a:gd name="T5" fmla="*/ 9585277 h 34"/>
                <a:gd name="T6" fmla="*/ 2504324 w 205"/>
                <a:gd name="T7" fmla="*/ 9272220 h 34"/>
                <a:gd name="T8" fmla="*/ 0 w 205"/>
                <a:gd name="T9" fmla="*/ 8921170 h 34"/>
                <a:gd name="T10" fmla="*/ 566557 w 205"/>
                <a:gd name="T11" fmla="*/ 8197297 h 34"/>
                <a:gd name="T12" fmla="*/ 566557 w 205"/>
                <a:gd name="T13" fmla="*/ 7533783 h 34"/>
                <a:gd name="T14" fmla="*/ 566557 w 205"/>
                <a:gd name="T15" fmla="*/ 6851280 h 34"/>
                <a:gd name="T16" fmla="*/ 1191152 w 205"/>
                <a:gd name="T17" fmla="*/ 6188212 h 34"/>
                <a:gd name="T18" fmla="*/ 2504324 w 205"/>
                <a:gd name="T19" fmla="*/ 5870528 h 34"/>
                <a:gd name="T20" fmla="*/ 4640577 w 205"/>
                <a:gd name="T21" fmla="*/ 5870528 h 34"/>
                <a:gd name="T22" fmla="*/ 6461283 w 205"/>
                <a:gd name="T23" fmla="*/ 5062236 h 34"/>
                <a:gd name="T24" fmla="*/ 10316872 w 205"/>
                <a:gd name="T25" fmla="*/ 5062236 h 34"/>
                <a:gd name="T26" fmla="*/ 15337568 w 205"/>
                <a:gd name="T27" fmla="*/ 5062236 h 34"/>
                <a:gd name="T28" fmla="*/ 23898042 w 205"/>
                <a:gd name="T29" fmla="*/ 5062236 h 34"/>
                <a:gd name="T30" fmla="*/ 35020106 w 205"/>
                <a:gd name="T31" fmla="*/ 5062236 h 34"/>
                <a:gd name="T32" fmla="*/ 48931012 w 205"/>
                <a:gd name="T33" fmla="*/ 5062236 h 34"/>
                <a:gd name="T34" fmla="*/ 57896941 w 205"/>
                <a:gd name="T35" fmla="*/ 4039248 h 34"/>
                <a:gd name="T36" fmla="*/ 68340598 w 205"/>
                <a:gd name="T37" fmla="*/ 3049264 h 34"/>
                <a:gd name="T38" fmla="*/ 78409450 w 205"/>
                <a:gd name="T39" fmla="*/ 2327364 h 34"/>
                <a:gd name="T40" fmla="*/ 89485753 w 205"/>
                <a:gd name="T41" fmla="*/ 1307986 h 34"/>
                <a:gd name="T42" fmla="*/ 99831718 w 205"/>
                <a:gd name="T43" fmla="*/ 980754 h 34"/>
                <a:gd name="T44" fmla="*/ 110922183 w 205"/>
                <a:gd name="T45" fmla="*/ 317587 h 34"/>
                <a:gd name="T46" fmla="*/ 120969270 w 205"/>
                <a:gd name="T47" fmla="*/ 0 h 34"/>
                <a:gd name="T48" fmla="*/ 131413086 w 205"/>
                <a:gd name="T49" fmla="*/ 0 h 34"/>
                <a:gd name="T50" fmla="*/ 132045748 w 205"/>
                <a:gd name="T51" fmla="*/ 317587 h 34"/>
                <a:gd name="T52" fmla="*/ 132045748 w 205"/>
                <a:gd name="T53" fmla="*/ 980754 h 34"/>
                <a:gd name="T54" fmla="*/ 131413086 w 205"/>
                <a:gd name="T55" fmla="*/ 1663533 h 34"/>
                <a:gd name="T56" fmla="*/ 130867429 w 205"/>
                <a:gd name="T57" fmla="*/ 3375993 h 34"/>
                <a:gd name="T58" fmla="*/ 120969270 w 205"/>
                <a:gd name="T59" fmla="*/ 4039248 h 34"/>
                <a:gd name="T60" fmla="*/ 111468870 w 205"/>
                <a:gd name="T61" fmla="*/ 4723180 h 34"/>
                <a:gd name="T62" fmla="*/ 101122912 w 205"/>
                <a:gd name="T63" fmla="*/ 5870528 h 34"/>
                <a:gd name="T64" fmla="*/ 91632690 w 205"/>
                <a:gd name="T65" fmla="*/ 6533697 h 34"/>
                <a:gd name="T66" fmla="*/ 81737270 w 205"/>
                <a:gd name="T67" fmla="*/ 7216207 h 34"/>
                <a:gd name="T68" fmla="*/ 72009096 w 205"/>
                <a:gd name="T69" fmla="*/ 7880287 h 34"/>
                <a:gd name="T70" fmla="*/ 62505064 w 205"/>
                <a:gd name="T71" fmla="*/ 8514805 h 34"/>
                <a:gd name="T72" fmla="*/ 53646398 w 205"/>
                <a:gd name="T73" fmla="*/ 9272220 h 34"/>
                <a:gd name="T74" fmla="*/ 45067187 w 205"/>
                <a:gd name="T75" fmla="*/ 9585277 h 34"/>
                <a:gd name="T76" fmla="*/ 37294518 w 205"/>
                <a:gd name="T77" fmla="*/ 10273361 h 34"/>
                <a:gd name="T78" fmla="*/ 30298148 w 205"/>
                <a:gd name="T79" fmla="*/ 10619859 h 34"/>
                <a:gd name="T80" fmla="*/ 23898042 w 205"/>
                <a:gd name="T81" fmla="*/ 10932352 h 34"/>
                <a:gd name="T82" fmla="*/ 18098258 w 205"/>
                <a:gd name="T83" fmla="*/ 11249906 h 34"/>
                <a:gd name="T84" fmla="*/ 13584454 w 205"/>
                <a:gd name="T85" fmla="*/ 11249906 h 34"/>
                <a:gd name="T86" fmla="*/ 10316872 w 205"/>
                <a:gd name="T87" fmla="*/ 11576717 h 34"/>
                <a:gd name="T88" fmla="*/ 7685136 w 205"/>
                <a:gd name="T89" fmla="*/ 11576717 h 34"/>
                <a:gd name="T90" fmla="*/ 7685136 w 205"/>
                <a:gd name="T91" fmla="*/ 11576717 h 34"/>
                <a:gd name="T92" fmla="*/ 7685136 w 205"/>
                <a:gd name="T93" fmla="*/ 11576717 h 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5"/>
                <a:gd name="T142" fmla="*/ 0 h 34"/>
                <a:gd name="T143" fmla="*/ 205 w 205"/>
                <a:gd name="T144" fmla="*/ 34 h 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5" h="34">
                  <a:moveTo>
                    <a:pt x="12" y="34"/>
                  </a:moveTo>
                  <a:lnTo>
                    <a:pt x="8" y="30"/>
                  </a:lnTo>
                  <a:lnTo>
                    <a:pt x="6" y="28"/>
                  </a:lnTo>
                  <a:lnTo>
                    <a:pt x="4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10" y="15"/>
                  </a:lnTo>
                  <a:lnTo>
                    <a:pt x="16" y="15"/>
                  </a:lnTo>
                  <a:lnTo>
                    <a:pt x="24" y="15"/>
                  </a:lnTo>
                  <a:lnTo>
                    <a:pt x="37" y="15"/>
                  </a:lnTo>
                  <a:lnTo>
                    <a:pt x="54" y="15"/>
                  </a:lnTo>
                  <a:lnTo>
                    <a:pt x="76" y="15"/>
                  </a:lnTo>
                  <a:lnTo>
                    <a:pt x="90" y="12"/>
                  </a:lnTo>
                  <a:lnTo>
                    <a:pt x="106" y="9"/>
                  </a:lnTo>
                  <a:lnTo>
                    <a:pt x="122" y="7"/>
                  </a:lnTo>
                  <a:lnTo>
                    <a:pt x="139" y="4"/>
                  </a:lnTo>
                  <a:lnTo>
                    <a:pt x="155" y="3"/>
                  </a:lnTo>
                  <a:lnTo>
                    <a:pt x="172" y="1"/>
                  </a:lnTo>
                  <a:lnTo>
                    <a:pt x="188" y="0"/>
                  </a:lnTo>
                  <a:lnTo>
                    <a:pt x="204" y="0"/>
                  </a:lnTo>
                  <a:lnTo>
                    <a:pt x="205" y="1"/>
                  </a:lnTo>
                  <a:lnTo>
                    <a:pt x="205" y="3"/>
                  </a:lnTo>
                  <a:lnTo>
                    <a:pt x="204" y="5"/>
                  </a:lnTo>
                  <a:lnTo>
                    <a:pt x="203" y="10"/>
                  </a:lnTo>
                  <a:lnTo>
                    <a:pt x="188" y="12"/>
                  </a:lnTo>
                  <a:lnTo>
                    <a:pt x="173" y="14"/>
                  </a:lnTo>
                  <a:lnTo>
                    <a:pt x="157" y="17"/>
                  </a:lnTo>
                  <a:lnTo>
                    <a:pt x="142" y="19"/>
                  </a:lnTo>
                  <a:lnTo>
                    <a:pt x="127" y="21"/>
                  </a:lnTo>
                  <a:lnTo>
                    <a:pt x="112" y="23"/>
                  </a:lnTo>
                  <a:lnTo>
                    <a:pt x="97" y="25"/>
                  </a:lnTo>
                  <a:lnTo>
                    <a:pt x="83" y="27"/>
                  </a:lnTo>
                  <a:lnTo>
                    <a:pt x="70" y="28"/>
                  </a:lnTo>
                  <a:lnTo>
                    <a:pt x="58" y="30"/>
                  </a:lnTo>
                  <a:lnTo>
                    <a:pt x="47" y="31"/>
                  </a:lnTo>
                  <a:lnTo>
                    <a:pt x="37" y="32"/>
                  </a:lnTo>
                  <a:lnTo>
                    <a:pt x="28" y="33"/>
                  </a:lnTo>
                  <a:lnTo>
                    <a:pt x="21" y="33"/>
                  </a:lnTo>
                  <a:lnTo>
                    <a:pt x="16" y="34"/>
                  </a:lnTo>
                  <a:lnTo>
                    <a:pt x="1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9"/>
            <p:cNvSpPr>
              <a:spLocks/>
            </p:cNvSpPr>
            <p:nvPr/>
          </p:nvSpPr>
          <p:spPr bwMode="auto">
            <a:xfrm>
              <a:off x="2970" y="3626"/>
              <a:ext cx="255" cy="35"/>
            </a:xfrm>
            <a:custGeom>
              <a:avLst/>
              <a:gdLst>
                <a:gd name="T0" fmla="*/ 78338909 w 120"/>
                <a:gd name="T1" fmla="*/ 21091820 h 16"/>
                <a:gd name="T2" fmla="*/ 67918581 w 120"/>
                <a:gd name="T3" fmla="*/ 21091820 h 16"/>
                <a:gd name="T4" fmla="*/ 57779566 w 120"/>
                <a:gd name="T5" fmla="*/ 19701953 h 16"/>
                <a:gd name="T6" fmla="*/ 47742386 w 120"/>
                <a:gd name="T7" fmla="*/ 19701953 h 16"/>
                <a:gd name="T8" fmla="*/ 38245402 w 120"/>
                <a:gd name="T9" fmla="*/ 18725689 h 16"/>
                <a:gd name="T10" fmla="*/ 28411093 w 120"/>
                <a:gd name="T11" fmla="*/ 16722221 h 16"/>
                <a:gd name="T12" fmla="*/ 18720861 w 120"/>
                <a:gd name="T13" fmla="*/ 15680545 h 16"/>
                <a:gd name="T14" fmla="*/ 9532773 w 120"/>
                <a:gd name="T15" fmla="*/ 13204610 h 16"/>
                <a:gd name="T16" fmla="*/ 0 w 120"/>
                <a:gd name="T17" fmla="*/ 10685747 h 16"/>
                <a:gd name="T18" fmla="*/ 4900008 w 120"/>
                <a:gd name="T19" fmla="*/ 7644444 h 16"/>
                <a:gd name="T20" fmla="*/ 13369926 w 120"/>
                <a:gd name="T21" fmla="*/ 6540730 h 16"/>
                <a:gd name="T22" fmla="*/ 25798002 w 120"/>
                <a:gd name="T23" fmla="*/ 4117306 h 16"/>
                <a:gd name="T24" fmla="*/ 39781830 w 120"/>
                <a:gd name="T25" fmla="*/ 2518773 h 16"/>
                <a:gd name="T26" fmla="*/ 54820754 w 120"/>
                <a:gd name="T27" fmla="*/ 1151439 h 16"/>
                <a:gd name="T28" fmla="*/ 68684422 w 120"/>
                <a:gd name="T29" fmla="*/ 1151439 h 16"/>
                <a:gd name="T30" fmla="*/ 79703214 w 120"/>
                <a:gd name="T31" fmla="*/ 0 h 16"/>
                <a:gd name="T32" fmla="*/ 86785716 w 120"/>
                <a:gd name="T33" fmla="*/ 0 h 16"/>
                <a:gd name="T34" fmla="*/ 88210920 w 120"/>
                <a:gd name="T35" fmla="*/ 2518773 h 16"/>
                <a:gd name="T36" fmla="*/ 91473662 w 120"/>
                <a:gd name="T37" fmla="*/ 6540730 h 16"/>
                <a:gd name="T38" fmla="*/ 93719697 w 120"/>
                <a:gd name="T39" fmla="*/ 13204610 h 16"/>
                <a:gd name="T40" fmla="*/ 93719697 w 120"/>
                <a:gd name="T41" fmla="*/ 21091820 h 16"/>
                <a:gd name="T42" fmla="*/ 89598056 w 120"/>
                <a:gd name="T43" fmla="*/ 21091820 h 16"/>
                <a:gd name="T44" fmla="*/ 85920106 w 120"/>
                <a:gd name="T45" fmla="*/ 21091820 h 16"/>
                <a:gd name="T46" fmla="*/ 81941281 w 120"/>
                <a:gd name="T47" fmla="*/ 21091820 h 16"/>
                <a:gd name="T48" fmla="*/ 78338909 w 120"/>
                <a:gd name="T49" fmla="*/ 21091820 h 16"/>
                <a:gd name="T50" fmla="*/ 78338909 w 120"/>
                <a:gd name="T51" fmla="*/ 21091820 h 16"/>
                <a:gd name="T52" fmla="*/ 78338909 w 120"/>
                <a:gd name="T53" fmla="*/ 21091820 h 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0"/>
                <a:gd name="T82" fmla="*/ 0 h 16"/>
                <a:gd name="T83" fmla="*/ 120 w 120"/>
                <a:gd name="T84" fmla="*/ 16 h 1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0" h="16">
                  <a:moveTo>
                    <a:pt x="100" y="16"/>
                  </a:moveTo>
                  <a:lnTo>
                    <a:pt x="87" y="16"/>
                  </a:lnTo>
                  <a:lnTo>
                    <a:pt x="74" y="15"/>
                  </a:lnTo>
                  <a:lnTo>
                    <a:pt x="61" y="15"/>
                  </a:lnTo>
                  <a:lnTo>
                    <a:pt x="49" y="14"/>
                  </a:lnTo>
                  <a:lnTo>
                    <a:pt x="36" y="13"/>
                  </a:lnTo>
                  <a:lnTo>
                    <a:pt x="24" y="12"/>
                  </a:lnTo>
                  <a:lnTo>
                    <a:pt x="12" y="10"/>
                  </a:lnTo>
                  <a:lnTo>
                    <a:pt x="0" y="8"/>
                  </a:lnTo>
                  <a:lnTo>
                    <a:pt x="6" y="6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51" y="2"/>
                  </a:lnTo>
                  <a:lnTo>
                    <a:pt x="70" y="1"/>
                  </a:lnTo>
                  <a:lnTo>
                    <a:pt x="88" y="1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13" y="2"/>
                  </a:lnTo>
                  <a:lnTo>
                    <a:pt x="117" y="5"/>
                  </a:lnTo>
                  <a:lnTo>
                    <a:pt x="120" y="10"/>
                  </a:lnTo>
                  <a:lnTo>
                    <a:pt x="120" y="16"/>
                  </a:lnTo>
                  <a:lnTo>
                    <a:pt x="115" y="16"/>
                  </a:lnTo>
                  <a:lnTo>
                    <a:pt x="110" y="16"/>
                  </a:lnTo>
                  <a:lnTo>
                    <a:pt x="105" y="16"/>
                  </a:lnTo>
                  <a:lnTo>
                    <a:pt x="10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10"/>
            <p:cNvSpPr>
              <a:spLocks/>
            </p:cNvSpPr>
            <p:nvPr/>
          </p:nvSpPr>
          <p:spPr bwMode="auto">
            <a:xfrm>
              <a:off x="2339" y="3466"/>
              <a:ext cx="167" cy="43"/>
            </a:xfrm>
            <a:custGeom>
              <a:avLst/>
              <a:gdLst>
                <a:gd name="T0" fmla="*/ 4134271 w 81"/>
                <a:gd name="T1" fmla="*/ 19207343 h 20"/>
                <a:gd name="T2" fmla="*/ 1705458 w 81"/>
                <a:gd name="T3" fmla="*/ 14351383 h 20"/>
                <a:gd name="T4" fmla="*/ 401216 w 81"/>
                <a:gd name="T5" fmla="*/ 11639399 h 20"/>
                <a:gd name="T6" fmla="*/ 0 w 81"/>
                <a:gd name="T7" fmla="*/ 7753822 h 20"/>
                <a:gd name="T8" fmla="*/ 827198 w 81"/>
                <a:gd name="T9" fmla="*/ 3961756 h 20"/>
                <a:gd name="T10" fmla="*/ 3516191 w 81"/>
                <a:gd name="T11" fmla="*/ 3961756 h 20"/>
                <a:gd name="T12" fmla="*/ 8122424 w 81"/>
                <a:gd name="T13" fmla="*/ 2703395 h 20"/>
                <a:gd name="T14" fmla="*/ 13244772 w 81"/>
                <a:gd name="T15" fmla="*/ 1842677 h 20"/>
                <a:gd name="T16" fmla="*/ 19084459 w 81"/>
                <a:gd name="T17" fmla="*/ 0 h 20"/>
                <a:gd name="T18" fmla="*/ 24396622 w 81"/>
                <a:gd name="T19" fmla="*/ 0 h 20"/>
                <a:gd name="T20" fmla="*/ 29831406 w 81"/>
                <a:gd name="T21" fmla="*/ 0 h 20"/>
                <a:gd name="T22" fmla="*/ 34124931 w 81"/>
                <a:gd name="T23" fmla="*/ 857059 h 20"/>
                <a:gd name="T24" fmla="*/ 36658032 w 81"/>
                <a:gd name="T25" fmla="*/ 2703395 h 20"/>
                <a:gd name="T26" fmla="*/ 36658032 w 81"/>
                <a:gd name="T27" fmla="*/ 3961756 h 20"/>
                <a:gd name="T28" fmla="*/ 36658032 w 81"/>
                <a:gd name="T29" fmla="*/ 5811981 h 20"/>
                <a:gd name="T30" fmla="*/ 36658032 w 81"/>
                <a:gd name="T31" fmla="*/ 6675062 h 20"/>
                <a:gd name="T32" fmla="*/ 36658032 w 81"/>
                <a:gd name="T33" fmla="*/ 8517775 h 20"/>
                <a:gd name="T34" fmla="*/ 32520937 w 81"/>
                <a:gd name="T35" fmla="*/ 9796742 h 20"/>
                <a:gd name="T36" fmla="*/ 28580691 w 81"/>
                <a:gd name="T37" fmla="*/ 11639399 h 20"/>
                <a:gd name="T38" fmla="*/ 24396622 w 81"/>
                <a:gd name="T39" fmla="*/ 12495759 h 20"/>
                <a:gd name="T40" fmla="*/ 20457042 w 81"/>
                <a:gd name="T41" fmla="*/ 13404057 h 20"/>
                <a:gd name="T42" fmla="*/ 16274204 w 81"/>
                <a:gd name="T43" fmla="*/ 15246738 h 20"/>
                <a:gd name="T44" fmla="*/ 12256524 w 81"/>
                <a:gd name="T45" fmla="*/ 16670717 h 20"/>
                <a:gd name="T46" fmla="*/ 8122424 w 81"/>
                <a:gd name="T47" fmla="*/ 18313216 h 20"/>
                <a:gd name="T48" fmla="*/ 4134271 w 81"/>
                <a:gd name="T49" fmla="*/ 19207343 h 20"/>
                <a:gd name="T50" fmla="*/ 4134271 w 81"/>
                <a:gd name="T51" fmla="*/ 19207343 h 20"/>
                <a:gd name="T52" fmla="*/ 4134271 w 81"/>
                <a:gd name="T53" fmla="*/ 19207343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1"/>
                <a:gd name="T82" fmla="*/ 0 h 20"/>
                <a:gd name="T83" fmla="*/ 81 w 81"/>
                <a:gd name="T84" fmla="*/ 20 h 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1" h="20">
                  <a:moveTo>
                    <a:pt x="9" y="20"/>
                  </a:moveTo>
                  <a:lnTo>
                    <a:pt x="4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4"/>
                  </a:lnTo>
                  <a:lnTo>
                    <a:pt x="18" y="3"/>
                  </a:lnTo>
                  <a:lnTo>
                    <a:pt x="29" y="2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5" y="1"/>
                  </a:lnTo>
                  <a:lnTo>
                    <a:pt x="81" y="3"/>
                  </a:lnTo>
                  <a:lnTo>
                    <a:pt x="81" y="4"/>
                  </a:lnTo>
                  <a:lnTo>
                    <a:pt x="81" y="6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72" y="10"/>
                  </a:lnTo>
                  <a:lnTo>
                    <a:pt x="63" y="12"/>
                  </a:lnTo>
                  <a:lnTo>
                    <a:pt x="54" y="13"/>
                  </a:lnTo>
                  <a:lnTo>
                    <a:pt x="45" y="14"/>
                  </a:lnTo>
                  <a:lnTo>
                    <a:pt x="36" y="16"/>
                  </a:lnTo>
                  <a:lnTo>
                    <a:pt x="27" y="17"/>
                  </a:lnTo>
                  <a:lnTo>
                    <a:pt x="18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1"/>
            <p:cNvSpPr>
              <a:spLocks/>
            </p:cNvSpPr>
            <p:nvPr/>
          </p:nvSpPr>
          <p:spPr bwMode="auto">
            <a:xfrm>
              <a:off x="2565" y="3457"/>
              <a:ext cx="79" cy="35"/>
            </a:xfrm>
            <a:custGeom>
              <a:avLst/>
              <a:gdLst>
                <a:gd name="T0" fmla="*/ 3607069 w 39"/>
                <a:gd name="T1" fmla="*/ 63264509 h 15"/>
                <a:gd name="T2" fmla="*/ 2903329 w 39"/>
                <a:gd name="T3" fmla="*/ 59561721 h 15"/>
                <a:gd name="T4" fmla="*/ 1941547 w 39"/>
                <a:gd name="T5" fmla="*/ 53913589 h 15"/>
                <a:gd name="T6" fmla="*/ 958485 w 39"/>
                <a:gd name="T7" fmla="*/ 53913589 h 15"/>
                <a:gd name="T8" fmla="*/ 310662 w 39"/>
                <a:gd name="T9" fmla="*/ 50319386 h 15"/>
                <a:gd name="T10" fmla="*/ 0 w 39"/>
                <a:gd name="T11" fmla="*/ 41700503 h 15"/>
                <a:gd name="T12" fmla="*/ 0 w 39"/>
                <a:gd name="T13" fmla="*/ 37739539 h 15"/>
                <a:gd name="T14" fmla="*/ 0 w 39"/>
                <a:gd name="T15" fmla="*/ 28497203 h 15"/>
                <a:gd name="T16" fmla="*/ 0 w 39"/>
                <a:gd name="T17" fmla="*/ 25526452 h 15"/>
                <a:gd name="T18" fmla="*/ 958485 w 39"/>
                <a:gd name="T19" fmla="*/ 16174088 h 15"/>
                <a:gd name="T20" fmla="*/ 2253289 w 39"/>
                <a:gd name="T21" fmla="*/ 12213087 h 15"/>
                <a:gd name="T22" fmla="*/ 3607069 w 39"/>
                <a:gd name="T23" fmla="*/ 9242336 h 15"/>
                <a:gd name="T24" fmla="*/ 5230442 w 39"/>
                <a:gd name="T25" fmla="*/ 3961001 h 15"/>
                <a:gd name="T26" fmla="*/ 6992553 w 39"/>
                <a:gd name="T27" fmla="*/ 3961001 h 15"/>
                <a:gd name="T28" fmla="*/ 8614156 w 39"/>
                <a:gd name="T29" fmla="*/ 3961001 h 15"/>
                <a:gd name="T30" fmla="*/ 10275291 w 39"/>
                <a:gd name="T31" fmla="*/ 0 h 15"/>
                <a:gd name="T32" fmla="*/ 11913001 w 39"/>
                <a:gd name="T33" fmla="*/ 0 h 15"/>
                <a:gd name="T34" fmla="*/ 12218462 w 39"/>
                <a:gd name="T35" fmla="*/ 9242336 h 15"/>
                <a:gd name="T36" fmla="*/ 12526570 w 39"/>
                <a:gd name="T37" fmla="*/ 12213087 h 15"/>
                <a:gd name="T38" fmla="*/ 12526570 w 39"/>
                <a:gd name="T39" fmla="*/ 21565451 h 15"/>
                <a:gd name="T40" fmla="*/ 12847758 w 39"/>
                <a:gd name="T41" fmla="*/ 34045114 h 15"/>
                <a:gd name="T42" fmla="*/ 11264628 w 39"/>
                <a:gd name="T43" fmla="*/ 50319386 h 15"/>
                <a:gd name="T44" fmla="*/ 8614156 w 39"/>
                <a:gd name="T45" fmla="*/ 59561721 h 15"/>
                <a:gd name="T46" fmla="*/ 5881102 w 39"/>
                <a:gd name="T47" fmla="*/ 63264509 h 15"/>
                <a:gd name="T48" fmla="*/ 3607069 w 39"/>
                <a:gd name="T49" fmla="*/ 63264509 h 15"/>
                <a:gd name="T50" fmla="*/ 3607069 w 39"/>
                <a:gd name="T51" fmla="*/ 63264509 h 15"/>
                <a:gd name="T52" fmla="*/ 3607069 w 39"/>
                <a:gd name="T53" fmla="*/ 63264509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15"/>
                <a:gd name="T83" fmla="*/ 39 w 39"/>
                <a:gd name="T84" fmla="*/ 15 h 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15">
                  <a:moveTo>
                    <a:pt x="11" y="15"/>
                  </a:moveTo>
                  <a:lnTo>
                    <a:pt x="9" y="14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4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6" y="1"/>
                  </a:lnTo>
                  <a:lnTo>
                    <a:pt x="21" y="1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39" y="8"/>
                  </a:lnTo>
                  <a:lnTo>
                    <a:pt x="34" y="12"/>
                  </a:lnTo>
                  <a:lnTo>
                    <a:pt x="26" y="14"/>
                  </a:lnTo>
                  <a:lnTo>
                    <a:pt x="18" y="15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2"/>
            <p:cNvSpPr>
              <a:spLocks/>
            </p:cNvSpPr>
            <p:nvPr/>
          </p:nvSpPr>
          <p:spPr bwMode="auto">
            <a:xfrm>
              <a:off x="2226" y="3202"/>
              <a:ext cx="293" cy="47"/>
            </a:xfrm>
            <a:custGeom>
              <a:avLst/>
              <a:gdLst>
                <a:gd name="T0" fmla="*/ 5822808 w 141"/>
                <a:gd name="T1" fmla="*/ 41605994 h 21"/>
                <a:gd name="T2" fmla="*/ 2048916 w 141"/>
                <a:gd name="T3" fmla="*/ 38068017 h 21"/>
                <a:gd name="T4" fmla="*/ 474490 w 141"/>
                <a:gd name="T5" fmla="*/ 32036362 h 21"/>
                <a:gd name="T6" fmla="*/ 0 w 141"/>
                <a:gd name="T7" fmla="*/ 25696952 h 21"/>
                <a:gd name="T8" fmla="*/ 474490 w 141"/>
                <a:gd name="T9" fmla="*/ 15908761 h 21"/>
                <a:gd name="T10" fmla="*/ 8311427 w 141"/>
                <a:gd name="T11" fmla="*/ 7990213 h 21"/>
                <a:gd name="T12" fmla="*/ 16569077 w 141"/>
                <a:gd name="T13" fmla="*/ 1595149 h 21"/>
                <a:gd name="T14" fmla="*/ 26118965 w 141"/>
                <a:gd name="T15" fmla="*/ 0 h 21"/>
                <a:gd name="T16" fmla="*/ 35444173 w 141"/>
                <a:gd name="T17" fmla="*/ 0 h 21"/>
                <a:gd name="T18" fmla="*/ 45440186 w 141"/>
                <a:gd name="T19" fmla="*/ 0 h 21"/>
                <a:gd name="T20" fmla="*/ 55262398 w 141"/>
                <a:gd name="T21" fmla="*/ 1595149 h 21"/>
                <a:gd name="T22" fmla="*/ 64812334 w 141"/>
                <a:gd name="T23" fmla="*/ 1595149 h 21"/>
                <a:gd name="T24" fmla="*/ 73653494 w 141"/>
                <a:gd name="T25" fmla="*/ 3570095 h 21"/>
                <a:gd name="T26" fmla="*/ 73122651 w 141"/>
                <a:gd name="T27" fmla="*/ 6395670 h 21"/>
                <a:gd name="T28" fmla="*/ 72033736 w 141"/>
                <a:gd name="T29" fmla="*/ 6395670 h 21"/>
                <a:gd name="T30" fmla="*/ 69880845 w 141"/>
                <a:gd name="T31" fmla="*/ 7990213 h 21"/>
                <a:gd name="T32" fmla="*/ 66375029 w 141"/>
                <a:gd name="T33" fmla="*/ 11481617 h 21"/>
                <a:gd name="T34" fmla="*/ 61024334 w 141"/>
                <a:gd name="T35" fmla="*/ 15908761 h 21"/>
                <a:gd name="T36" fmla="*/ 52712805 w 141"/>
                <a:gd name="T37" fmla="*/ 19479354 h 21"/>
                <a:gd name="T38" fmla="*/ 41238079 w 141"/>
                <a:gd name="T39" fmla="*/ 27293227 h 21"/>
                <a:gd name="T40" fmla="*/ 26118965 w 141"/>
                <a:gd name="T41" fmla="*/ 38068017 h 21"/>
                <a:gd name="T42" fmla="*/ 23580152 w 141"/>
                <a:gd name="T43" fmla="*/ 38068017 h 21"/>
                <a:gd name="T44" fmla="*/ 20771200 w 141"/>
                <a:gd name="T45" fmla="*/ 40023539 h 21"/>
                <a:gd name="T46" fmla="*/ 18385258 w 141"/>
                <a:gd name="T47" fmla="*/ 40023539 h 21"/>
                <a:gd name="T48" fmla="*/ 16070439 w 141"/>
                <a:gd name="T49" fmla="*/ 40023539 h 21"/>
                <a:gd name="T50" fmla="*/ 13549654 w 141"/>
                <a:gd name="T51" fmla="*/ 40023539 h 21"/>
                <a:gd name="T52" fmla="*/ 11006429 w 141"/>
                <a:gd name="T53" fmla="*/ 40023539 h 21"/>
                <a:gd name="T54" fmla="*/ 8311427 w 141"/>
                <a:gd name="T55" fmla="*/ 41605994 h 21"/>
                <a:gd name="T56" fmla="*/ 5822808 w 141"/>
                <a:gd name="T57" fmla="*/ 41605994 h 21"/>
                <a:gd name="T58" fmla="*/ 5822808 w 141"/>
                <a:gd name="T59" fmla="*/ 41605994 h 21"/>
                <a:gd name="T60" fmla="*/ 5822808 w 141"/>
                <a:gd name="T61" fmla="*/ 41605994 h 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1"/>
                <a:gd name="T94" fmla="*/ 0 h 21"/>
                <a:gd name="T95" fmla="*/ 141 w 141"/>
                <a:gd name="T96" fmla="*/ 21 h 2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1" h="21">
                  <a:moveTo>
                    <a:pt x="11" y="21"/>
                  </a:moveTo>
                  <a:lnTo>
                    <a:pt x="4" y="19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" y="8"/>
                  </a:lnTo>
                  <a:lnTo>
                    <a:pt x="16" y="4"/>
                  </a:lnTo>
                  <a:lnTo>
                    <a:pt x="32" y="1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87" y="0"/>
                  </a:lnTo>
                  <a:lnTo>
                    <a:pt x="106" y="1"/>
                  </a:lnTo>
                  <a:lnTo>
                    <a:pt x="124" y="1"/>
                  </a:lnTo>
                  <a:lnTo>
                    <a:pt x="141" y="2"/>
                  </a:lnTo>
                  <a:lnTo>
                    <a:pt x="140" y="3"/>
                  </a:lnTo>
                  <a:lnTo>
                    <a:pt x="138" y="3"/>
                  </a:lnTo>
                  <a:lnTo>
                    <a:pt x="134" y="4"/>
                  </a:lnTo>
                  <a:lnTo>
                    <a:pt x="127" y="6"/>
                  </a:lnTo>
                  <a:lnTo>
                    <a:pt x="117" y="8"/>
                  </a:lnTo>
                  <a:lnTo>
                    <a:pt x="101" y="10"/>
                  </a:lnTo>
                  <a:lnTo>
                    <a:pt x="79" y="14"/>
                  </a:lnTo>
                  <a:lnTo>
                    <a:pt x="50" y="19"/>
                  </a:lnTo>
                  <a:lnTo>
                    <a:pt x="45" y="19"/>
                  </a:lnTo>
                  <a:lnTo>
                    <a:pt x="40" y="20"/>
                  </a:lnTo>
                  <a:lnTo>
                    <a:pt x="35" y="20"/>
                  </a:lnTo>
                  <a:lnTo>
                    <a:pt x="31" y="20"/>
                  </a:lnTo>
                  <a:lnTo>
                    <a:pt x="26" y="20"/>
                  </a:lnTo>
                  <a:lnTo>
                    <a:pt x="21" y="20"/>
                  </a:lnTo>
                  <a:lnTo>
                    <a:pt x="16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13"/>
            <p:cNvSpPr>
              <a:spLocks/>
            </p:cNvSpPr>
            <p:nvPr/>
          </p:nvSpPr>
          <p:spPr bwMode="auto">
            <a:xfrm>
              <a:off x="2569" y="3184"/>
              <a:ext cx="79" cy="35"/>
            </a:xfrm>
            <a:custGeom>
              <a:avLst/>
              <a:gdLst>
                <a:gd name="T0" fmla="*/ 1685685 w 37"/>
                <a:gd name="T1" fmla="*/ 63264509 h 15"/>
                <a:gd name="T2" fmla="*/ 789498 w 37"/>
                <a:gd name="T3" fmla="*/ 50319386 h 15"/>
                <a:gd name="T4" fmla="*/ 0 w 37"/>
                <a:gd name="T5" fmla="*/ 41700503 h 15"/>
                <a:gd name="T6" fmla="*/ 789498 w 37"/>
                <a:gd name="T7" fmla="*/ 28497203 h 15"/>
                <a:gd name="T8" fmla="*/ 789498 w 37"/>
                <a:gd name="T9" fmla="*/ 21565451 h 15"/>
                <a:gd name="T10" fmla="*/ 4292845 w 37"/>
                <a:gd name="T11" fmla="*/ 16174088 h 15"/>
                <a:gd name="T12" fmla="*/ 8392253 w 37"/>
                <a:gd name="T13" fmla="*/ 12213087 h 15"/>
                <a:gd name="T14" fmla="*/ 12003617 w 37"/>
                <a:gd name="T15" fmla="*/ 9242336 h 15"/>
                <a:gd name="T16" fmla="*/ 15096409 w 37"/>
                <a:gd name="T17" fmla="*/ 3961001 h 15"/>
                <a:gd name="T18" fmla="*/ 19570230 w 37"/>
                <a:gd name="T19" fmla="*/ 3961001 h 15"/>
                <a:gd name="T20" fmla="*/ 23152218 w 37"/>
                <a:gd name="T21" fmla="*/ 0 h 15"/>
                <a:gd name="T22" fmla="*/ 27084398 w 37"/>
                <a:gd name="T23" fmla="*/ 3961001 h 15"/>
                <a:gd name="T24" fmla="*/ 31543925 w 37"/>
                <a:gd name="T25" fmla="*/ 3961001 h 15"/>
                <a:gd name="T26" fmla="*/ 30572895 w 37"/>
                <a:gd name="T27" fmla="*/ 28497203 h 15"/>
                <a:gd name="T28" fmla="*/ 27788844 w 37"/>
                <a:gd name="T29" fmla="*/ 46903829 h 15"/>
                <a:gd name="T30" fmla="*/ 24633291 w 37"/>
                <a:gd name="T31" fmla="*/ 53913589 h 15"/>
                <a:gd name="T32" fmla="*/ 20331696 w 37"/>
                <a:gd name="T33" fmla="*/ 59561721 h 15"/>
                <a:gd name="T34" fmla="*/ 16407882 w 37"/>
                <a:gd name="T35" fmla="*/ 63264509 h 15"/>
                <a:gd name="T36" fmla="*/ 12003617 w 37"/>
                <a:gd name="T37" fmla="*/ 63264509 h 15"/>
                <a:gd name="T38" fmla="*/ 6706344 w 37"/>
                <a:gd name="T39" fmla="*/ 63264509 h 15"/>
                <a:gd name="T40" fmla="*/ 1685685 w 37"/>
                <a:gd name="T41" fmla="*/ 63264509 h 15"/>
                <a:gd name="T42" fmla="*/ 1685685 w 37"/>
                <a:gd name="T43" fmla="*/ 63264509 h 15"/>
                <a:gd name="T44" fmla="*/ 1685685 w 37"/>
                <a:gd name="T45" fmla="*/ 63264509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"/>
                <a:gd name="T70" fmla="*/ 0 h 15"/>
                <a:gd name="T71" fmla="*/ 37 w 37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" h="15">
                  <a:moveTo>
                    <a:pt x="2" y="15"/>
                  </a:moveTo>
                  <a:lnTo>
                    <a:pt x="1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5"/>
                  </a:lnTo>
                  <a:lnTo>
                    <a:pt x="5" y="4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1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7" y="1"/>
                  </a:lnTo>
                  <a:lnTo>
                    <a:pt x="36" y="7"/>
                  </a:lnTo>
                  <a:lnTo>
                    <a:pt x="33" y="11"/>
                  </a:lnTo>
                  <a:lnTo>
                    <a:pt x="29" y="13"/>
                  </a:lnTo>
                  <a:lnTo>
                    <a:pt x="24" y="14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8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14"/>
            <p:cNvSpPr>
              <a:spLocks/>
            </p:cNvSpPr>
            <p:nvPr/>
          </p:nvSpPr>
          <p:spPr bwMode="auto">
            <a:xfrm>
              <a:off x="2251" y="2890"/>
              <a:ext cx="318" cy="56"/>
            </a:xfrm>
            <a:custGeom>
              <a:avLst/>
              <a:gdLst>
                <a:gd name="T0" fmla="*/ 14151500 w 150"/>
                <a:gd name="T1" fmla="*/ 50189301 h 25"/>
                <a:gd name="T2" fmla="*/ 5960047 w 150"/>
                <a:gd name="T3" fmla="*/ 44105015 h 25"/>
                <a:gd name="T4" fmla="*/ 2184102 w 150"/>
                <a:gd name="T5" fmla="*/ 38606333 h 25"/>
                <a:gd name="T6" fmla="*/ 625521 w 150"/>
                <a:gd name="T7" fmla="*/ 27771231 h 25"/>
                <a:gd name="T8" fmla="*/ 0 w 150"/>
                <a:gd name="T9" fmla="*/ 14476298 h 25"/>
                <a:gd name="T10" fmla="*/ 5960047 w 150"/>
                <a:gd name="T11" fmla="*/ 8071421 h 25"/>
                <a:gd name="T12" fmla="*/ 17265634 w 150"/>
                <a:gd name="T13" fmla="*/ 3603313 h 25"/>
                <a:gd name="T14" fmla="*/ 31483128 w 150"/>
                <a:gd name="T15" fmla="*/ 1608622 h 25"/>
                <a:gd name="T16" fmla="*/ 47957945 w 150"/>
                <a:gd name="T17" fmla="*/ 0 h 25"/>
                <a:gd name="T18" fmla="*/ 64928526 w 150"/>
                <a:gd name="T19" fmla="*/ 0 h 25"/>
                <a:gd name="T20" fmla="*/ 82228800 w 150"/>
                <a:gd name="T21" fmla="*/ 1608622 h 25"/>
                <a:gd name="T22" fmla="*/ 97379575 w 150"/>
                <a:gd name="T23" fmla="*/ 3603313 h 25"/>
                <a:gd name="T24" fmla="*/ 109380946 w 150"/>
                <a:gd name="T25" fmla="*/ 6462633 h 25"/>
                <a:gd name="T26" fmla="*/ 110014911 w 150"/>
                <a:gd name="T27" fmla="*/ 8071421 h 25"/>
                <a:gd name="T28" fmla="*/ 110861563 w 150"/>
                <a:gd name="T29" fmla="*/ 10002651 h 25"/>
                <a:gd name="T30" fmla="*/ 111494953 w 150"/>
                <a:gd name="T31" fmla="*/ 11684931 h 25"/>
                <a:gd name="T32" fmla="*/ 112199196 w 150"/>
                <a:gd name="T33" fmla="*/ 14476298 h 25"/>
                <a:gd name="T34" fmla="*/ 106239130 w 150"/>
                <a:gd name="T35" fmla="*/ 19689739 h 25"/>
                <a:gd name="T36" fmla="*/ 95714600 w 150"/>
                <a:gd name="T37" fmla="*/ 26174245 h 25"/>
                <a:gd name="T38" fmla="*/ 81595580 w 150"/>
                <a:gd name="T39" fmla="*/ 32426908 h 25"/>
                <a:gd name="T40" fmla="*/ 64928526 w 150"/>
                <a:gd name="T41" fmla="*/ 38606333 h 25"/>
                <a:gd name="T42" fmla="*/ 48783445 w 150"/>
                <a:gd name="T43" fmla="*/ 42111458 h 25"/>
                <a:gd name="T44" fmla="*/ 33445739 w 150"/>
                <a:gd name="T45" fmla="*/ 46611275 h 25"/>
                <a:gd name="T46" fmla="*/ 21437650 w 150"/>
                <a:gd name="T47" fmla="*/ 48608979 h 25"/>
                <a:gd name="T48" fmla="*/ 14151500 w 150"/>
                <a:gd name="T49" fmla="*/ 50189301 h 25"/>
                <a:gd name="T50" fmla="*/ 14151500 w 150"/>
                <a:gd name="T51" fmla="*/ 50189301 h 25"/>
                <a:gd name="T52" fmla="*/ 14151500 w 150"/>
                <a:gd name="T53" fmla="*/ 50189301 h 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0"/>
                <a:gd name="T82" fmla="*/ 0 h 25"/>
                <a:gd name="T83" fmla="*/ 150 w 150"/>
                <a:gd name="T84" fmla="*/ 25 h 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0" h="25">
                  <a:moveTo>
                    <a:pt x="19" y="25"/>
                  </a:moveTo>
                  <a:lnTo>
                    <a:pt x="8" y="22"/>
                  </a:lnTo>
                  <a:lnTo>
                    <a:pt x="3" y="19"/>
                  </a:lnTo>
                  <a:lnTo>
                    <a:pt x="1" y="14"/>
                  </a:lnTo>
                  <a:lnTo>
                    <a:pt x="0" y="7"/>
                  </a:lnTo>
                  <a:lnTo>
                    <a:pt x="8" y="4"/>
                  </a:lnTo>
                  <a:lnTo>
                    <a:pt x="23" y="2"/>
                  </a:lnTo>
                  <a:lnTo>
                    <a:pt x="42" y="1"/>
                  </a:lnTo>
                  <a:lnTo>
                    <a:pt x="64" y="0"/>
                  </a:lnTo>
                  <a:lnTo>
                    <a:pt x="87" y="0"/>
                  </a:lnTo>
                  <a:lnTo>
                    <a:pt x="110" y="1"/>
                  </a:lnTo>
                  <a:lnTo>
                    <a:pt x="130" y="2"/>
                  </a:lnTo>
                  <a:lnTo>
                    <a:pt x="146" y="3"/>
                  </a:lnTo>
                  <a:lnTo>
                    <a:pt x="147" y="4"/>
                  </a:lnTo>
                  <a:lnTo>
                    <a:pt x="148" y="5"/>
                  </a:lnTo>
                  <a:lnTo>
                    <a:pt x="149" y="6"/>
                  </a:lnTo>
                  <a:lnTo>
                    <a:pt x="150" y="7"/>
                  </a:lnTo>
                  <a:lnTo>
                    <a:pt x="142" y="10"/>
                  </a:lnTo>
                  <a:lnTo>
                    <a:pt x="128" y="13"/>
                  </a:lnTo>
                  <a:lnTo>
                    <a:pt x="109" y="16"/>
                  </a:lnTo>
                  <a:lnTo>
                    <a:pt x="87" y="19"/>
                  </a:lnTo>
                  <a:lnTo>
                    <a:pt x="65" y="21"/>
                  </a:lnTo>
                  <a:lnTo>
                    <a:pt x="45" y="23"/>
                  </a:lnTo>
                  <a:lnTo>
                    <a:pt x="29" y="24"/>
                  </a:lnTo>
                  <a:lnTo>
                    <a:pt x="19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5"/>
            <p:cNvSpPr>
              <a:spLocks/>
            </p:cNvSpPr>
            <p:nvPr/>
          </p:nvSpPr>
          <p:spPr bwMode="auto">
            <a:xfrm>
              <a:off x="2218" y="2314"/>
              <a:ext cx="318" cy="34"/>
            </a:xfrm>
            <a:custGeom>
              <a:avLst/>
              <a:gdLst>
                <a:gd name="T0" fmla="*/ 2304703 w 152"/>
                <a:gd name="T1" fmla="*/ 12443734 h 16"/>
                <a:gd name="T2" fmla="*/ 1101619 w 152"/>
                <a:gd name="T3" fmla="*/ 9188778 h 16"/>
                <a:gd name="T4" fmla="*/ 526673 w 152"/>
                <a:gd name="T5" fmla="*/ 7798994 h 16"/>
                <a:gd name="T6" fmla="*/ 526673 w 152"/>
                <a:gd name="T7" fmla="*/ 5510918 h 16"/>
                <a:gd name="T8" fmla="*/ 0 w 152"/>
                <a:gd name="T9" fmla="*/ 2254886 h 16"/>
                <a:gd name="T10" fmla="*/ 4190794 w 152"/>
                <a:gd name="T11" fmla="*/ 722636 h 16"/>
                <a:gd name="T12" fmla="*/ 14151649 w 152"/>
                <a:gd name="T13" fmla="*/ 0 h 16"/>
                <a:gd name="T14" fmla="*/ 27109776 w 152"/>
                <a:gd name="T15" fmla="*/ 0 h 16"/>
                <a:gd name="T16" fmla="*/ 42548668 w 152"/>
                <a:gd name="T17" fmla="*/ 0 h 16"/>
                <a:gd name="T18" fmla="*/ 57819678 w 152"/>
                <a:gd name="T19" fmla="*/ 1535602 h 16"/>
                <a:gd name="T20" fmla="*/ 71799768 w 152"/>
                <a:gd name="T21" fmla="*/ 3263154 h 16"/>
                <a:gd name="T22" fmla="*/ 83118221 w 152"/>
                <a:gd name="T23" fmla="*/ 6163692 h 16"/>
                <a:gd name="T24" fmla="*/ 89549919 w 152"/>
                <a:gd name="T25" fmla="*/ 9188778 h 16"/>
                <a:gd name="T26" fmla="*/ 78412904 w 152"/>
                <a:gd name="T27" fmla="*/ 9188778 h 16"/>
                <a:gd name="T28" fmla="*/ 67854922 w 152"/>
                <a:gd name="T29" fmla="*/ 9188778 h 16"/>
                <a:gd name="T30" fmla="*/ 56716505 w 152"/>
                <a:gd name="T31" fmla="*/ 10181836 h 16"/>
                <a:gd name="T32" fmla="*/ 45391918 w 152"/>
                <a:gd name="T33" fmla="*/ 11064518 h 16"/>
                <a:gd name="T34" fmla="*/ 34063643 w 152"/>
                <a:gd name="T35" fmla="*/ 11064518 h 16"/>
                <a:gd name="T36" fmla="*/ 23691462 w 152"/>
                <a:gd name="T37" fmla="*/ 11710701 h 16"/>
                <a:gd name="T38" fmla="*/ 12958132 w 152"/>
                <a:gd name="T39" fmla="*/ 12443734 h 16"/>
                <a:gd name="T40" fmla="*/ 2304703 w 152"/>
                <a:gd name="T41" fmla="*/ 12443734 h 16"/>
                <a:gd name="T42" fmla="*/ 2304703 w 152"/>
                <a:gd name="T43" fmla="*/ 12443734 h 16"/>
                <a:gd name="T44" fmla="*/ 2304703 w 152"/>
                <a:gd name="T45" fmla="*/ 12443734 h 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6"/>
                <a:gd name="T71" fmla="*/ 152 w 152"/>
                <a:gd name="T72" fmla="*/ 16 h 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6">
                  <a:moveTo>
                    <a:pt x="4" y="16"/>
                  </a:moveTo>
                  <a:lnTo>
                    <a:pt x="2" y="12"/>
                  </a:lnTo>
                  <a:lnTo>
                    <a:pt x="1" y="10"/>
                  </a:lnTo>
                  <a:lnTo>
                    <a:pt x="1" y="7"/>
                  </a:lnTo>
                  <a:lnTo>
                    <a:pt x="0" y="3"/>
                  </a:lnTo>
                  <a:lnTo>
                    <a:pt x="7" y="1"/>
                  </a:lnTo>
                  <a:lnTo>
                    <a:pt x="24" y="0"/>
                  </a:lnTo>
                  <a:lnTo>
                    <a:pt x="46" y="0"/>
                  </a:lnTo>
                  <a:lnTo>
                    <a:pt x="72" y="0"/>
                  </a:lnTo>
                  <a:lnTo>
                    <a:pt x="98" y="2"/>
                  </a:lnTo>
                  <a:lnTo>
                    <a:pt x="122" y="4"/>
                  </a:lnTo>
                  <a:lnTo>
                    <a:pt x="141" y="8"/>
                  </a:lnTo>
                  <a:lnTo>
                    <a:pt x="152" y="12"/>
                  </a:lnTo>
                  <a:lnTo>
                    <a:pt x="133" y="12"/>
                  </a:lnTo>
                  <a:lnTo>
                    <a:pt x="115" y="12"/>
                  </a:lnTo>
                  <a:lnTo>
                    <a:pt x="96" y="13"/>
                  </a:lnTo>
                  <a:lnTo>
                    <a:pt x="77" y="14"/>
                  </a:lnTo>
                  <a:lnTo>
                    <a:pt x="58" y="14"/>
                  </a:lnTo>
                  <a:lnTo>
                    <a:pt x="40" y="15"/>
                  </a:lnTo>
                  <a:lnTo>
                    <a:pt x="22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6"/>
            <p:cNvSpPr>
              <a:spLocks/>
            </p:cNvSpPr>
            <p:nvPr/>
          </p:nvSpPr>
          <p:spPr bwMode="auto">
            <a:xfrm>
              <a:off x="2289" y="1738"/>
              <a:ext cx="330" cy="52"/>
            </a:xfrm>
            <a:custGeom>
              <a:avLst/>
              <a:gdLst>
                <a:gd name="T0" fmla="*/ 565349 w 157"/>
                <a:gd name="T1" fmla="*/ 13273820 h 25"/>
                <a:gd name="T2" fmla="*/ 0 w 157"/>
                <a:gd name="T3" fmla="*/ 11265586 h 25"/>
                <a:gd name="T4" fmla="*/ 0 w 157"/>
                <a:gd name="T5" fmla="*/ 9449442 h 25"/>
                <a:gd name="T6" fmla="*/ 0 w 157"/>
                <a:gd name="T7" fmla="*/ 7856301 h 25"/>
                <a:gd name="T8" fmla="*/ 0 w 157"/>
                <a:gd name="T9" fmla="*/ 5908652 h 25"/>
                <a:gd name="T10" fmla="*/ 7660557 w 157"/>
                <a:gd name="T11" fmla="*/ 2603917 h 25"/>
                <a:gd name="T12" fmla="*/ 18040717 w 157"/>
                <a:gd name="T13" fmla="*/ 478841 h 25"/>
                <a:gd name="T14" fmla="*/ 31336493 w 157"/>
                <a:gd name="T15" fmla="*/ 0 h 25"/>
                <a:gd name="T16" fmla="*/ 46755043 w 157"/>
                <a:gd name="T17" fmla="*/ 478841 h 25"/>
                <a:gd name="T18" fmla="*/ 61662919 w 157"/>
                <a:gd name="T19" fmla="*/ 995989 h 25"/>
                <a:gd name="T20" fmla="*/ 76955224 w 157"/>
                <a:gd name="T21" fmla="*/ 2603917 h 25"/>
                <a:gd name="T22" fmla="*/ 89692106 w 157"/>
                <a:gd name="T23" fmla="*/ 3068098 h 25"/>
                <a:gd name="T24" fmla="*/ 100772827 w 157"/>
                <a:gd name="T25" fmla="*/ 3777068 h 25"/>
                <a:gd name="T26" fmla="*/ 100005907 w 157"/>
                <a:gd name="T27" fmla="*/ 4912363 h 25"/>
                <a:gd name="T28" fmla="*/ 97383170 w 157"/>
                <a:gd name="T29" fmla="*/ 5908652 h 25"/>
                <a:gd name="T30" fmla="*/ 93626488 w 157"/>
                <a:gd name="T31" fmla="*/ 6831901 h 25"/>
                <a:gd name="T32" fmla="*/ 87862862 w 157"/>
                <a:gd name="T33" fmla="*/ 7856301 h 25"/>
                <a:gd name="T34" fmla="*/ 80234727 w 157"/>
                <a:gd name="T35" fmla="*/ 8512252 h 25"/>
                <a:gd name="T36" fmla="*/ 72574170 w 157"/>
                <a:gd name="T37" fmla="*/ 9449442 h 25"/>
                <a:gd name="T38" fmla="*/ 63477718 w 157"/>
                <a:gd name="T39" fmla="*/ 10217715 h 25"/>
                <a:gd name="T40" fmla="*/ 54570471 w 157"/>
                <a:gd name="T41" fmla="*/ 10669244 h 25"/>
                <a:gd name="T42" fmla="*/ 45438728 w 157"/>
                <a:gd name="T43" fmla="*/ 11797492 h 25"/>
                <a:gd name="T44" fmla="*/ 35986115 w 157"/>
                <a:gd name="T45" fmla="*/ 11797492 h 25"/>
                <a:gd name="T46" fmla="*/ 27404261 w 157"/>
                <a:gd name="T47" fmla="*/ 12289996 h 25"/>
                <a:gd name="T48" fmla="*/ 19119931 w 157"/>
                <a:gd name="T49" fmla="*/ 12739933 h 25"/>
                <a:gd name="T50" fmla="*/ 12782586 w 157"/>
                <a:gd name="T51" fmla="*/ 12739933 h 25"/>
                <a:gd name="T52" fmla="*/ 6967227 w 157"/>
                <a:gd name="T53" fmla="*/ 13273820 h 25"/>
                <a:gd name="T54" fmla="*/ 2497728 w 157"/>
                <a:gd name="T55" fmla="*/ 13273820 h 25"/>
                <a:gd name="T56" fmla="*/ 565349 w 157"/>
                <a:gd name="T57" fmla="*/ 13273820 h 25"/>
                <a:gd name="T58" fmla="*/ 565349 w 157"/>
                <a:gd name="T59" fmla="*/ 13273820 h 25"/>
                <a:gd name="T60" fmla="*/ 565349 w 157"/>
                <a:gd name="T61" fmla="*/ 13273820 h 2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7"/>
                <a:gd name="T94" fmla="*/ 0 h 25"/>
                <a:gd name="T95" fmla="*/ 157 w 157"/>
                <a:gd name="T96" fmla="*/ 25 h 2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7" h="25">
                  <a:moveTo>
                    <a:pt x="1" y="25"/>
                  </a:move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2" y="5"/>
                  </a:lnTo>
                  <a:lnTo>
                    <a:pt x="28" y="1"/>
                  </a:lnTo>
                  <a:lnTo>
                    <a:pt x="49" y="0"/>
                  </a:lnTo>
                  <a:lnTo>
                    <a:pt x="73" y="1"/>
                  </a:lnTo>
                  <a:lnTo>
                    <a:pt x="96" y="2"/>
                  </a:lnTo>
                  <a:lnTo>
                    <a:pt x="120" y="5"/>
                  </a:lnTo>
                  <a:lnTo>
                    <a:pt x="140" y="6"/>
                  </a:lnTo>
                  <a:lnTo>
                    <a:pt x="157" y="7"/>
                  </a:lnTo>
                  <a:lnTo>
                    <a:pt x="156" y="9"/>
                  </a:lnTo>
                  <a:lnTo>
                    <a:pt x="152" y="11"/>
                  </a:lnTo>
                  <a:lnTo>
                    <a:pt x="146" y="13"/>
                  </a:lnTo>
                  <a:lnTo>
                    <a:pt x="137" y="15"/>
                  </a:lnTo>
                  <a:lnTo>
                    <a:pt x="125" y="16"/>
                  </a:lnTo>
                  <a:lnTo>
                    <a:pt x="113" y="18"/>
                  </a:lnTo>
                  <a:lnTo>
                    <a:pt x="99" y="19"/>
                  </a:lnTo>
                  <a:lnTo>
                    <a:pt x="85" y="20"/>
                  </a:lnTo>
                  <a:lnTo>
                    <a:pt x="71" y="22"/>
                  </a:lnTo>
                  <a:lnTo>
                    <a:pt x="56" y="22"/>
                  </a:lnTo>
                  <a:lnTo>
                    <a:pt x="43" y="23"/>
                  </a:lnTo>
                  <a:lnTo>
                    <a:pt x="30" y="24"/>
                  </a:lnTo>
                  <a:lnTo>
                    <a:pt x="20" y="24"/>
                  </a:lnTo>
                  <a:lnTo>
                    <a:pt x="11" y="25"/>
                  </a:lnTo>
                  <a:lnTo>
                    <a:pt x="4" y="25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7"/>
            <p:cNvSpPr>
              <a:spLocks/>
            </p:cNvSpPr>
            <p:nvPr/>
          </p:nvSpPr>
          <p:spPr bwMode="auto">
            <a:xfrm>
              <a:off x="2285" y="1495"/>
              <a:ext cx="288" cy="44"/>
            </a:xfrm>
            <a:custGeom>
              <a:avLst/>
              <a:gdLst>
                <a:gd name="T0" fmla="*/ 1189968 w 137"/>
                <a:gd name="T1" fmla="*/ 12131778 h 21"/>
                <a:gd name="T2" fmla="*/ 0 w 137"/>
                <a:gd name="T3" fmla="*/ 8954934 h 21"/>
                <a:gd name="T4" fmla="*/ 0 w 137"/>
                <a:gd name="T5" fmla="*/ 6659308 h 21"/>
                <a:gd name="T6" fmla="*/ 566061 w 137"/>
                <a:gd name="T7" fmla="*/ 4933955 h 21"/>
                <a:gd name="T8" fmla="*/ 566061 w 137"/>
                <a:gd name="T9" fmla="*/ 2891058 h 21"/>
                <a:gd name="T10" fmla="*/ 8846773 w 137"/>
                <a:gd name="T11" fmla="*/ 1123902 h 21"/>
                <a:gd name="T12" fmla="*/ 19150188 w 137"/>
                <a:gd name="T13" fmla="*/ 536408 h 21"/>
                <a:gd name="T14" fmla="*/ 30882469 w 137"/>
                <a:gd name="T15" fmla="*/ 0 h 21"/>
                <a:gd name="T16" fmla="*/ 42493626 w 137"/>
                <a:gd name="T17" fmla="*/ 0 h 21"/>
                <a:gd name="T18" fmla="*/ 54677963 w 137"/>
                <a:gd name="T19" fmla="*/ 0 h 21"/>
                <a:gd name="T20" fmla="*/ 66923411 w 137"/>
                <a:gd name="T21" fmla="*/ 536408 h 21"/>
                <a:gd name="T22" fmla="*/ 78276350 w 137"/>
                <a:gd name="T23" fmla="*/ 1783500 h 21"/>
                <a:gd name="T24" fmla="*/ 88008211 w 137"/>
                <a:gd name="T25" fmla="*/ 2891058 h 21"/>
                <a:gd name="T26" fmla="*/ 85677387 w 137"/>
                <a:gd name="T27" fmla="*/ 5533805 h 21"/>
                <a:gd name="T28" fmla="*/ 80478594 w 137"/>
                <a:gd name="T29" fmla="*/ 7171453 h 21"/>
                <a:gd name="T30" fmla="*/ 73499431 w 137"/>
                <a:gd name="T31" fmla="*/ 8431320 h 21"/>
                <a:gd name="T32" fmla="*/ 64152612 w 137"/>
                <a:gd name="T33" fmla="*/ 8954934 h 21"/>
                <a:gd name="T34" fmla="*/ 55304972 w 137"/>
                <a:gd name="T35" fmla="*/ 9804794 h 21"/>
                <a:gd name="T36" fmla="*/ 46082066 w 137"/>
                <a:gd name="T37" fmla="*/ 10337810 h 21"/>
                <a:gd name="T38" fmla="*/ 38552975 w 137"/>
                <a:gd name="T39" fmla="*/ 10337810 h 21"/>
                <a:gd name="T40" fmla="*/ 33271089 w 137"/>
                <a:gd name="T41" fmla="*/ 11594639 h 21"/>
                <a:gd name="T42" fmla="*/ 26935244 w 137"/>
                <a:gd name="T43" fmla="*/ 12131778 h 21"/>
                <a:gd name="T44" fmla="*/ 22718197 w 137"/>
                <a:gd name="T45" fmla="*/ 12131778 h 21"/>
                <a:gd name="T46" fmla="*/ 18597596 w 137"/>
                <a:gd name="T47" fmla="*/ 12131778 h 21"/>
                <a:gd name="T48" fmla="*/ 15313824 w 137"/>
                <a:gd name="T49" fmla="*/ 12691810 h 21"/>
                <a:gd name="T50" fmla="*/ 12244759 w 137"/>
                <a:gd name="T51" fmla="*/ 12691810 h 21"/>
                <a:gd name="T52" fmla="*/ 9743893 w 137"/>
                <a:gd name="T53" fmla="*/ 12691810 h 21"/>
                <a:gd name="T54" fmla="*/ 5824764 w 137"/>
                <a:gd name="T55" fmla="*/ 12131778 h 21"/>
                <a:gd name="T56" fmla="*/ 1189968 w 137"/>
                <a:gd name="T57" fmla="*/ 12131778 h 21"/>
                <a:gd name="T58" fmla="*/ 1189968 w 137"/>
                <a:gd name="T59" fmla="*/ 12131778 h 21"/>
                <a:gd name="T60" fmla="*/ 1189968 w 137"/>
                <a:gd name="T61" fmla="*/ 12131778 h 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"/>
                <a:gd name="T94" fmla="*/ 0 h 21"/>
                <a:gd name="T95" fmla="*/ 137 w 137"/>
                <a:gd name="T96" fmla="*/ 21 h 2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" h="21">
                  <a:moveTo>
                    <a:pt x="2" y="20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5"/>
                  </a:lnTo>
                  <a:lnTo>
                    <a:pt x="14" y="2"/>
                  </a:lnTo>
                  <a:lnTo>
                    <a:pt x="30" y="1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85" y="0"/>
                  </a:lnTo>
                  <a:lnTo>
                    <a:pt x="104" y="1"/>
                  </a:lnTo>
                  <a:lnTo>
                    <a:pt x="122" y="3"/>
                  </a:lnTo>
                  <a:lnTo>
                    <a:pt x="137" y="5"/>
                  </a:lnTo>
                  <a:lnTo>
                    <a:pt x="133" y="9"/>
                  </a:lnTo>
                  <a:lnTo>
                    <a:pt x="125" y="12"/>
                  </a:lnTo>
                  <a:lnTo>
                    <a:pt x="114" y="14"/>
                  </a:lnTo>
                  <a:lnTo>
                    <a:pt x="100" y="15"/>
                  </a:lnTo>
                  <a:lnTo>
                    <a:pt x="86" y="16"/>
                  </a:lnTo>
                  <a:lnTo>
                    <a:pt x="72" y="17"/>
                  </a:lnTo>
                  <a:lnTo>
                    <a:pt x="60" y="17"/>
                  </a:lnTo>
                  <a:lnTo>
                    <a:pt x="52" y="19"/>
                  </a:lnTo>
                  <a:lnTo>
                    <a:pt x="42" y="20"/>
                  </a:lnTo>
                  <a:lnTo>
                    <a:pt x="35" y="20"/>
                  </a:lnTo>
                  <a:lnTo>
                    <a:pt x="29" y="20"/>
                  </a:lnTo>
                  <a:lnTo>
                    <a:pt x="24" y="21"/>
                  </a:lnTo>
                  <a:lnTo>
                    <a:pt x="19" y="21"/>
                  </a:lnTo>
                  <a:lnTo>
                    <a:pt x="15" y="21"/>
                  </a:lnTo>
                  <a:lnTo>
                    <a:pt x="9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8"/>
            <p:cNvSpPr>
              <a:spLocks/>
            </p:cNvSpPr>
            <p:nvPr/>
          </p:nvSpPr>
          <p:spPr bwMode="auto">
            <a:xfrm>
              <a:off x="930" y="1162"/>
              <a:ext cx="3901" cy="2763"/>
            </a:xfrm>
            <a:custGeom>
              <a:avLst/>
              <a:gdLst>
                <a:gd name="T0" fmla="*/ 457449768 w 1867"/>
                <a:gd name="T1" fmla="*/ 1392026370 h 1276"/>
                <a:gd name="T2" fmla="*/ 407289551 w 1867"/>
                <a:gd name="T3" fmla="*/ 1369359335 h 1276"/>
                <a:gd name="T4" fmla="*/ 372857624 w 1867"/>
                <a:gd name="T5" fmla="*/ 1317804470 h 1276"/>
                <a:gd name="T6" fmla="*/ 315694812 w 1867"/>
                <a:gd name="T7" fmla="*/ 1311223639 h 1276"/>
                <a:gd name="T8" fmla="*/ 258644796 w 1867"/>
                <a:gd name="T9" fmla="*/ 1319640178 h 1276"/>
                <a:gd name="T10" fmla="*/ 210410575 w 1867"/>
                <a:gd name="T11" fmla="*/ 1329851917 h 1276"/>
                <a:gd name="T12" fmla="*/ 167622662 w 1867"/>
                <a:gd name="T13" fmla="*/ 1337427725 h 1276"/>
                <a:gd name="T14" fmla="*/ 126335066 w 1867"/>
                <a:gd name="T15" fmla="*/ 1343890743 h 1276"/>
                <a:gd name="T16" fmla="*/ 99481399 w 1867"/>
                <a:gd name="T17" fmla="*/ 1335474115 h 1276"/>
                <a:gd name="T18" fmla="*/ 67320023 w 1867"/>
                <a:gd name="T19" fmla="*/ 1116360528 h 1276"/>
                <a:gd name="T20" fmla="*/ 21222898 w 1867"/>
                <a:gd name="T21" fmla="*/ 750132303 h 1276"/>
                <a:gd name="T22" fmla="*/ 2777405 w 1867"/>
                <a:gd name="T23" fmla="*/ 557405940 h 1276"/>
                <a:gd name="T24" fmla="*/ 11127969 w 1867"/>
                <a:gd name="T25" fmla="*/ 456677362 h 1276"/>
                <a:gd name="T26" fmla="*/ 29560518 w 1867"/>
                <a:gd name="T27" fmla="*/ 259591496 h 1276"/>
                <a:gd name="T28" fmla="*/ 44344148 w 1867"/>
                <a:gd name="T29" fmla="*/ 196238738 h 1276"/>
                <a:gd name="T30" fmla="*/ 59243469 w 1867"/>
                <a:gd name="T31" fmla="*/ 141090118 h 1276"/>
                <a:gd name="T32" fmla="*/ 115905438 w 1867"/>
                <a:gd name="T33" fmla="*/ 111848845 h 1276"/>
                <a:gd name="T34" fmla="*/ 184498535 w 1867"/>
                <a:gd name="T35" fmla="*/ 114886029 h 1276"/>
                <a:gd name="T36" fmla="*/ 244832165 w 1867"/>
                <a:gd name="T37" fmla="*/ 121462742 h 1276"/>
                <a:gd name="T38" fmla="*/ 258167576 w 1867"/>
                <a:gd name="T39" fmla="*/ 110700890 h 1276"/>
                <a:gd name="T40" fmla="*/ 309371736 w 1867"/>
                <a:gd name="T41" fmla="*/ 51653683 h 1276"/>
                <a:gd name="T42" fmla="*/ 358475397 w 1867"/>
                <a:gd name="T43" fmla="*/ 5643415 h 1276"/>
                <a:gd name="T44" fmla="*/ 395166872 w 1867"/>
                <a:gd name="T45" fmla="*/ 947345 h 1276"/>
                <a:gd name="T46" fmla="*/ 433811443 w 1867"/>
                <a:gd name="T47" fmla="*/ 18682609 h 1276"/>
                <a:gd name="T48" fmla="*/ 474304441 w 1867"/>
                <a:gd name="T49" fmla="*/ 53704925 h 1276"/>
                <a:gd name="T50" fmla="*/ 524196961 w 1867"/>
                <a:gd name="T51" fmla="*/ 110700890 h 1276"/>
                <a:gd name="T52" fmla="*/ 546256913 w 1867"/>
                <a:gd name="T53" fmla="*/ 134511497 h 1276"/>
                <a:gd name="T54" fmla="*/ 560133524 w 1867"/>
                <a:gd name="T55" fmla="*/ 120266483 h 1276"/>
                <a:gd name="T56" fmla="*/ 617120542 w 1867"/>
                <a:gd name="T57" fmla="*/ 61182872 h 1276"/>
                <a:gd name="T58" fmla="*/ 684963443 w 1867"/>
                <a:gd name="T59" fmla="*/ 29451536 h 1276"/>
                <a:gd name="T60" fmla="*/ 753039644 w 1867"/>
                <a:gd name="T61" fmla="*/ 52556065 h 1276"/>
                <a:gd name="T62" fmla="*/ 786470758 w 1867"/>
                <a:gd name="T63" fmla="*/ 96661277 h 1276"/>
                <a:gd name="T64" fmla="*/ 820876391 w 1867"/>
                <a:gd name="T65" fmla="*/ 137106117 h 1276"/>
                <a:gd name="T66" fmla="*/ 871715960 w 1867"/>
                <a:gd name="T67" fmla="*/ 148770307 h 1276"/>
                <a:gd name="T68" fmla="*/ 928709469 w 1867"/>
                <a:gd name="T69" fmla="*/ 124068628 h 1276"/>
                <a:gd name="T70" fmla="*/ 976295387 w 1867"/>
                <a:gd name="T71" fmla="*/ 116290523 h 1276"/>
                <a:gd name="T72" fmla="*/ 1026683651 w 1867"/>
                <a:gd name="T73" fmla="*/ 122865363 h 1276"/>
                <a:gd name="T74" fmla="*/ 1042338533 w 1867"/>
                <a:gd name="T75" fmla="*/ 179606572 h 1276"/>
                <a:gd name="T76" fmla="*/ 1064145317 w 1867"/>
                <a:gd name="T77" fmla="*/ 223555493 h 1276"/>
                <a:gd name="T78" fmla="*/ 1055043540 w 1867"/>
                <a:gd name="T79" fmla="*/ 329826146 h 1276"/>
                <a:gd name="T80" fmla="*/ 1053467572 w 1867"/>
                <a:gd name="T81" fmla="*/ 477503576 h 1276"/>
                <a:gd name="T82" fmla="*/ 1075746517 w 1867"/>
                <a:gd name="T83" fmla="*/ 562109172 h 1276"/>
                <a:gd name="T84" fmla="*/ 1029188168 w 1867"/>
                <a:gd name="T85" fmla="*/ 759195655 h 1276"/>
                <a:gd name="T86" fmla="*/ 986954954 w 1867"/>
                <a:gd name="T87" fmla="*/ 983227099 h 1276"/>
                <a:gd name="T88" fmla="*/ 952523886 w 1867"/>
                <a:gd name="T89" fmla="*/ 1196341312 h 1276"/>
                <a:gd name="T90" fmla="*/ 932311133 w 1867"/>
                <a:gd name="T91" fmla="*/ 1328803103 h 1276"/>
                <a:gd name="T92" fmla="*/ 906426732 w 1867"/>
                <a:gd name="T93" fmla="*/ 1382525913 h 1276"/>
                <a:gd name="T94" fmla="*/ 856279017 w 1867"/>
                <a:gd name="T95" fmla="*/ 1373342697 h 1276"/>
                <a:gd name="T96" fmla="*/ 793329730 w 1867"/>
                <a:gd name="T97" fmla="*/ 1353719668 h 1276"/>
                <a:gd name="T98" fmla="*/ 731805901 w 1867"/>
                <a:gd name="T99" fmla="*/ 1337427725 h 1276"/>
                <a:gd name="T100" fmla="*/ 693295043 w 1867"/>
                <a:gd name="T101" fmla="*/ 1331784312 h 1276"/>
                <a:gd name="T102" fmla="*/ 654060829 w 1867"/>
                <a:gd name="T103" fmla="*/ 1329851917 h 1276"/>
                <a:gd name="T104" fmla="*/ 624645793 w 1867"/>
                <a:gd name="T105" fmla="*/ 1346948245 h 1276"/>
                <a:gd name="T106" fmla="*/ 579161545 w 1867"/>
                <a:gd name="T107" fmla="*/ 1389983789 h 1276"/>
                <a:gd name="T108" fmla="*/ 519838173 w 1867"/>
                <a:gd name="T109" fmla="*/ 1397613448 h 12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67"/>
                <a:gd name="T166" fmla="*/ 0 h 1276"/>
                <a:gd name="T167" fmla="*/ 1867 w 1867"/>
                <a:gd name="T168" fmla="*/ 1276 h 127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67" h="1276">
                  <a:moveTo>
                    <a:pt x="862" y="1276"/>
                  </a:moveTo>
                  <a:lnTo>
                    <a:pt x="850" y="1275"/>
                  </a:lnTo>
                  <a:lnTo>
                    <a:pt x="837" y="1274"/>
                  </a:lnTo>
                  <a:lnTo>
                    <a:pt x="824" y="1273"/>
                  </a:lnTo>
                  <a:lnTo>
                    <a:pt x="809" y="1272"/>
                  </a:lnTo>
                  <a:lnTo>
                    <a:pt x="794" y="1271"/>
                  </a:lnTo>
                  <a:lnTo>
                    <a:pt x="779" y="1269"/>
                  </a:lnTo>
                  <a:lnTo>
                    <a:pt x="764" y="1266"/>
                  </a:lnTo>
                  <a:lnTo>
                    <a:pt x="749" y="1263"/>
                  </a:lnTo>
                  <a:lnTo>
                    <a:pt x="734" y="1260"/>
                  </a:lnTo>
                  <a:lnTo>
                    <a:pt x="721" y="1255"/>
                  </a:lnTo>
                  <a:lnTo>
                    <a:pt x="707" y="1250"/>
                  </a:lnTo>
                  <a:lnTo>
                    <a:pt x="696" y="1243"/>
                  </a:lnTo>
                  <a:lnTo>
                    <a:pt x="685" y="1236"/>
                  </a:lnTo>
                  <a:lnTo>
                    <a:pt x="676" y="1228"/>
                  </a:lnTo>
                  <a:lnTo>
                    <a:pt x="668" y="1218"/>
                  </a:lnTo>
                  <a:lnTo>
                    <a:pt x="663" y="1207"/>
                  </a:lnTo>
                  <a:lnTo>
                    <a:pt x="647" y="1203"/>
                  </a:lnTo>
                  <a:lnTo>
                    <a:pt x="632" y="1201"/>
                  </a:lnTo>
                  <a:lnTo>
                    <a:pt x="614" y="1199"/>
                  </a:lnTo>
                  <a:lnTo>
                    <a:pt x="598" y="1197"/>
                  </a:lnTo>
                  <a:lnTo>
                    <a:pt x="581" y="1197"/>
                  </a:lnTo>
                  <a:lnTo>
                    <a:pt x="565" y="1196"/>
                  </a:lnTo>
                  <a:lnTo>
                    <a:pt x="548" y="1197"/>
                  </a:lnTo>
                  <a:lnTo>
                    <a:pt x="531" y="1197"/>
                  </a:lnTo>
                  <a:lnTo>
                    <a:pt x="514" y="1199"/>
                  </a:lnTo>
                  <a:lnTo>
                    <a:pt x="498" y="1200"/>
                  </a:lnTo>
                  <a:lnTo>
                    <a:pt x="481" y="1201"/>
                  </a:lnTo>
                  <a:lnTo>
                    <a:pt x="465" y="1203"/>
                  </a:lnTo>
                  <a:lnTo>
                    <a:pt x="449" y="1205"/>
                  </a:lnTo>
                  <a:lnTo>
                    <a:pt x="433" y="1206"/>
                  </a:lnTo>
                  <a:lnTo>
                    <a:pt x="417" y="1208"/>
                  </a:lnTo>
                  <a:lnTo>
                    <a:pt x="402" y="1209"/>
                  </a:lnTo>
                  <a:lnTo>
                    <a:pt x="390" y="1211"/>
                  </a:lnTo>
                  <a:lnTo>
                    <a:pt x="377" y="1212"/>
                  </a:lnTo>
                  <a:lnTo>
                    <a:pt x="365" y="1214"/>
                  </a:lnTo>
                  <a:lnTo>
                    <a:pt x="353" y="1215"/>
                  </a:lnTo>
                  <a:lnTo>
                    <a:pt x="340" y="1216"/>
                  </a:lnTo>
                  <a:lnTo>
                    <a:pt x="327" y="1218"/>
                  </a:lnTo>
                  <a:lnTo>
                    <a:pt x="315" y="1219"/>
                  </a:lnTo>
                  <a:lnTo>
                    <a:pt x="303" y="1220"/>
                  </a:lnTo>
                  <a:lnTo>
                    <a:pt x="291" y="1221"/>
                  </a:lnTo>
                  <a:lnTo>
                    <a:pt x="279" y="1222"/>
                  </a:lnTo>
                  <a:lnTo>
                    <a:pt x="267" y="1223"/>
                  </a:lnTo>
                  <a:lnTo>
                    <a:pt x="255" y="1224"/>
                  </a:lnTo>
                  <a:lnTo>
                    <a:pt x="243" y="1225"/>
                  </a:lnTo>
                  <a:lnTo>
                    <a:pt x="231" y="1226"/>
                  </a:lnTo>
                  <a:lnTo>
                    <a:pt x="219" y="1227"/>
                  </a:lnTo>
                  <a:lnTo>
                    <a:pt x="207" y="1228"/>
                  </a:lnTo>
                  <a:lnTo>
                    <a:pt x="199" y="1227"/>
                  </a:lnTo>
                  <a:lnTo>
                    <a:pt x="191" y="1225"/>
                  </a:lnTo>
                  <a:lnTo>
                    <a:pt x="184" y="1224"/>
                  </a:lnTo>
                  <a:lnTo>
                    <a:pt x="178" y="1221"/>
                  </a:lnTo>
                  <a:lnTo>
                    <a:pt x="173" y="1219"/>
                  </a:lnTo>
                  <a:lnTo>
                    <a:pt x="167" y="1215"/>
                  </a:lnTo>
                  <a:lnTo>
                    <a:pt x="163" y="1211"/>
                  </a:lnTo>
                  <a:lnTo>
                    <a:pt x="159" y="1206"/>
                  </a:lnTo>
                  <a:lnTo>
                    <a:pt x="147" y="1143"/>
                  </a:lnTo>
                  <a:lnTo>
                    <a:pt x="132" y="1081"/>
                  </a:lnTo>
                  <a:lnTo>
                    <a:pt x="117" y="1019"/>
                  </a:lnTo>
                  <a:lnTo>
                    <a:pt x="101" y="958"/>
                  </a:lnTo>
                  <a:lnTo>
                    <a:pt x="85" y="896"/>
                  </a:lnTo>
                  <a:lnTo>
                    <a:pt x="70" y="835"/>
                  </a:lnTo>
                  <a:lnTo>
                    <a:pt x="56" y="774"/>
                  </a:lnTo>
                  <a:lnTo>
                    <a:pt x="44" y="714"/>
                  </a:lnTo>
                  <a:lnTo>
                    <a:pt x="37" y="685"/>
                  </a:lnTo>
                  <a:lnTo>
                    <a:pt x="31" y="655"/>
                  </a:lnTo>
                  <a:lnTo>
                    <a:pt x="25" y="625"/>
                  </a:lnTo>
                  <a:lnTo>
                    <a:pt x="19" y="596"/>
                  </a:lnTo>
                  <a:lnTo>
                    <a:pt x="14" y="567"/>
                  </a:lnTo>
                  <a:lnTo>
                    <a:pt x="10" y="538"/>
                  </a:lnTo>
                  <a:lnTo>
                    <a:pt x="5" y="509"/>
                  </a:lnTo>
                  <a:lnTo>
                    <a:pt x="0" y="480"/>
                  </a:lnTo>
                  <a:lnTo>
                    <a:pt x="0" y="460"/>
                  </a:lnTo>
                  <a:lnTo>
                    <a:pt x="2" y="445"/>
                  </a:lnTo>
                  <a:lnTo>
                    <a:pt x="5" y="434"/>
                  </a:lnTo>
                  <a:lnTo>
                    <a:pt x="11" y="424"/>
                  </a:lnTo>
                  <a:lnTo>
                    <a:pt x="19" y="417"/>
                  </a:lnTo>
                  <a:lnTo>
                    <a:pt x="29" y="409"/>
                  </a:lnTo>
                  <a:lnTo>
                    <a:pt x="41" y="399"/>
                  </a:lnTo>
                  <a:lnTo>
                    <a:pt x="56" y="387"/>
                  </a:lnTo>
                  <a:lnTo>
                    <a:pt x="53" y="339"/>
                  </a:lnTo>
                  <a:lnTo>
                    <a:pt x="50" y="287"/>
                  </a:lnTo>
                  <a:lnTo>
                    <a:pt x="51" y="237"/>
                  </a:lnTo>
                  <a:lnTo>
                    <a:pt x="60" y="194"/>
                  </a:lnTo>
                  <a:lnTo>
                    <a:pt x="63" y="191"/>
                  </a:lnTo>
                  <a:lnTo>
                    <a:pt x="66" y="188"/>
                  </a:lnTo>
                  <a:lnTo>
                    <a:pt x="69" y="185"/>
                  </a:lnTo>
                  <a:lnTo>
                    <a:pt x="72" y="182"/>
                  </a:lnTo>
                  <a:lnTo>
                    <a:pt x="77" y="179"/>
                  </a:lnTo>
                  <a:lnTo>
                    <a:pt x="82" y="174"/>
                  </a:lnTo>
                  <a:lnTo>
                    <a:pt x="89" y="168"/>
                  </a:lnTo>
                  <a:lnTo>
                    <a:pt x="99" y="160"/>
                  </a:lnTo>
                  <a:lnTo>
                    <a:pt x="101" y="144"/>
                  </a:lnTo>
                  <a:lnTo>
                    <a:pt x="102" y="135"/>
                  </a:lnTo>
                  <a:lnTo>
                    <a:pt x="103" y="129"/>
                  </a:lnTo>
                  <a:lnTo>
                    <a:pt x="105" y="123"/>
                  </a:lnTo>
                  <a:lnTo>
                    <a:pt x="124" y="117"/>
                  </a:lnTo>
                  <a:lnTo>
                    <a:pt x="143" y="111"/>
                  </a:lnTo>
                  <a:lnTo>
                    <a:pt x="162" y="107"/>
                  </a:lnTo>
                  <a:lnTo>
                    <a:pt x="182" y="104"/>
                  </a:lnTo>
                  <a:lnTo>
                    <a:pt x="201" y="102"/>
                  </a:lnTo>
                  <a:lnTo>
                    <a:pt x="221" y="101"/>
                  </a:lnTo>
                  <a:lnTo>
                    <a:pt x="241" y="101"/>
                  </a:lnTo>
                  <a:lnTo>
                    <a:pt x="260" y="101"/>
                  </a:lnTo>
                  <a:lnTo>
                    <a:pt x="280" y="102"/>
                  </a:lnTo>
                  <a:lnTo>
                    <a:pt x="300" y="103"/>
                  </a:lnTo>
                  <a:lnTo>
                    <a:pt x="320" y="105"/>
                  </a:lnTo>
                  <a:lnTo>
                    <a:pt x="341" y="106"/>
                  </a:lnTo>
                  <a:lnTo>
                    <a:pt x="361" y="108"/>
                  </a:lnTo>
                  <a:lnTo>
                    <a:pt x="381" y="110"/>
                  </a:lnTo>
                  <a:lnTo>
                    <a:pt x="401" y="112"/>
                  </a:lnTo>
                  <a:lnTo>
                    <a:pt x="421" y="113"/>
                  </a:lnTo>
                  <a:lnTo>
                    <a:pt x="425" y="111"/>
                  </a:lnTo>
                  <a:lnTo>
                    <a:pt x="429" y="109"/>
                  </a:lnTo>
                  <a:lnTo>
                    <a:pt x="433" y="107"/>
                  </a:lnTo>
                  <a:lnTo>
                    <a:pt x="436" y="106"/>
                  </a:lnTo>
                  <a:lnTo>
                    <a:pt x="440" y="104"/>
                  </a:lnTo>
                  <a:lnTo>
                    <a:pt x="444" y="103"/>
                  </a:lnTo>
                  <a:lnTo>
                    <a:pt x="448" y="101"/>
                  </a:lnTo>
                  <a:lnTo>
                    <a:pt x="453" y="100"/>
                  </a:lnTo>
                  <a:lnTo>
                    <a:pt x="470" y="90"/>
                  </a:lnTo>
                  <a:lnTo>
                    <a:pt x="486" y="80"/>
                  </a:lnTo>
                  <a:lnTo>
                    <a:pt x="503" y="69"/>
                  </a:lnTo>
                  <a:lnTo>
                    <a:pt x="520" y="58"/>
                  </a:lnTo>
                  <a:lnTo>
                    <a:pt x="537" y="47"/>
                  </a:lnTo>
                  <a:lnTo>
                    <a:pt x="554" y="37"/>
                  </a:lnTo>
                  <a:lnTo>
                    <a:pt x="571" y="27"/>
                  </a:lnTo>
                  <a:lnTo>
                    <a:pt x="588" y="17"/>
                  </a:lnTo>
                  <a:lnTo>
                    <a:pt x="600" y="12"/>
                  </a:lnTo>
                  <a:lnTo>
                    <a:pt x="611" y="8"/>
                  </a:lnTo>
                  <a:lnTo>
                    <a:pt x="622" y="5"/>
                  </a:lnTo>
                  <a:lnTo>
                    <a:pt x="634" y="3"/>
                  </a:lnTo>
                  <a:lnTo>
                    <a:pt x="644" y="1"/>
                  </a:lnTo>
                  <a:lnTo>
                    <a:pt x="654" y="0"/>
                  </a:lnTo>
                  <a:lnTo>
                    <a:pt x="665" y="0"/>
                  </a:lnTo>
                  <a:lnTo>
                    <a:pt x="675" y="0"/>
                  </a:lnTo>
                  <a:lnTo>
                    <a:pt x="686" y="1"/>
                  </a:lnTo>
                  <a:lnTo>
                    <a:pt x="696" y="3"/>
                  </a:lnTo>
                  <a:lnTo>
                    <a:pt x="707" y="4"/>
                  </a:lnTo>
                  <a:lnTo>
                    <a:pt x="718" y="7"/>
                  </a:lnTo>
                  <a:lnTo>
                    <a:pt x="729" y="10"/>
                  </a:lnTo>
                  <a:lnTo>
                    <a:pt x="740" y="13"/>
                  </a:lnTo>
                  <a:lnTo>
                    <a:pt x="753" y="17"/>
                  </a:lnTo>
                  <a:lnTo>
                    <a:pt x="765" y="21"/>
                  </a:lnTo>
                  <a:lnTo>
                    <a:pt x="782" y="29"/>
                  </a:lnTo>
                  <a:lnTo>
                    <a:pt x="795" y="35"/>
                  </a:lnTo>
                  <a:lnTo>
                    <a:pt x="805" y="40"/>
                  </a:lnTo>
                  <a:lnTo>
                    <a:pt x="814" y="44"/>
                  </a:lnTo>
                  <a:lnTo>
                    <a:pt x="823" y="49"/>
                  </a:lnTo>
                  <a:lnTo>
                    <a:pt x="833" y="54"/>
                  </a:lnTo>
                  <a:lnTo>
                    <a:pt x="845" y="60"/>
                  </a:lnTo>
                  <a:lnTo>
                    <a:pt x="860" y="68"/>
                  </a:lnTo>
                  <a:lnTo>
                    <a:pt x="880" y="82"/>
                  </a:lnTo>
                  <a:lnTo>
                    <a:pt x="896" y="92"/>
                  </a:lnTo>
                  <a:lnTo>
                    <a:pt x="910" y="101"/>
                  </a:lnTo>
                  <a:lnTo>
                    <a:pt x="920" y="108"/>
                  </a:lnTo>
                  <a:lnTo>
                    <a:pt x="929" y="113"/>
                  </a:lnTo>
                  <a:lnTo>
                    <a:pt x="935" y="117"/>
                  </a:lnTo>
                  <a:lnTo>
                    <a:pt x="941" y="120"/>
                  </a:lnTo>
                  <a:lnTo>
                    <a:pt x="945" y="123"/>
                  </a:lnTo>
                  <a:lnTo>
                    <a:pt x="948" y="123"/>
                  </a:lnTo>
                  <a:lnTo>
                    <a:pt x="952" y="122"/>
                  </a:lnTo>
                  <a:lnTo>
                    <a:pt x="957" y="121"/>
                  </a:lnTo>
                  <a:lnTo>
                    <a:pt x="961" y="119"/>
                  </a:lnTo>
                  <a:lnTo>
                    <a:pt x="965" y="116"/>
                  </a:lnTo>
                  <a:lnTo>
                    <a:pt x="969" y="113"/>
                  </a:lnTo>
                  <a:lnTo>
                    <a:pt x="972" y="110"/>
                  </a:lnTo>
                  <a:lnTo>
                    <a:pt x="976" y="107"/>
                  </a:lnTo>
                  <a:lnTo>
                    <a:pt x="995" y="96"/>
                  </a:lnTo>
                  <a:lnTo>
                    <a:pt x="1014" y="85"/>
                  </a:lnTo>
                  <a:lnTo>
                    <a:pt x="1033" y="74"/>
                  </a:lnTo>
                  <a:lnTo>
                    <a:pt x="1052" y="65"/>
                  </a:lnTo>
                  <a:lnTo>
                    <a:pt x="1071" y="56"/>
                  </a:lnTo>
                  <a:lnTo>
                    <a:pt x="1090" y="49"/>
                  </a:lnTo>
                  <a:lnTo>
                    <a:pt x="1109" y="42"/>
                  </a:lnTo>
                  <a:lnTo>
                    <a:pt x="1129" y="36"/>
                  </a:lnTo>
                  <a:lnTo>
                    <a:pt x="1149" y="32"/>
                  </a:lnTo>
                  <a:lnTo>
                    <a:pt x="1168" y="29"/>
                  </a:lnTo>
                  <a:lnTo>
                    <a:pt x="1189" y="27"/>
                  </a:lnTo>
                  <a:lnTo>
                    <a:pt x="1210" y="27"/>
                  </a:lnTo>
                  <a:lnTo>
                    <a:pt x="1231" y="28"/>
                  </a:lnTo>
                  <a:lnTo>
                    <a:pt x="1253" y="31"/>
                  </a:lnTo>
                  <a:lnTo>
                    <a:pt x="1275" y="36"/>
                  </a:lnTo>
                  <a:lnTo>
                    <a:pt x="1297" y="43"/>
                  </a:lnTo>
                  <a:lnTo>
                    <a:pt x="1307" y="48"/>
                  </a:lnTo>
                  <a:lnTo>
                    <a:pt x="1317" y="54"/>
                  </a:lnTo>
                  <a:lnTo>
                    <a:pt x="1326" y="60"/>
                  </a:lnTo>
                  <a:lnTo>
                    <a:pt x="1336" y="67"/>
                  </a:lnTo>
                  <a:lnTo>
                    <a:pt x="1346" y="73"/>
                  </a:lnTo>
                  <a:lnTo>
                    <a:pt x="1355" y="81"/>
                  </a:lnTo>
                  <a:lnTo>
                    <a:pt x="1365" y="88"/>
                  </a:lnTo>
                  <a:lnTo>
                    <a:pt x="1375" y="94"/>
                  </a:lnTo>
                  <a:lnTo>
                    <a:pt x="1384" y="101"/>
                  </a:lnTo>
                  <a:lnTo>
                    <a:pt x="1394" y="108"/>
                  </a:lnTo>
                  <a:lnTo>
                    <a:pt x="1404" y="114"/>
                  </a:lnTo>
                  <a:lnTo>
                    <a:pt x="1415" y="120"/>
                  </a:lnTo>
                  <a:lnTo>
                    <a:pt x="1425" y="125"/>
                  </a:lnTo>
                  <a:lnTo>
                    <a:pt x="1436" y="130"/>
                  </a:lnTo>
                  <a:lnTo>
                    <a:pt x="1447" y="135"/>
                  </a:lnTo>
                  <a:lnTo>
                    <a:pt x="1458" y="139"/>
                  </a:lnTo>
                  <a:lnTo>
                    <a:pt x="1476" y="139"/>
                  </a:lnTo>
                  <a:lnTo>
                    <a:pt x="1495" y="138"/>
                  </a:lnTo>
                  <a:lnTo>
                    <a:pt x="1513" y="136"/>
                  </a:lnTo>
                  <a:lnTo>
                    <a:pt x="1531" y="132"/>
                  </a:lnTo>
                  <a:lnTo>
                    <a:pt x="1549" y="128"/>
                  </a:lnTo>
                  <a:lnTo>
                    <a:pt x="1567" y="123"/>
                  </a:lnTo>
                  <a:lnTo>
                    <a:pt x="1586" y="119"/>
                  </a:lnTo>
                  <a:lnTo>
                    <a:pt x="1604" y="114"/>
                  </a:lnTo>
                  <a:lnTo>
                    <a:pt x="1612" y="113"/>
                  </a:lnTo>
                  <a:lnTo>
                    <a:pt x="1623" y="112"/>
                  </a:lnTo>
                  <a:lnTo>
                    <a:pt x="1635" y="111"/>
                  </a:lnTo>
                  <a:lnTo>
                    <a:pt x="1648" y="109"/>
                  </a:lnTo>
                  <a:lnTo>
                    <a:pt x="1663" y="108"/>
                  </a:lnTo>
                  <a:lnTo>
                    <a:pt x="1678" y="107"/>
                  </a:lnTo>
                  <a:lnTo>
                    <a:pt x="1694" y="106"/>
                  </a:lnTo>
                  <a:lnTo>
                    <a:pt x="1710" y="106"/>
                  </a:lnTo>
                  <a:lnTo>
                    <a:pt x="1725" y="106"/>
                  </a:lnTo>
                  <a:lnTo>
                    <a:pt x="1741" y="107"/>
                  </a:lnTo>
                  <a:lnTo>
                    <a:pt x="1755" y="108"/>
                  </a:lnTo>
                  <a:lnTo>
                    <a:pt x="1770" y="109"/>
                  </a:lnTo>
                  <a:lnTo>
                    <a:pt x="1782" y="112"/>
                  </a:lnTo>
                  <a:lnTo>
                    <a:pt x="1792" y="115"/>
                  </a:lnTo>
                  <a:lnTo>
                    <a:pt x="1801" y="120"/>
                  </a:lnTo>
                  <a:lnTo>
                    <a:pt x="1807" y="125"/>
                  </a:lnTo>
                  <a:lnTo>
                    <a:pt x="1808" y="138"/>
                  </a:lnTo>
                  <a:lnTo>
                    <a:pt x="1809" y="151"/>
                  </a:lnTo>
                  <a:lnTo>
                    <a:pt x="1809" y="164"/>
                  </a:lnTo>
                  <a:lnTo>
                    <a:pt x="1810" y="177"/>
                  </a:lnTo>
                  <a:lnTo>
                    <a:pt x="1818" y="182"/>
                  </a:lnTo>
                  <a:lnTo>
                    <a:pt x="1826" y="187"/>
                  </a:lnTo>
                  <a:lnTo>
                    <a:pt x="1834" y="192"/>
                  </a:lnTo>
                  <a:lnTo>
                    <a:pt x="1841" y="198"/>
                  </a:lnTo>
                  <a:lnTo>
                    <a:pt x="1847" y="204"/>
                  </a:lnTo>
                  <a:lnTo>
                    <a:pt x="1852" y="212"/>
                  </a:lnTo>
                  <a:lnTo>
                    <a:pt x="1855" y="222"/>
                  </a:lnTo>
                  <a:lnTo>
                    <a:pt x="1856" y="234"/>
                  </a:lnTo>
                  <a:lnTo>
                    <a:pt x="1848" y="253"/>
                  </a:lnTo>
                  <a:lnTo>
                    <a:pt x="1839" y="276"/>
                  </a:lnTo>
                  <a:lnTo>
                    <a:pt x="1831" y="301"/>
                  </a:lnTo>
                  <a:lnTo>
                    <a:pt x="1823" y="326"/>
                  </a:lnTo>
                  <a:lnTo>
                    <a:pt x="1817" y="353"/>
                  </a:lnTo>
                  <a:lnTo>
                    <a:pt x="1814" y="379"/>
                  </a:lnTo>
                  <a:lnTo>
                    <a:pt x="1813" y="403"/>
                  </a:lnTo>
                  <a:lnTo>
                    <a:pt x="1816" y="425"/>
                  </a:lnTo>
                  <a:lnTo>
                    <a:pt x="1828" y="436"/>
                  </a:lnTo>
                  <a:lnTo>
                    <a:pt x="1840" y="447"/>
                  </a:lnTo>
                  <a:lnTo>
                    <a:pt x="1850" y="458"/>
                  </a:lnTo>
                  <a:lnTo>
                    <a:pt x="1858" y="469"/>
                  </a:lnTo>
                  <a:lnTo>
                    <a:pt x="1864" y="482"/>
                  </a:lnTo>
                  <a:lnTo>
                    <a:pt x="1867" y="496"/>
                  </a:lnTo>
                  <a:lnTo>
                    <a:pt x="1867" y="513"/>
                  </a:lnTo>
                  <a:lnTo>
                    <a:pt x="1863" y="532"/>
                  </a:lnTo>
                  <a:lnTo>
                    <a:pt x="1846" y="563"/>
                  </a:lnTo>
                  <a:lnTo>
                    <a:pt x="1830" y="594"/>
                  </a:lnTo>
                  <a:lnTo>
                    <a:pt x="1815" y="627"/>
                  </a:lnTo>
                  <a:lnTo>
                    <a:pt x="1800" y="660"/>
                  </a:lnTo>
                  <a:lnTo>
                    <a:pt x="1786" y="693"/>
                  </a:lnTo>
                  <a:lnTo>
                    <a:pt x="1773" y="727"/>
                  </a:lnTo>
                  <a:lnTo>
                    <a:pt x="1759" y="760"/>
                  </a:lnTo>
                  <a:lnTo>
                    <a:pt x="1747" y="795"/>
                  </a:lnTo>
                  <a:lnTo>
                    <a:pt x="1735" y="829"/>
                  </a:lnTo>
                  <a:lnTo>
                    <a:pt x="1724" y="864"/>
                  </a:lnTo>
                  <a:lnTo>
                    <a:pt x="1713" y="898"/>
                  </a:lnTo>
                  <a:lnTo>
                    <a:pt x="1702" y="934"/>
                  </a:lnTo>
                  <a:lnTo>
                    <a:pt x="1691" y="969"/>
                  </a:lnTo>
                  <a:lnTo>
                    <a:pt x="1681" y="1004"/>
                  </a:lnTo>
                  <a:lnTo>
                    <a:pt x="1670" y="1038"/>
                  </a:lnTo>
                  <a:lnTo>
                    <a:pt x="1660" y="1073"/>
                  </a:lnTo>
                  <a:lnTo>
                    <a:pt x="1653" y="1092"/>
                  </a:lnTo>
                  <a:lnTo>
                    <a:pt x="1646" y="1111"/>
                  </a:lnTo>
                  <a:lnTo>
                    <a:pt x="1640" y="1131"/>
                  </a:lnTo>
                  <a:lnTo>
                    <a:pt x="1634" y="1151"/>
                  </a:lnTo>
                  <a:lnTo>
                    <a:pt x="1629" y="1171"/>
                  </a:lnTo>
                  <a:lnTo>
                    <a:pt x="1623" y="1193"/>
                  </a:lnTo>
                  <a:lnTo>
                    <a:pt x="1618" y="1213"/>
                  </a:lnTo>
                  <a:lnTo>
                    <a:pt x="1612" y="1233"/>
                  </a:lnTo>
                  <a:lnTo>
                    <a:pt x="1605" y="1244"/>
                  </a:lnTo>
                  <a:lnTo>
                    <a:pt x="1598" y="1252"/>
                  </a:lnTo>
                  <a:lnTo>
                    <a:pt x="1590" y="1257"/>
                  </a:lnTo>
                  <a:lnTo>
                    <a:pt x="1582" y="1260"/>
                  </a:lnTo>
                  <a:lnTo>
                    <a:pt x="1573" y="1262"/>
                  </a:lnTo>
                  <a:lnTo>
                    <a:pt x="1563" y="1263"/>
                  </a:lnTo>
                  <a:lnTo>
                    <a:pt x="1552" y="1263"/>
                  </a:lnTo>
                  <a:lnTo>
                    <a:pt x="1541" y="1263"/>
                  </a:lnTo>
                  <a:lnTo>
                    <a:pt x="1523" y="1260"/>
                  </a:lnTo>
                  <a:lnTo>
                    <a:pt x="1504" y="1257"/>
                  </a:lnTo>
                  <a:lnTo>
                    <a:pt x="1486" y="1254"/>
                  </a:lnTo>
                  <a:lnTo>
                    <a:pt x="1467" y="1251"/>
                  </a:lnTo>
                  <a:lnTo>
                    <a:pt x="1449" y="1248"/>
                  </a:lnTo>
                  <a:lnTo>
                    <a:pt x="1431" y="1245"/>
                  </a:lnTo>
                  <a:lnTo>
                    <a:pt x="1413" y="1242"/>
                  </a:lnTo>
                  <a:lnTo>
                    <a:pt x="1395" y="1239"/>
                  </a:lnTo>
                  <a:lnTo>
                    <a:pt x="1377" y="1236"/>
                  </a:lnTo>
                  <a:lnTo>
                    <a:pt x="1359" y="1234"/>
                  </a:lnTo>
                  <a:lnTo>
                    <a:pt x="1341" y="1231"/>
                  </a:lnTo>
                  <a:lnTo>
                    <a:pt x="1323" y="1229"/>
                  </a:lnTo>
                  <a:lnTo>
                    <a:pt x="1305" y="1226"/>
                  </a:lnTo>
                  <a:lnTo>
                    <a:pt x="1287" y="1224"/>
                  </a:lnTo>
                  <a:lnTo>
                    <a:pt x="1270" y="1221"/>
                  </a:lnTo>
                  <a:lnTo>
                    <a:pt x="1252" y="1219"/>
                  </a:lnTo>
                  <a:lnTo>
                    <a:pt x="1243" y="1219"/>
                  </a:lnTo>
                  <a:lnTo>
                    <a:pt x="1234" y="1218"/>
                  </a:lnTo>
                  <a:lnTo>
                    <a:pt x="1224" y="1217"/>
                  </a:lnTo>
                  <a:lnTo>
                    <a:pt x="1214" y="1217"/>
                  </a:lnTo>
                  <a:lnTo>
                    <a:pt x="1203" y="1216"/>
                  </a:lnTo>
                  <a:lnTo>
                    <a:pt x="1190" y="1216"/>
                  </a:lnTo>
                  <a:lnTo>
                    <a:pt x="1179" y="1215"/>
                  </a:lnTo>
                  <a:lnTo>
                    <a:pt x="1168" y="1215"/>
                  </a:lnTo>
                  <a:lnTo>
                    <a:pt x="1156" y="1214"/>
                  </a:lnTo>
                  <a:lnTo>
                    <a:pt x="1145" y="1214"/>
                  </a:lnTo>
                  <a:lnTo>
                    <a:pt x="1135" y="1214"/>
                  </a:lnTo>
                  <a:lnTo>
                    <a:pt x="1124" y="1214"/>
                  </a:lnTo>
                  <a:lnTo>
                    <a:pt x="1115" y="1215"/>
                  </a:lnTo>
                  <a:lnTo>
                    <a:pt x="1106" y="1216"/>
                  </a:lnTo>
                  <a:lnTo>
                    <a:pt x="1098" y="1217"/>
                  </a:lnTo>
                  <a:lnTo>
                    <a:pt x="1091" y="1218"/>
                  </a:lnTo>
                  <a:lnTo>
                    <a:pt x="1084" y="1230"/>
                  </a:lnTo>
                  <a:lnTo>
                    <a:pt x="1075" y="1239"/>
                  </a:lnTo>
                  <a:lnTo>
                    <a:pt x="1064" y="1248"/>
                  </a:lnTo>
                  <a:lnTo>
                    <a:pt x="1051" y="1255"/>
                  </a:lnTo>
                  <a:lnTo>
                    <a:pt x="1037" y="1261"/>
                  </a:lnTo>
                  <a:lnTo>
                    <a:pt x="1021" y="1265"/>
                  </a:lnTo>
                  <a:lnTo>
                    <a:pt x="1005" y="1269"/>
                  </a:lnTo>
                  <a:lnTo>
                    <a:pt x="988" y="1272"/>
                  </a:lnTo>
                  <a:lnTo>
                    <a:pt x="970" y="1274"/>
                  </a:lnTo>
                  <a:lnTo>
                    <a:pt x="953" y="1275"/>
                  </a:lnTo>
                  <a:lnTo>
                    <a:pt x="935" y="1276"/>
                  </a:lnTo>
                  <a:lnTo>
                    <a:pt x="919" y="1276"/>
                  </a:lnTo>
                  <a:lnTo>
                    <a:pt x="902" y="1276"/>
                  </a:lnTo>
                  <a:lnTo>
                    <a:pt x="887" y="1276"/>
                  </a:lnTo>
                  <a:lnTo>
                    <a:pt x="874" y="1276"/>
                  </a:lnTo>
                  <a:lnTo>
                    <a:pt x="862" y="1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9"/>
            <p:cNvSpPr>
              <a:spLocks/>
            </p:cNvSpPr>
            <p:nvPr/>
          </p:nvSpPr>
          <p:spPr bwMode="auto">
            <a:xfrm>
              <a:off x="955" y="1184"/>
              <a:ext cx="3851" cy="2719"/>
            </a:xfrm>
            <a:custGeom>
              <a:avLst/>
              <a:gdLst>
                <a:gd name="T0" fmla="*/ 489923036 w 1844"/>
                <a:gd name="T1" fmla="*/ 1349947601 h 1257"/>
                <a:gd name="T2" fmla="*/ 436368050 w 1844"/>
                <a:gd name="T3" fmla="*/ 1341460447 h 1257"/>
                <a:gd name="T4" fmla="*/ 389369533 w 1844"/>
                <a:gd name="T5" fmla="*/ 1311228323 h 1257"/>
                <a:gd name="T6" fmla="*/ 373509925 w 1844"/>
                <a:gd name="T7" fmla="*/ 1273508783 h 1257"/>
                <a:gd name="T8" fmla="*/ 359283568 w 1844"/>
                <a:gd name="T9" fmla="*/ 1267969137 h 1257"/>
                <a:gd name="T10" fmla="*/ 302660534 w 1844"/>
                <a:gd name="T11" fmla="*/ 1265020696 h 1257"/>
                <a:gd name="T12" fmla="*/ 246678075 w 1844"/>
                <a:gd name="T13" fmla="*/ 1273508783 h 1257"/>
                <a:gd name="T14" fmla="*/ 191961540 w 1844"/>
                <a:gd name="T15" fmla="*/ 1286328602 h 1257"/>
                <a:gd name="T16" fmla="*/ 135351216 w 1844"/>
                <a:gd name="T17" fmla="*/ 1297380774 h 1257"/>
                <a:gd name="T18" fmla="*/ 83926399 w 1844"/>
                <a:gd name="T19" fmla="*/ 1226227659 h 1257"/>
                <a:gd name="T20" fmla="*/ 45150193 w 1844"/>
                <a:gd name="T21" fmla="*/ 929649537 h 1257"/>
                <a:gd name="T22" fmla="*/ 15309275 w 1844"/>
                <a:gd name="T23" fmla="*/ 685709207 h 1257"/>
                <a:gd name="T24" fmla="*/ 0 w 1844"/>
                <a:gd name="T25" fmla="*/ 472044792 h 1257"/>
                <a:gd name="T26" fmla="*/ 18313550 w 1844"/>
                <a:gd name="T27" fmla="*/ 428857420 h 1257"/>
                <a:gd name="T28" fmla="*/ 29841599 w 1844"/>
                <a:gd name="T29" fmla="*/ 302957160 h 1257"/>
                <a:gd name="T30" fmla="*/ 49204200 w 1844"/>
                <a:gd name="T31" fmla="*/ 179353179 h 1257"/>
                <a:gd name="T32" fmla="*/ 56559380 w 1844"/>
                <a:gd name="T33" fmla="*/ 133300474 h 1257"/>
                <a:gd name="T34" fmla="*/ 91401875 w 1844"/>
                <a:gd name="T35" fmla="*/ 113749938 h 1257"/>
                <a:gd name="T36" fmla="*/ 135351216 w 1844"/>
                <a:gd name="T37" fmla="*/ 109826118 h 1257"/>
                <a:gd name="T38" fmla="*/ 175841309 w 1844"/>
                <a:gd name="T39" fmla="*/ 111855708 h 1257"/>
                <a:gd name="T40" fmla="*/ 207235279 w 1844"/>
                <a:gd name="T41" fmla="*/ 119246750 h 1257"/>
                <a:gd name="T42" fmla="*/ 244433658 w 1844"/>
                <a:gd name="T43" fmla="*/ 114896359 h 1257"/>
                <a:gd name="T44" fmla="*/ 288432937 w 1844"/>
                <a:gd name="T45" fmla="*/ 66567460 h 1257"/>
                <a:gd name="T46" fmla="*/ 331122020 w 1844"/>
                <a:gd name="T47" fmla="*/ 20470090 h 1257"/>
                <a:gd name="T48" fmla="*/ 381343884 w 1844"/>
                <a:gd name="T49" fmla="*/ 0 h 1257"/>
                <a:gd name="T50" fmla="*/ 415568968 w 1844"/>
                <a:gd name="T51" fmla="*/ 18359302 h 1257"/>
                <a:gd name="T52" fmla="*/ 447595862 w 1844"/>
                <a:gd name="T53" fmla="*/ 43220344 h 1257"/>
                <a:gd name="T54" fmla="*/ 480575734 w 1844"/>
                <a:gd name="T55" fmla="*/ 73061351 h 1257"/>
                <a:gd name="T56" fmla="*/ 510474138 w 1844"/>
                <a:gd name="T57" fmla="*/ 112777536 h 1257"/>
                <a:gd name="T58" fmla="*/ 548148610 w 1844"/>
                <a:gd name="T59" fmla="*/ 123812520 h 1257"/>
                <a:gd name="T60" fmla="*/ 593843315 w 1844"/>
                <a:gd name="T61" fmla="*/ 70951528 h 1257"/>
                <a:gd name="T62" fmla="*/ 643630041 w 1844"/>
                <a:gd name="T63" fmla="*/ 39712762 h 1257"/>
                <a:gd name="T64" fmla="*/ 698841436 w 1844"/>
                <a:gd name="T65" fmla="*/ 28668686 h 1257"/>
                <a:gd name="T66" fmla="*/ 723991364 w 1844"/>
                <a:gd name="T67" fmla="*/ 43220344 h 1257"/>
                <a:gd name="T68" fmla="*/ 759596998 w 1844"/>
                <a:gd name="T69" fmla="*/ 79441555 h 1257"/>
                <a:gd name="T70" fmla="*/ 813157514 w 1844"/>
                <a:gd name="T71" fmla="*/ 143991188 h 1257"/>
                <a:gd name="T72" fmla="*/ 848868339 w 1844"/>
                <a:gd name="T73" fmla="*/ 148661948 h 1257"/>
                <a:gd name="T74" fmla="*/ 879272013 w 1844"/>
                <a:gd name="T75" fmla="*/ 137613455 h 1257"/>
                <a:gd name="T76" fmla="*/ 909630705 w 1844"/>
                <a:gd name="T77" fmla="*/ 123812520 h 1257"/>
                <a:gd name="T78" fmla="*/ 939196378 w 1844"/>
                <a:gd name="T79" fmla="*/ 117140914 h 1257"/>
                <a:gd name="T80" fmla="*/ 968909370 w 1844"/>
                <a:gd name="T81" fmla="*/ 117140914 h 1257"/>
                <a:gd name="T82" fmla="*/ 998744257 w 1844"/>
                <a:gd name="T83" fmla="*/ 120092766 h 1257"/>
                <a:gd name="T84" fmla="*/ 1018683123 w 1844"/>
                <a:gd name="T85" fmla="*/ 152498556 h 1257"/>
                <a:gd name="T86" fmla="*/ 1034492727 w 1844"/>
                <a:gd name="T87" fmla="*/ 200798660 h 1257"/>
                <a:gd name="T88" fmla="*/ 1046019941 w 1844"/>
                <a:gd name="T89" fmla="*/ 238402212 h 1257"/>
                <a:gd name="T90" fmla="*/ 1026662061 w 1844"/>
                <a:gd name="T91" fmla="*/ 361379926 h 1257"/>
                <a:gd name="T92" fmla="*/ 1023627124 w 1844"/>
                <a:gd name="T93" fmla="*/ 446127466 h 1257"/>
                <a:gd name="T94" fmla="*/ 1050231484 w 1844"/>
                <a:gd name="T95" fmla="*/ 503819249 h 1257"/>
                <a:gd name="T96" fmla="*/ 1036990873 w 1844"/>
                <a:gd name="T97" fmla="*/ 607105475 h 1257"/>
                <a:gd name="T98" fmla="*/ 989978009 w 1844"/>
                <a:gd name="T99" fmla="*/ 823321757 h 1257"/>
                <a:gd name="T100" fmla="*/ 949548216 w 1844"/>
                <a:gd name="T101" fmla="*/ 1044978403 h 1257"/>
                <a:gd name="T102" fmla="*/ 913437218 w 1844"/>
                <a:gd name="T103" fmla="*/ 1269584431 h 1257"/>
                <a:gd name="T104" fmla="*/ 893501113 w 1844"/>
                <a:gd name="T105" fmla="*/ 1333694330 h 1257"/>
                <a:gd name="T106" fmla="*/ 860396998 w 1844"/>
                <a:gd name="T107" fmla="*/ 1330767762 h 1257"/>
                <a:gd name="T108" fmla="*/ 778955539 w 1844"/>
                <a:gd name="T109" fmla="*/ 1304733997 h 1257"/>
                <a:gd name="T110" fmla="*/ 698841436 w 1844"/>
                <a:gd name="T111" fmla="*/ 1287508604 h 1257"/>
                <a:gd name="T112" fmla="*/ 617917773 w 1844"/>
                <a:gd name="T113" fmla="*/ 1286328602 h 1257"/>
                <a:gd name="T114" fmla="*/ 597105603 w 1844"/>
                <a:gd name="T115" fmla="*/ 1323097327 h 1257"/>
                <a:gd name="T116" fmla="*/ 544069662 w 1844"/>
                <a:gd name="T117" fmla="*/ 1346573433 h 12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44"/>
                <a:gd name="T178" fmla="*/ 0 h 1257"/>
                <a:gd name="T179" fmla="*/ 1844 w 1844"/>
                <a:gd name="T180" fmla="*/ 1257 h 12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44" h="1257">
                  <a:moveTo>
                    <a:pt x="918" y="1257"/>
                  </a:moveTo>
                  <a:lnTo>
                    <a:pt x="906" y="1257"/>
                  </a:lnTo>
                  <a:lnTo>
                    <a:pt x="891" y="1256"/>
                  </a:lnTo>
                  <a:lnTo>
                    <a:pt x="875" y="1256"/>
                  </a:lnTo>
                  <a:lnTo>
                    <a:pt x="858" y="1256"/>
                  </a:lnTo>
                  <a:lnTo>
                    <a:pt x="840" y="1255"/>
                  </a:lnTo>
                  <a:lnTo>
                    <a:pt x="821" y="1254"/>
                  </a:lnTo>
                  <a:lnTo>
                    <a:pt x="802" y="1252"/>
                  </a:lnTo>
                  <a:lnTo>
                    <a:pt x="783" y="1250"/>
                  </a:lnTo>
                  <a:lnTo>
                    <a:pt x="764" y="1248"/>
                  </a:lnTo>
                  <a:lnTo>
                    <a:pt x="745" y="1244"/>
                  </a:lnTo>
                  <a:lnTo>
                    <a:pt x="727" y="1240"/>
                  </a:lnTo>
                  <a:lnTo>
                    <a:pt x="710" y="1234"/>
                  </a:lnTo>
                  <a:lnTo>
                    <a:pt x="695" y="1228"/>
                  </a:lnTo>
                  <a:lnTo>
                    <a:pt x="682" y="1220"/>
                  </a:lnTo>
                  <a:lnTo>
                    <a:pt x="670" y="1211"/>
                  </a:lnTo>
                  <a:lnTo>
                    <a:pt x="661" y="1201"/>
                  </a:lnTo>
                  <a:lnTo>
                    <a:pt x="659" y="1194"/>
                  </a:lnTo>
                  <a:lnTo>
                    <a:pt x="657" y="1189"/>
                  </a:lnTo>
                  <a:lnTo>
                    <a:pt x="654" y="1185"/>
                  </a:lnTo>
                  <a:lnTo>
                    <a:pt x="650" y="1183"/>
                  </a:lnTo>
                  <a:lnTo>
                    <a:pt x="646" y="1182"/>
                  </a:lnTo>
                  <a:lnTo>
                    <a:pt x="641" y="1181"/>
                  </a:lnTo>
                  <a:lnTo>
                    <a:pt x="635" y="1181"/>
                  </a:lnTo>
                  <a:lnTo>
                    <a:pt x="629" y="1180"/>
                  </a:lnTo>
                  <a:lnTo>
                    <a:pt x="608" y="1178"/>
                  </a:lnTo>
                  <a:lnTo>
                    <a:pt x="589" y="1177"/>
                  </a:lnTo>
                  <a:lnTo>
                    <a:pt x="569" y="1177"/>
                  </a:lnTo>
                  <a:lnTo>
                    <a:pt x="550" y="1177"/>
                  </a:lnTo>
                  <a:lnTo>
                    <a:pt x="530" y="1177"/>
                  </a:lnTo>
                  <a:lnTo>
                    <a:pt x="510" y="1178"/>
                  </a:lnTo>
                  <a:lnTo>
                    <a:pt x="491" y="1179"/>
                  </a:lnTo>
                  <a:lnTo>
                    <a:pt x="471" y="1181"/>
                  </a:lnTo>
                  <a:lnTo>
                    <a:pt x="451" y="1183"/>
                  </a:lnTo>
                  <a:lnTo>
                    <a:pt x="432" y="1185"/>
                  </a:lnTo>
                  <a:lnTo>
                    <a:pt x="412" y="1187"/>
                  </a:lnTo>
                  <a:lnTo>
                    <a:pt x="393" y="1189"/>
                  </a:lnTo>
                  <a:lnTo>
                    <a:pt x="374" y="1192"/>
                  </a:lnTo>
                  <a:lnTo>
                    <a:pt x="355" y="1194"/>
                  </a:lnTo>
                  <a:lnTo>
                    <a:pt x="336" y="1197"/>
                  </a:lnTo>
                  <a:lnTo>
                    <a:pt x="316" y="1199"/>
                  </a:lnTo>
                  <a:lnTo>
                    <a:pt x="299" y="1201"/>
                  </a:lnTo>
                  <a:lnTo>
                    <a:pt x="280" y="1203"/>
                  </a:lnTo>
                  <a:lnTo>
                    <a:pt x="259" y="1205"/>
                  </a:lnTo>
                  <a:lnTo>
                    <a:pt x="237" y="1207"/>
                  </a:lnTo>
                  <a:lnTo>
                    <a:pt x="215" y="1208"/>
                  </a:lnTo>
                  <a:lnTo>
                    <a:pt x="194" y="1207"/>
                  </a:lnTo>
                  <a:lnTo>
                    <a:pt x="175" y="1204"/>
                  </a:lnTo>
                  <a:lnTo>
                    <a:pt x="159" y="1197"/>
                  </a:lnTo>
                  <a:lnTo>
                    <a:pt x="147" y="1141"/>
                  </a:lnTo>
                  <a:lnTo>
                    <a:pt x="135" y="1085"/>
                  </a:lnTo>
                  <a:lnTo>
                    <a:pt x="121" y="1030"/>
                  </a:lnTo>
                  <a:lnTo>
                    <a:pt x="107" y="975"/>
                  </a:lnTo>
                  <a:lnTo>
                    <a:pt x="93" y="921"/>
                  </a:lnTo>
                  <a:lnTo>
                    <a:pt x="79" y="865"/>
                  </a:lnTo>
                  <a:lnTo>
                    <a:pt x="65" y="811"/>
                  </a:lnTo>
                  <a:lnTo>
                    <a:pt x="52" y="758"/>
                  </a:lnTo>
                  <a:lnTo>
                    <a:pt x="45" y="718"/>
                  </a:lnTo>
                  <a:lnTo>
                    <a:pt x="36" y="678"/>
                  </a:lnTo>
                  <a:lnTo>
                    <a:pt x="27" y="638"/>
                  </a:lnTo>
                  <a:lnTo>
                    <a:pt x="19" y="598"/>
                  </a:lnTo>
                  <a:lnTo>
                    <a:pt x="12" y="558"/>
                  </a:lnTo>
                  <a:lnTo>
                    <a:pt x="6" y="518"/>
                  </a:lnTo>
                  <a:lnTo>
                    <a:pt x="1" y="479"/>
                  </a:lnTo>
                  <a:lnTo>
                    <a:pt x="0" y="439"/>
                  </a:lnTo>
                  <a:lnTo>
                    <a:pt x="4" y="428"/>
                  </a:lnTo>
                  <a:lnTo>
                    <a:pt x="10" y="420"/>
                  </a:lnTo>
                  <a:lnTo>
                    <a:pt x="17" y="412"/>
                  </a:lnTo>
                  <a:lnTo>
                    <a:pt x="24" y="406"/>
                  </a:lnTo>
                  <a:lnTo>
                    <a:pt x="32" y="399"/>
                  </a:lnTo>
                  <a:lnTo>
                    <a:pt x="40" y="393"/>
                  </a:lnTo>
                  <a:lnTo>
                    <a:pt x="50" y="387"/>
                  </a:lnTo>
                  <a:lnTo>
                    <a:pt x="58" y="379"/>
                  </a:lnTo>
                  <a:lnTo>
                    <a:pt x="55" y="331"/>
                  </a:lnTo>
                  <a:lnTo>
                    <a:pt x="52" y="282"/>
                  </a:lnTo>
                  <a:lnTo>
                    <a:pt x="52" y="235"/>
                  </a:lnTo>
                  <a:lnTo>
                    <a:pt x="58" y="190"/>
                  </a:lnTo>
                  <a:lnTo>
                    <a:pt x="70" y="179"/>
                  </a:lnTo>
                  <a:lnTo>
                    <a:pt x="79" y="172"/>
                  </a:lnTo>
                  <a:lnTo>
                    <a:pt x="86" y="167"/>
                  </a:lnTo>
                  <a:lnTo>
                    <a:pt x="91" y="162"/>
                  </a:lnTo>
                  <a:lnTo>
                    <a:pt x="94" y="157"/>
                  </a:lnTo>
                  <a:lnTo>
                    <a:pt x="96" y="150"/>
                  </a:lnTo>
                  <a:lnTo>
                    <a:pt x="98" y="139"/>
                  </a:lnTo>
                  <a:lnTo>
                    <a:pt x="99" y="124"/>
                  </a:lnTo>
                  <a:lnTo>
                    <a:pt x="109" y="119"/>
                  </a:lnTo>
                  <a:lnTo>
                    <a:pt x="120" y="115"/>
                  </a:lnTo>
                  <a:lnTo>
                    <a:pt x="133" y="111"/>
                  </a:lnTo>
                  <a:lnTo>
                    <a:pt x="146" y="108"/>
                  </a:lnTo>
                  <a:lnTo>
                    <a:pt x="160" y="106"/>
                  </a:lnTo>
                  <a:lnTo>
                    <a:pt x="175" y="104"/>
                  </a:lnTo>
                  <a:lnTo>
                    <a:pt x="191" y="103"/>
                  </a:lnTo>
                  <a:lnTo>
                    <a:pt x="206" y="102"/>
                  </a:lnTo>
                  <a:lnTo>
                    <a:pt x="222" y="102"/>
                  </a:lnTo>
                  <a:lnTo>
                    <a:pt x="237" y="102"/>
                  </a:lnTo>
                  <a:lnTo>
                    <a:pt x="252" y="102"/>
                  </a:lnTo>
                  <a:lnTo>
                    <a:pt x="267" y="103"/>
                  </a:lnTo>
                  <a:lnTo>
                    <a:pt x="281" y="103"/>
                  </a:lnTo>
                  <a:lnTo>
                    <a:pt x="295" y="104"/>
                  </a:lnTo>
                  <a:lnTo>
                    <a:pt x="308" y="104"/>
                  </a:lnTo>
                  <a:lnTo>
                    <a:pt x="319" y="105"/>
                  </a:lnTo>
                  <a:lnTo>
                    <a:pt x="331" y="106"/>
                  </a:lnTo>
                  <a:lnTo>
                    <a:pt x="341" y="108"/>
                  </a:lnTo>
                  <a:lnTo>
                    <a:pt x="352" y="109"/>
                  </a:lnTo>
                  <a:lnTo>
                    <a:pt x="363" y="111"/>
                  </a:lnTo>
                  <a:lnTo>
                    <a:pt x="375" y="112"/>
                  </a:lnTo>
                  <a:lnTo>
                    <a:pt x="386" y="113"/>
                  </a:lnTo>
                  <a:lnTo>
                    <a:pt x="398" y="113"/>
                  </a:lnTo>
                  <a:lnTo>
                    <a:pt x="411" y="114"/>
                  </a:lnTo>
                  <a:lnTo>
                    <a:pt x="428" y="107"/>
                  </a:lnTo>
                  <a:lnTo>
                    <a:pt x="445" y="99"/>
                  </a:lnTo>
                  <a:lnTo>
                    <a:pt x="460" y="91"/>
                  </a:lnTo>
                  <a:lnTo>
                    <a:pt x="476" y="82"/>
                  </a:lnTo>
                  <a:lnTo>
                    <a:pt x="491" y="72"/>
                  </a:lnTo>
                  <a:lnTo>
                    <a:pt x="505" y="62"/>
                  </a:lnTo>
                  <a:lnTo>
                    <a:pt x="520" y="53"/>
                  </a:lnTo>
                  <a:lnTo>
                    <a:pt x="535" y="43"/>
                  </a:lnTo>
                  <a:lnTo>
                    <a:pt x="549" y="35"/>
                  </a:lnTo>
                  <a:lnTo>
                    <a:pt x="564" y="27"/>
                  </a:lnTo>
                  <a:lnTo>
                    <a:pt x="580" y="19"/>
                  </a:lnTo>
                  <a:lnTo>
                    <a:pt x="596" y="13"/>
                  </a:lnTo>
                  <a:lnTo>
                    <a:pt x="613" y="7"/>
                  </a:lnTo>
                  <a:lnTo>
                    <a:pt x="630" y="3"/>
                  </a:lnTo>
                  <a:lnTo>
                    <a:pt x="649" y="1"/>
                  </a:lnTo>
                  <a:lnTo>
                    <a:pt x="668" y="0"/>
                  </a:lnTo>
                  <a:lnTo>
                    <a:pt x="681" y="3"/>
                  </a:lnTo>
                  <a:lnTo>
                    <a:pt x="693" y="6"/>
                  </a:lnTo>
                  <a:lnTo>
                    <a:pt x="705" y="9"/>
                  </a:lnTo>
                  <a:lnTo>
                    <a:pt x="716" y="13"/>
                  </a:lnTo>
                  <a:lnTo>
                    <a:pt x="728" y="17"/>
                  </a:lnTo>
                  <a:lnTo>
                    <a:pt x="739" y="21"/>
                  </a:lnTo>
                  <a:lnTo>
                    <a:pt x="751" y="25"/>
                  </a:lnTo>
                  <a:lnTo>
                    <a:pt x="762" y="30"/>
                  </a:lnTo>
                  <a:lnTo>
                    <a:pt x="773" y="35"/>
                  </a:lnTo>
                  <a:lnTo>
                    <a:pt x="784" y="40"/>
                  </a:lnTo>
                  <a:lnTo>
                    <a:pt x="795" y="45"/>
                  </a:lnTo>
                  <a:lnTo>
                    <a:pt x="807" y="50"/>
                  </a:lnTo>
                  <a:lnTo>
                    <a:pt x="818" y="56"/>
                  </a:lnTo>
                  <a:lnTo>
                    <a:pt x="830" y="62"/>
                  </a:lnTo>
                  <a:lnTo>
                    <a:pt x="842" y="68"/>
                  </a:lnTo>
                  <a:lnTo>
                    <a:pt x="854" y="75"/>
                  </a:lnTo>
                  <a:lnTo>
                    <a:pt x="862" y="81"/>
                  </a:lnTo>
                  <a:lnTo>
                    <a:pt x="871" y="88"/>
                  </a:lnTo>
                  <a:lnTo>
                    <a:pt x="882" y="96"/>
                  </a:lnTo>
                  <a:lnTo>
                    <a:pt x="894" y="105"/>
                  </a:lnTo>
                  <a:lnTo>
                    <a:pt x="908" y="113"/>
                  </a:lnTo>
                  <a:lnTo>
                    <a:pt x="920" y="120"/>
                  </a:lnTo>
                  <a:lnTo>
                    <a:pt x="933" y="124"/>
                  </a:lnTo>
                  <a:lnTo>
                    <a:pt x="945" y="126"/>
                  </a:lnTo>
                  <a:lnTo>
                    <a:pt x="960" y="115"/>
                  </a:lnTo>
                  <a:lnTo>
                    <a:pt x="975" y="104"/>
                  </a:lnTo>
                  <a:lnTo>
                    <a:pt x="991" y="94"/>
                  </a:lnTo>
                  <a:lnTo>
                    <a:pt x="1007" y="84"/>
                  </a:lnTo>
                  <a:lnTo>
                    <a:pt x="1023" y="75"/>
                  </a:lnTo>
                  <a:lnTo>
                    <a:pt x="1040" y="66"/>
                  </a:lnTo>
                  <a:lnTo>
                    <a:pt x="1056" y="59"/>
                  </a:lnTo>
                  <a:lnTo>
                    <a:pt x="1074" y="52"/>
                  </a:lnTo>
                  <a:lnTo>
                    <a:pt x="1091" y="47"/>
                  </a:lnTo>
                  <a:lnTo>
                    <a:pt x="1109" y="41"/>
                  </a:lnTo>
                  <a:lnTo>
                    <a:pt x="1127" y="37"/>
                  </a:lnTo>
                  <a:lnTo>
                    <a:pt x="1145" y="33"/>
                  </a:lnTo>
                  <a:lnTo>
                    <a:pt x="1164" y="31"/>
                  </a:lnTo>
                  <a:lnTo>
                    <a:pt x="1184" y="29"/>
                  </a:lnTo>
                  <a:lnTo>
                    <a:pt x="1204" y="27"/>
                  </a:lnTo>
                  <a:lnTo>
                    <a:pt x="1224" y="27"/>
                  </a:lnTo>
                  <a:lnTo>
                    <a:pt x="1232" y="29"/>
                  </a:lnTo>
                  <a:lnTo>
                    <a:pt x="1241" y="31"/>
                  </a:lnTo>
                  <a:lnTo>
                    <a:pt x="1249" y="34"/>
                  </a:lnTo>
                  <a:lnTo>
                    <a:pt x="1258" y="37"/>
                  </a:lnTo>
                  <a:lnTo>
                    <a:pt x="1268" y="40"/>
                  </a:lnTo>
                  <a:lnTo>
                    <a:pt x="1277" y="43"/>
                  </a:lnTo>
                  <a:lnTo>
                    <a:pt x="1286" y="46"/>
                  </a:lnTo>
                  <a:lnTo>
                    <a:pt x="1295" y="50"/>
                  </a:lnTo>
                  <a:lnTo>
                    <a:pt x="1313" y="61"/>
                  </a:lnTo>
                  <a:lnTo>
                    <a:pt x="1330" y="74"/>
                  </a:lnTo>
                  <a:lnTo>
                    <a:pt x="1348" y="87"/>
                  </a:lnTo>
                  <a:lnTo>
                    <a:pt x="1367" y="100"/>
                  </a:lnTo>
                  <a:lnTo>
                    <a:pt x="1385" y="112"/>
                  </a:lnTo>
                  <a:lnTo>
                    <a:pt x="1404" y="124"/>
                  </a:lnTo>
                  <a:lnTo>
                    <a:pt x="1424" y="134"/>
                  </a:lnTo>
                  <a:lnTo>
                    <a:pt x="1444" y="142"/>
                  </a:lnTo>
                  <a:lnTo>
                    <a:pt x="1455" y="141"/>
                  </a:lnTo>
                  <a:lnTo>
                    <a:pt x="1465" y="141"/>
                  </a:lnTo>
                  <a:lnTo>
                    <a:pt x="1477" y="139"/>
                  </a:lnTo>
                  <a:lnTo>
                    <a:pt x="1487" y="138"/>
                  </a:lnTo>
                  <a:lnTo>
                    <a:pt x="1498" y="136"/>
                  </a:lnTo>
                  <a:lnTo>
                    <a:pt x="1509" y="134"/>
                  </a:lnTo>
                  <a:lnTo>
                    <a:pt x="1519" y="132"/>
                  </a:lnTo>
                  <a:lnTo>
                    <a:pt x="1530" y="130"/>
                  </a:lnTo>
                  <a:lnTo>
                    <a:pt x="1540" y="128"/>
                  </a:lnTo>
                  <a:lnTo>
                    <a:pt x="1551" y="125"/>
                  </a:lnTo>
                  <a:lnTo>
                    <a:pt x="1561" y="123"/>
                  </a:lnTo>
                  <a:lnTo>
                    <a:pt x="1572" y="120"/>
                  </a:lnTo>
                  <a:lnTo>
                    <a:pt x="1583" y="118"/>
                  </a:lnTo>
                  <a:lnTo>
                    <a:pt x="1593" y="115"/>
                  </a:lnTo>
                  <a:lnTo>
                    <a:pt x="1604" y="113"/>
                  </a:lnTo>
                  <a:lnTo>
                    <a:pt x="1615" y="111"/>
                  </a:lnTo>
                  <a:lnTo>
                    <a:pt x="1625" y="110"/>
                  </a:lnTo>
                  <a:lnTo>
                    <a:pt x="1635" y="110"/>
                  </a:lnTo>
                  <a:lnTo>
                    <a:pt x="1645" y="109"/>
                  </a:lnTo>
                  <a:lnTo>
                    <a:pt x="1656" y="109"/>
                  </a:lnTo>
                  <a:lnTo>
                    <a:pt x="1666" y="109"/>
                  </a:lnTo>
                  <a:lnTo>
                    <a:pt x="1676" y="109"/>
                  </a:lnTo>
                  <a:lnTo>
                    <a:pt x="1686" y="109"/>
                  </a:lnTo>
                  <a:lnTo>
                    <a:pt x="1697" y="109"/>
                  </a:lnTo>
                  <a:lnTo>
                    <a:pt x="1707" y="110"/>
                  </a:lnTo>
                  <a:lnTo>
                    <a:pt x="1717" y="110"/>
                  </a:lnTo>
                  <a:lnTo>
                    <a:pt x="1728" y="111"/>
                  </a:lnTo>
                  <a:lnTo>
                    <a:pt x="1738" y="111"/>
                  </a:lnTo>
                  <a:lnTo>
                    <a:pt x="1749" y="112"/>
                  </a:lnTo>
                  <a:lnTo>
                    <a:pt x="1760" y="113"/>
                  </a:lnTo>
                  <a:lnTo>
                    <a:pt x="1771" y="114"/>
                  </a:lnTo>
                  <a:lnTo>
                    <a:pt x="1782" y="115"/>
                  </a:lnTo>
                  <a:lnTo>
                    <a:pt x="1785" y="127"/>
                  </a:lnTo>
                  <a:lnTo>
                    <a:pt x="1784" y="142"/>
                  </a:lnTo>
                  <a:lnTo>
                    <a:pt x="1784" y="159"/>
                  </a:lnTo>
                  <a:lnTo>
                    <a:pt x="1791" y="175"/>
                  </a:lnTo>
                  <a:lnTo>
                    <a:pt x="1798" y="179"/>
                  </a:lnTo>
                  <a:lnTo>
                    <a:pt x="1805" y="183"/>
                  </a:lnTo>
                  <a:lnTo>
                    <a:pt x="1812" y="187"/>
                  </a:lnTo>
                  <a:lnTo>
                    <a:pt x="1818" y="192"/>
                  </a:lnTo>
                  <a:lnTo>
                    <a:pt x="1824" y="197"/>
                  </a:lnTo>
                  <a:lnTo>
                    <a:pt x="1828" y="204"/>
                  </a:lnTo>
                  <a:lnTo>
                    <a:pt x="1831" y="212"/>
                  </a:lnTo>
                  <a:lnTo>
                    <a:pt x="1832" y="222"/>
                  </a:lnTo>
                  <a:lnTo>
                    <a:pt x="1823" y="244"/>
                  </a:lnTo>
                  <a:lnTo>
                    <a:pt x="1815" y="267"/>
                  </a:lnTo>
                  <a:lnTo>
                    <a:pt x="1808" y="289"/>
                  </a:lnTo>
                  <a:lnTo>
                    <a:pt x="1803" y="312"/>
                  </a:lnTo>
                  <a:lnTo>
                    <a:pt x="1798" y="336"/>
                  </a:lnTo>
                  <a:lnTo>
                    <a:pt x="1794" y="361"/>
                  </a:lnTo>
                  <a:lnTo>
                    <a:pt x="1792" y="385"/>
                  </a:lnTo>
                  <a:lnTo>
                    <a:pt x="1791" y="410"/>
                  </a:lnTo>
                  <a:lnTo>
                    <a:pt x="1792" y="412"/>
                  </a:lnTo>
                  <a:lnTo>
                    <a:pt x="1793" y="415"/>
                  </a:lnTo>
                  <a:lnTo>
                    <a:pt x="1793" y="418"/>
                  </a:lnTo>
                  <a:lnTo>
                    <a:pt x="1794" y="420"/>
                  </a:lnTo>
                  <a:lnTo>
                    <a:pt x="1815" y="438"/>
                  </a:lnTo>
                  <a:lnTo>
                    <a:pt x="1830" y="454"/>
                  </a:lnTo>
                  <a:lnTo>
                    <a:pt x="1839" y="469"/>
                  </a:lnTo>
                  <a:lnTo>
                    <a:pt x="1844" y="484"/>
                  </a:lnTo>
                  <a:lnTo>
                    <a:pt x="1843" y="501"/>
                  </a:lnTo>
                  <a:lnTo>
                    <a:pt x="1838" y="519"/>
                  </a:lnTo>
                  <a:lnTo>
                    <a:pt x="1829" y="540"/>
                  </a:lnTo>
                  <a:lnTo>
                    <a:pt x="1816" y="565"/>
                  </a:lnTo>
                  <a:lnTo>
                    <a:pt x="1799" y="604"/>
                  </a:lnTo>
                  <a:lnTo>
                    <a:pt x="1782" y="645"/>
                  </a:lnTo>
                  <a:lnTo>
                    <a:pt x="1766" y="685"/>
                  </a:lnTo>
                  <a:lnTo>
                    <a:pt x="1749" y="725"/>
                  </a:lnTo>
                  <a:lnTo>
                    <a:pt x="1734" y="766"/>
                  </a:lnTo>
                  <a:lnTo>
                    <a:pt x="1719" y="806"/>
                  </a:lnTo>
                  <a:lnTo>
                    <a:pt x="1705" y="847"/>
                  </a:lnTo>
                  <a:lnTo>
                    <a:pt x="1691" y="888"/>
                  </a:lnTo>
                  <a:lnTo>
                    <a:pt x="1677" y="930"/>
                  </a:lnTo>
                  <a:lnTo>
                    <a:pt x="1663" y="972"/>
                  </a:lnTo>
                  <a:lnTo>
                    <a:pt x="1650" y="1013"/>
                  </a:lnTo>
                  <a:lnTo>
                    <a:pt x="1637" y="1055"/>
                  </a:lnTo>
                  <a:lnTo>
                    <a:pt x="1625" y="1097"/>
                  </a:lnTo>
                  <a:lnTo>
                    <a:pt x="1612" y="1138"/>
                  </a:lnTo>
                  <a:lnTo>
                    <a:pt x="1600" y="1181"/>
                  </a:lnTo>
                  <a:lnTo>
                    <a:pt x="1588" y="1223"/>
                  </a:lnTo>
                  <a:lnTo>
                    <a:pt x="1583" y="1230"/>
                  </a:lnTo>
                  <a:lnTo>
                    <a:pt x="1577" y="1235"/>
                  </a:lnTo>
                  <a:lnTo>
                    <a:pt x="1571" y="1239"/>
                  </a:lnTo>
                  <a:lnTo>
                    <a:pt x="1565" y="1241"/>
                  </a:lnTo>
                  <a:lnTo>
                    <a:pt x="1558" y="1242"/>
                  </a:lnTo>
                  <a:lnTo>
                    <a:pt x="1551" y="1243"/>
                  </a:lnTo>
                  <a:lnTo>
                    <a:pt x="1543" y="1243"/>
                  </a:lnTo>
                  <a:lnTo>
                    <a:pt x="1535" y="1243"/>
                  </a:lnTo>
                  <a:lnTo>
                    <a:pt x="1507" y="1238"/>
                  </a:lnTo>
                  <a:lnTo>
                    <a:pt x="1478" y="1233"/>
                  </a:lnTo>
                  <a:lnTo>
                    <a:pt x="1449" y="1228"/>
                  </a:lnTo>
                  <a:lnTo>
                    <a:pt x="1421" y="1223"/>
                  </a:lnTo>
                  <a:lnTo>
                    <a:pt x="1392" y="1218"/>
                  </a:lnTo>
                  <a:lnTo>
                    <a:pt x="1364" y="1214"/>
                  </a:lnTo>
                  <a:lnTo>
                    <a:pt x="1336" y="1210"/>
                  </a:lnTo>
                  <a:lnTo>
                    <a:pt x="1308" y="1206"/>
                  </a:lnTo>
                  <a:lnTo>
                    <a:pt x="1280" y="1203"/>
                  </a:lnTo>
                  <a:lnTo>
                    <a:pt x="1252" y="1200"/>
                  </a:lnTo>
                  <a:lnTo>
                    <a:pt x="1224" y="1198"/>
                  </a:lnTo>
                  <a:lnTo>
                    <a:pt x="1196" y="1196"/>
                  </a:lnTo>
                  <a:lnTo>
                    <a:pt x="1167" y="1195"/>
                  </a:lnTo>
                  <a:lnTo>
                    <a:pt x="1138" y="1195"/>
                  </a:lnTo>
                  <a:lnTo>
                    <a:pt x="1110" y="1196"/>
                  </a:lnTo>
                  <a:lnTo>
                    <a:pt x="1082" y="1197"/>
                  </a:lnTo>
                  <a:lnTo>
                    <a:pt x="1075" y="1203"/>
                  </a:lnTo>
                  <a:lnTo>
                    <a:pt x="1070" y="1208"/>
                  </a:lnTo>
                  <a:lnTo>
                    <a:pt x="1066" y="1214"/>
                  </a:lnTo>
                  <a:lnTo>
                    <a:pt x="1062" y="1222"/>
                  </a:lnTo>
                  <a:lnTo>
                    <a:pt x="1046" y="1231"/>
                  </a:lnTo>
                  <a:lnTo>
                    <a:pt x="1029" y="1238"/>
                  </a:lnTo>
                  <a:lnTo>
                    <a:pt x="1011" y="1243"/>
                  </a:lnTo>
                  <a:lnTo>
                    <a:pt x="992" y="1248"/>
                  </a:lnTo>
                  <a:lnTo>
                    <a:pt x="972" y="1251"/>
                  </a:lnTo>
                  <a:lnTo>
                    <a:pt x="953" y="1253"/>
                  </a:lnTo>
                  <a:lnTo>
                    <a:pt x="935" y="1255"/>
                  </a:lnTo>
                  <a:lnTo>
                    <a:pt x="918" y="12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20"/>
            <p:cNvSpPr>
              <a:spLocks/>
            </p:cNvSpPr>
            <p:nvPr/>
          </p:nvSpPr>
          <p:spPr bwMode="auto">
            <a:xfrm>
              <a:off x="989" y="1236"/>
              <a:ext cx="3758" cy="2624"/>
            </a:xfrm>
            <a:custGeom>
              <a:avLst/>
              <a:gdLst>
                <a:gd name="T0" fmla="*/ 423988809 w 1799"/>
                <a:gd name="T1" fmla="*/ 1312624278 h 1212"/>
                <a:gd name="T2" fmla="*/ 383067832 w 1799"/>
                <a:gd name="T3" fmla="*/ 1275702459 h 1212"/>
                <a:gd name="T4" fmla="*/ 354575150 w 1799"/>
                <a:gd name="T5" fmla="*/ 1249646631 h 1212"/>
                <a:gd name="T6" fmla="*/ 293018287 w 1799"/>
                <a:gd name="T7" fmla="*/ 1244045999 h 1212"/>
                <a:gd name="T8" fmla="*/ 232849411 w 1799"/>
                <a:gd name="T9" fmla="*/ 1247069789 h 1212"/>
                <a:gd name="T10" fmla="*/ 173830656 w 1799"/>
                <a:gd name="T11" fmla="*/ 1257058043 h 1212"/>
                <a:gd name="T12" fmla="*/ 124364196 w 1799"/>
                <a:gd name="T13" fmla="*/ 1269231153 h 1212"/>
                <a:gd name="T14" fmla="*/ 94262046 w 1799"/>
                <a:gd name="T15" fmla="*/ 1249646631 h 1212"/>
                <a:gd name="T16" fmla="*/ 85955167 w 1799"/>
                <a:gd name="T17" fmla="*/ 1198185379 h 1212"/>
                <a:gd name="T18" fmla="*/ 47450910 w 1799"/>
                <a:gd name="T19" fmla="*/ 911062833 h 1212"/>
                <a:gd name="T20" fmla="*/ 18372400 w 1799"/>
                <a:gd name="T21" fmla="*/ 671600646 h 1212"/>
                <a:gd name="T22" fmla="*/ 1685251 w 1799"/>
                <a:gd name="T23" fmla="*/ 492384368 h 1212"/>
                <a:gd name="T24" fmla="*/ 12647859 w 1799"/>
                <a:gd name="T25" fmla="*/ 423843986 h 1212"/>
                <a:gd name="T26" fmla="*/ 34279582 w 1799"/>
                <a:gd name="T27" fmla="*/ 362786864 h 1212"/>
                <a:gd name="T28" fmla="*/ 36818927 w 1799"/>
                <a:gd name="T29" fmla="*/ 186602523 h 1212"/>
                <a:gd name="T30" fmla="*/ 51151446 w 1799"/>
                <a:gd name="T31" fmla="*/ 169404951 h 1212"/>
                <a:gd name="T32" fmla="*/ 59015081 w 1799"/>
                <a:gd name="T33" fmla="*/ 126567025 h 1212"/>
                <a:gd name="T34" fmla="*/ 111771752 w 1799"/>
                <a:gd name="T35" fmla="*/ 103003418 h 1212"/>
                <a:gd name="T36" fmla="*/ 155398487 w 1799"/>
                <a:gd name="T37" fmla="*/ 103942815 h 1212"/>
                <a:gd name="T38" fmla="*/ 185341220 w 1799"/>
                <a:gd name="T39" fmla="*/ 109567326 h 1212"/>
                <a:gd name="T40" fmla="*/ 215111574 w 1799"/>
                <a:gd name="T41" fmla="*/ 113447757 h 1212"/>
                <a:gd name="T42" fmla="*/ 245564051 w 1799"/>
                <a:gd name="T43" fmla="*/ 110424675 h 1212"/>
                <a:gd name="T44" fmla="*/ 276605019 w 1799"/>
                <a:gd name="T45" fmla="*/ 78798174 h 1212"/>
                <a:gd name="T46" fmla="*/ 307626274 w 1799"/>
                <a:gd name="T47" fmla="*/ 40365468 h 1212"/>
                <a:gd name="T48" fmla="*/ 339716225 w 1799"/>
                <a:gd name="T49" fmla="*/ 8611674 h 1212"/>
                <a:gd name="T50" fmla="*/ 387166373 w 1799"/>
                <a:gd name="T51" fmla="*/ 2047190 h 1212"/>
                <a:gd name="T52" fmla="*/ 431964127 w 1799"/>
                <a:gd name="T53" fmla="*/ 29386732 h 1212"/>
                <a:gd name="T54" fmla="*/ 475643139 w 1799"/>
                <a:gd name="T55" fmla="*/ 74067111 h 1212"/>
                <a:gd name="T56" fmla="*/ 519852241 w 1799"/>
                <a:gd name="T57" fmla="*/ 128602699 h 1212"/>
                <a:gd name="T58" fmla="*/ 525299615 w 1799"/>
                <a:gd name="T59" fmla="*/ 137744325 h 1212"/>
                <a:gd name="T60" fmla="*/ 541468180 w 1799"/>
                <a:gd name="T61" fmla="*/ 121193040 h 1212"/>
                <a:gd name="T62" fmla="*/ 575969521 w 1799"/>
                <a:gd name="T63" fmla="*/ 81766442 h 1212"/>
                <a:gd name="T64" fmla="*/ 632215710 w 1799"/>
                <a:gd name="T65" fmla="*/ 41467083 h 1212"/>
                <a:gd name="T66" fmla="*/ 684389421 w 1799"/>
                <a:gd name="T67" fmla="*/ 27234702 h 1212"/>
                <a:gd name="T68" fmla="*/ 737641493 w 1799"/>
                <a:gd name="T69" fmla="*/ 54574088 h 1212"/>
                <a:gd name="T70" fmla="*/ 788132105 w 1799"/>
                <a:gd name="T71" fmla="*/ 115592500 h 1212"/>
                <a:gd name="T72" fmla="*/ 837028195 w 1799"/>
                <a:gd name="T73" fmla="*/ 145416167 h 1212"/>
                <a:gd name="T74" fmla="*/ 888178254 w 1799"/>
                <a:gd name="T75" fmla="*/ 126567025 h 1212"/>
                <a:gd name="T76" fmla="*/ 939727017 w 1799"/>
                <a:gd name="T77" fmla="*/ 114391619 h 1212"/>
                <a:gd name="T78" fmla="*/ 991907576 w 1799"/>
                <a:gd name="T79" fmla="*/ 115592500 h 1212"/>
                <a:gd name="T80" fmla="*/ 1003987343 w 1799"/>
                <a:gd name="T81" fmla="*/ 174601887 h 1212"/>
                <a:gd name="T82" fmla="*/ 1019405042 w 1799"/>
                <a:gd name="T83" fmla="*/ 190189735 h 1212"/>
                <a:gd name="T84" fmla="*/ 1022941535 w 1799"/>
                <a:gd name="T85" fmla="*/ 269840317 h 1212"/>
                <a:gd name="T86" fmla="*/ 1009774725 w 1799"/>
                <a:gd name="T87" fmla="*/ 402214973 h 1212"/>
                <a:gd name="T88" fmla="*/ 1027400619 w 1799"/>
                <a:gd name="T89" fmla="*/ 475041339 h 1212"/>
                <a:gd name="T90" fmla="*/ 1021613008 w 1799"/>
                <a:gd name="T91" fmla="*/ 566867730 h 1212"/>
                <a:gd name="T92" fmla="*/ 975220160 w 1799"/>
                <a:gd name="T93" fmla="*/ 778977925 h 1212"/>
                <a:gd name="T94" fmla="*/ 953524781 w 1799"/>
                <a:gd name="T95" fmla="*/ 894453144 h 1212"/>
                <a:gd name="T96" fmla="*/ 926558133 w 1799"/>
                <a:gd name="T97" fmla="*/ 1066020282 h 1212"/>
                <a:gd name="T98" fmla="*/ 899329717 w 1799"/>
                <a:gd name="T99" fmla="*/ 1228866631 h 1212"/>
                <a:gd name="T100" fmla="*/ 888178254 w 1799"/>
                <a:gd name="T101" fmla="*/ 1287880341 h 1212"/>
                <a:gd name="T102" fmla="*/ 871305168 w 1799"/>
                <a:gd name="T103" fmla="*/ 1306014797 h 1212"/>
                <a:gd name="T104" fmla="*/ 837598876 w 1799"/>
                <a:gd name="T105" fmla="*/ 1301099941 h 1212"/>
                <a:gd name="T106" fmla="*/ 805480088 w 1799"/>
                <a:gd name="T107" fmla="*/ 1290012095 h 1212"/>
                <a:gd name="T108" fmla="*/ 774446192 w 1799"/>
                <a:gd name="T109" fmla="*/ 1277831231 h 1212"/>
                <a:gd name="T110" fmla="*/ 730792284 w 1799"/>
                <a:gd name="T111" fmla="*/ 1268289902 h 1212"/>
                <a:gd name="T112" fmla="*/ 678106662 w 1799"/>
                <a:gd name="T113" fmla="*/ 1260090491 h 1212"/>
                <a:gd name="T114" fmla="*/ 624746907 w 1799"/>
                <a:gd name="T115" fmla="*/ 1259242791 h 1212"/>
                <a:gd name="T116" fmla="*/ 588574346 w 1799"/>
                <a:gd name="T117" fmla="*/ 1275702459 h 1212"/>
                <a:gd name="T118" fmla="*/ 568469466 w 1799"/>
                <a:gd name="T119" fmla="*/ 1306014797 h 1212"/>
                <a:gd name="T120" fmla="*/ 534130274 w 1799"/>
                <a:gd name="T121" fmla="*/ 1318095258 h 1212"/>
                <a:gd name="T122" fmla="*/ 498360170 w 1799"/>
                <a:gd name="T123" fmla="*/ 1321626781 h 1212"/>
                <a:gd name="T124" fmla="*/ 473151491 w 1799"/>
                <a:gd name="T125" fmla="*/ 1323713006 h 12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99"/>
                <a:gd name="T190" fmla="*/ 0 h 1212"/>
                <a:gd name="T191" fmla="*/ 1799 w 1799"/>
                <a:gd name="T192" fmla="*/ 1212 h 12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99" h="1212">
                  <a:moveTo>
                    <a:pt x="813" y="1212"/>
                  </a:moveTo>
                  <a:lnTo>
                    <a:pt x="795" y="1210"/>
                  </a:lnTo>
                  <a:lnTo>
                    <a:pt x="776" y="1207"/>
                  </a:lnTo>
                  <a:lnTo>
                    <a:pt x="757" y="1205"/>
                  </a:lnTo>
                  <a:lnTo>
                    <a:pt x="739" y="1202"/>
                  </a:lnTo>
                  <a:lnTo>
                    <a:pt x="720" y="1198"/>
                  </a:lnTo>
                  <a:lnTo>
                    <a:pt x="703" y="1192"/>
                  </a:lnTo>
                  <a:lnTo>
                    <a:pt x="687" y="1185"/>
                  </a:lnTo>
                  <a:lnTo>
                    <a:pt x="673" y="1176"/>
                  </a:lnTo>
                  <a:lnTo>
                    <a:pt x="668" y="1168"/>
                  </a:lnTo>
                  <a:lnTo>
                    <a:pt x="665" y="1161"/>
                  </a:lnTo>
                  <a:lnTo>
                    <a:pt x="663" y="1155"/>
                  </a:lnTo>
                  <a:lnTo>
                    <a:pt x="661" y="1148"/>
                  </a:lnTo>
                  <a:lnTo>
                    <a:pt x="639" y="1146"/>
                  </a:lnTo>
                  <a:lnTo>
                    <a:pt x="618" y="1144"/>
                  </a:lnTo>
                  <a:lnTo>
                    <a:pt x="595" y="1142"/>
                  </a:lnTo>
                  <a:lnTo>
                    <a:pt x="574" y="1141"/>
                  </a:lnTo>
                  <a:lnTo>
                    <a:pt x="553" y="1140"/>
                  </a:lnTo>
                  <a:lnTo>
                    <a:pt x="532" y="1140"/>
                  </a:lnTo>
                  <a:lnTo>
                    <a:pt x="511" y="1139"/>
                  </a:lnTo>
                  <a:lnTo>
                    <a:pt x="490" y="1139"/>
                  </a:lnTo>
                  <a:lnTo>
                    <a:pt x="469" y="1139"/>
                  </a:lnTo>
                  <a:lnTo>
                    <a:pt x="448" y="1140"/>
                  </a:lnTo>
                  <a:lnTo>
                    <a:pt x="427" y="1141"/>
                  </a:lnTo>
                  <a:lnTo>
                    <a:pt x="406" y="1142"/>
                  </a:lnTo>
                  <a:lnTo>
                    <a:pt x="385" y="1144"/>
                  </a:lnTo>
                  <a:lnTo>
                    <a:pt x="364" y="1145"/>
                  </a:lnTo>
                  <a:lnTo>
                    <a:pt x="342" y="1147"/>
                  </a:lnTo>
                  <a:lnTo>
                    <a:pt x="321" y="1149"/>
                  </a:lnTo>
                  <a:lnTo>
                    <a:pt x="303" y="1151"/>
                  </a:lnTo>
                  <a:lnTo>
                    <a:pt x="286" y="1154"/>
                  </a:lnTo>
                  <a:lnTo>
                    <a:pt x="269" y="1156"/>
                  </a:lnTo>
                  <a:lnTo>
                    <a:pt x="251" y="1158"/>
                  </a:lnTo>
                  <a:lnTo>
                    <a:pt x="234" y="1160"/>
                  </a:lnTo>
                  <a:lnTo>
                    <a:pt x="217" y="1162"/>
                  </a:lnTo>
                  <a:lnTo>
                    <a:pt x="200" y="1163"/>
                  </a:lnTo>
                  <a:lnTo>
                    <a:pt x="184" y="1163"/>
                  </a:lnTo>
                  <a:lnTo>
                    <a:pt x="176" y="1159"/>
                  </a:lnTo>
                  <a:lnTo>
                    <a:pt x="169" y="1152"/>
                  </a:lnTo>
                  <a:lnTo>
                    <a:pt x="164" y="1144"/>
                  </a:lnTo>
                  <a:lnTo>
                    <a:pt x="160" y="1133"/>
                  </a:lnTo>
                  <a:lnTo>
                    <a:pt x="156" y="1123"/>
                  </a:lnTo>
                  <a:lnTo>
                    <a:pt x="154" y="1114"/>
                  </a:lnTo>
                  <a:lnTo>
                    <a:pt x="152" y="1105"/>
                  </a:lnTo>
                  <a:lnTo>
                    <a:pt x="150" y="1097"/>
                  </a:lnTo>
                  <a:lnTo>
                    <a:pt x="137" y="1044"/>
                  </a:lnTo>
                  <a:lnTo>
                    <a:pt x="124" y="992"/>
                  </a:lnTo>
                  <a:lnTo>
                    <a:pt x="110" y="939"/>
                  </a:lnTo>
                  <a:lnTo>
                    <a:pt x="97" y="887"/>
                  </a:lnTo>
                  <a:lnTo>
                    <a:pt x="83" y="834"/>
                  </a:lnTo>
                  <a:lnTo>
                    <a:pt x="70" y="783"/>
                  </a:lnTo>
                  <a:lnTo>
                    <a:pt x="57" y="731"/>
                  </a:lnTo>
                  <a:lnTo>
                    <a:pt x="45" y="680"/>
                  </a:lnTo>
                  <a:lnTo>
                    <a:pt x="39" y="648"/>
                  </a:lnTo>
                  <a:lnTo>
                    <a:pt x="32" y="615"/>
                  </a:lnTo>
                  <a:lnTo>
                    <a:pt x="25" y="581"/>
                  </a:lnTo>
                  <a:lnTo>
                    <a:pt x="19" y="548"/>
                  </a:lnTo>
                  <a:lnTo>
                    <a:pt x="13" y="516"/>
                  </a:lnTo>
                  <a:lnTo>
                    <a:pt x="8" y="483"/>
                  </a:lnTo>
                  <a:lnTo>
                    <a:pt x="3" y="451"/>
                  </a:lnTo>
                  <a:lnTo>
                    <a:pt x="0" y="420"/>
                  </a:lnTo>
                  <a:lnTo>
                    <a:pt x="4" y="408"/>
                  </a:lnTo>
                  <a:lnTo>
                    <a:pt x="9" y="399"/>
                  </a:lnTo>
                  <a:lnTo>
                    <a:pt x="15" y="393"/>
                  </a:lnTo>
                  <a:lnTo>
                    <a:pt x="22" y="388"/>
                  </a:lnTo>
                  <a:lnTo>
                    <a:pt x="31" y="384"/>
                  </a:lnTo>
                  <a:lnTo>
                    <a:pt x="40" y="380"/>
                  </a:lnTo>
                  <a:lnTo>
                    <a:pt x="49" y="375"/>
                  </a:lnTo>
                  <a:lnTo>
                    <a:pt x="59" y="368"/>
                  </a:lnTo>
                  <a:lnTo>
                    <a:pt x="60" y="332"/>
                  </a:lnTo>
                  <a:lnTo>
                    <a:pt x="61" y="299"/>
                  </a:lnTo>
                  <a:lnTo>
                    <a:pt x="60" y="253"/>
                  </a:lnTo>
                  <a:lnTo>
                    <a:pt x="59" y="175"/>
                  </a:lnTo>
                  <a:lnTo>
                    <a:pt x="62" y="173"/>
                  </a:lnTo>
                  <a:lnTo>
                    <a:pt x="64" y="171"/>
                  </a:lnTo>
                  <a:lnTo>
                    <a:pt x="67" y="169"/>
                  </a:lnTo>
                  <a:lnTo>
                    <a:pt x="70" y="166"/>
                  </a:lnTo>
                  <a:lnTo>
                    <a:pt x="75" y="163"/>
                  </a:lnTo>
                  <a:lnTo>
                    <a:pt x="81" y="160"/>
                  </a:lnTo>
                  <a:lnTo>
                    <a:pt x="89" y="155"/>
                  </a:lnTo>
                  <a:lnTo>
                    <a:pt x="100" y="148"/>
                  </a:lnTo>
                  <a:lnTo>
                    <a:pt x="101" y="140"/>
                  </a:lnTo>
                  <a:lnTo>
                    <a:pt x="102" y="132"/>
                  </a:lnTo>
                  <a:lnTo>
                    <a:pt x="102" y="124"/>
                  </a:lnTo>
                  <a:lnTo>
                    <a:pt x="103" y="116"/>
                  </a:lnTo>
                  <a:lnTo>
                    <a:pt x="117" y="108"/>
                  </a:lnTo>
                  <a:lnTo>
                    <a:pt x="135" y="102"/>
                  </a:lnTo>
                  <a:lnTo>
                    <a:pt x="154" y="98"/>
                  </a:lnTo>
                  <a:lnTo>
                    <a:pt x="174" y="95"/>
                  </a:lnTo>
                  <a:lnTo>
                    <a:pt x="195" y="94"/>
                  </a:lnTo>
                  <a:lnTo>
                    <a:pt x="215" y="94"/>
                  </a:lnTo>
                  <a:lnTo>
                    <a:pt x="235" y="94"/>
                  </a:lnTo>
                  <a:lnTo>
                    <a:pt x="252" y="94"/>
                  </a:lnTo>
                  <a:lnTo>
                    <a:pt x="262" y="95"/>
                  </a:lnTo>
                  <a:lnTo>
                    <a:pt x="271" y="95"/>
                  </a:lnTo>
                  <a:lnTo>
                    <a:pt x="281" y="96"/>
                  </a:lnTo>
                  <a:lnTo>
                    <a:pt x="291" y="97"/>
                  </a:lnTo>
                  <a:lnTo>
                    <a:pt x="301" y="98"/>
                  </a:lnTo>
                  <a:lnTo>
                    <a:pt x="313" y="99"/>
                  </a:lnTo>
                  <a:lnTo>
                    <a:pt x="323" y="100"/>
                  </a:lnTo>
                  <a:lnTo>
                    <a:pt x="333" y="101"/>
                  </a:lnTo>
                  <a:lnTo>
                    <a:pt x="344" y="101"/>
                  </a:lnTo>
                  <a:lnTo>
                    <a:pt x="354" y="102"/>
                  </a:lnTo>
                  <a:lnTo>
                    <a:pt x="364" y="103"/>
                  </a:lnTo>
                  <a:lnTo>
                    <a:pt x="375" y="104"/>
                  </a:lnTo>
                  <a:lnTo>
                    <a:pt x="385" y="104"/>
                  </a:lnTo>
                  <a:lnTo>
                    <a:pt x="396" y="105"/>
                  </a:lnTo>
                  <a:lnTo>
                    <a:pt x="406" y="105"/>
                  </a:lnTo>
                  <a:lnTo>
                    <a:pt x="417" y="105"/>
                  </a:lnTo>
                  <a:lnTo>
                    <a:pt x="428" y="101"/>
                  </a:lnTo>
                  <a:lnTo>
                    <a:pt x="438" y="96"/>
                  </a:lnTo>
                  <a:lnTo>
                    <a:pt x="449" y="91"/>
                  </a:lnTo>
                  <a:lnTo>
                    <a:pt x="460" y="85"/>
                  </a:lnTo>
                  <a:lnTo>
                    <a:pt x="471" y="79"/>
                  </a:lnTo>
                  <a:lnTo>
                    <a:pt x="482" y="72"/>
                  </a:lnTo>
                  <a:lnTo>
                    <a:pt x="492" y="66"/>
                  </a:lnTo>
                  <a:lnTo>
                    <a:pt x="503" y="59"/>
                  </a:lnTo>
                  <a:lnTo>
                    <a:pt x="514" y="52"/>
                  </a:lnTo>
                  <a:lnTo>
                    <a:pt x="525" y="44"/>
                  </a:lnTo>
                  <a:lnTo>
                    <a:pt x="536" y="37"/>
                  </a:lnTo>
                  <a:lnTo>
                    <a:pt x="547" y="31"/>
                  </a:lnTo>
                  <a:lnTo>
                    <a:pt x="558" y="24"/>
                  </a:lnTo>
                  <a:lnTo>
                    <a:pt x="570" y="18"/>
                  </a:lnTo>
                  <a:lnTo>
                    <a:pt x="581" y="13"/>
                  </a:lnTo>
                  <a:lnTo>
                    <a:pt x="592" y="8"/>
                  </a:lnTo>
                  <a:lnTo>
                    <a:pt x="610" y="4"/>
                  </a:lnTo>
                  <a:lnTo>
                    <a:pt x="627" y="1"/>
                  </a:lnTo>
                  <a:lnTo>
                    <a:pt x="643" y="0"/>
                  </a:lnTo>
                  <a:lnTo>
                    <a:pt x="659" y="0"/>
                  </a:lnTo>
                  <a:lnTo>
                    <a:pt x="675" y="2"/>
                  </a:lnTo>
                  <a:lnTo>
                    <a:pt x="691" y="5"/>
                  </a:lnTo>
                  <a:lnTo>
                    <a:pt x="707" y="9"/>
                  </a:lnTo>
                  <a:lnTo>
                    <a:pt x="722" y="14"/>
                  </a:lnTo>
                  <a:lnTo>
                    <a:pt x="737" y="20"/>
                  </a:lnTo>
                  <a:lnTo>
                    <a:pt x="753" y="27"/>
                  </a:lnTo>
                  <a:lnTo>
                    <a:pt x="768" y="34"/>
                  </a:lnTo>
                  <a:lnTo>
                    <a:pt x="783" y="42"/>
                  </a:lnTo>
                  <a:lnTo>
                    <a:pt x="798" y="51"/>
                  </a:lnTo>
                  <a:lnTo>
                    <a:pt x="814" y="60"/>
                  </a:lnTo>
                  <a:lnTo>
                    <a:pt x="829" y="68"/>
                  </a:lnTo>
                  <a:lnTo>
                    <a:pt x="845" y="77"/>
                  </a:lnTo>
                  <a:lnTo>
                    <a:pt x="867" y="93"/>
                  </a:lnTo>
                  <a:lnTo>
                    <a:pt x="885" y="104"/>
                  </a:lnTo>
                  <a:lnTo>
                    <a:pt x="897" y="113"/>
                  </a:lnTo>
                  <a:lnTo>
                    <a:pt x="906" y="118"/>
                  </a:lnTo>
                  <a:lnTo>
                    <a:pt x="911" y="122"/>
                  </a:lnTo>
                  <a:lnTo>
                    <a:pt x="913" y="124"/>
                  </a:lnTo>
                  <a:lnTo>
                    <a:pt x="915" y="125"/>
                  </a:lnTo>
                  <a:lnTo>
                    <a:pt x="915" y="126"/>
                  </a:lnTo>
                  <a:lnTo>
                    <a:pt x="916" y="126"/>
                  </a:lnTo>
                  <a:lnTo>
                    <a:pt x="918" y="126"/>
                  </a:lnTo>
                  <a:lnTo>
                    <a:pt x="919" y="127"/>
                  </a:lnTo>
                  <a:lnTo>
                    <a:pt x="920" y="127"/>
                  </a:lnTo>
                  <a:lnTo>
                    <a:pt x="932" y="119"/>
                  </a:lnTo>
                  <a:lnTo>
                    <a:pt x="944" y="111"/>
                  </a:lnTo>
                  <a:lnTo>
                    <a:pt x="956" y="103"/>
                  </a:lnTo>
                  <a:lnTo>
                    <a:pt x="967" y="96"/>
                  </a:lnTo>
                  <a:lnTo>
                    <a:pt x="979" y="89"/>
                  </a:lnTo>
                  <a:lnTo>
                    <a:pt x="992" y="82"/>
                  </a:lnTo>
                  <a:lnTo>
                    <a:pt x="1004" y="75"/>
                  </a:lnTo>
                  <a:lnTo>
                    <a:pt x="1017" y="68"/>
                  </a:lnTo>
                  <a:lnTo>
                    <a:pt x="1040" y="60"/>
                  </a:lnTo>
                  <a:lnTo>
                    <a:pt x="1062" y="52"/>
                  </a:lnTo>
                  <a:lnTo>
                    <a:pt x="1082" y="44"/>
                  </a:lnTo>
                  <a:lnTo>
                    <a:pt x="1102" y="38"/>
                  </a:lnTo>
                  <a:lnTo>
                    <a:pt x="1121" y="33"/>
                  </a:lnTo>
                  <a:lnTo>
                    <a:pt x="1139" y="29"/>
                  </a:lnTo>
                  <a:lnTo>
                    <a:pt x="1157" y="26"/>
                  </a:lnTo>
                  <a:lnTo>
                    <a:pt x="1175" y="25"/>
                  </a:lnTo>
                  <a:lnTo>
                    <a:pt x="1193" y="25"/>
                  </a:lnTo>
                  <a:lnTo>
                    <a:pt x="1211" y="26"/>
                  </a:lnTo>
                  <a:lnTo>
                    <a:pt x="1229" y="29"/>
                  </a:lnTo>
                  <a:lnTo>
                    <a:pt x="1247" y="34"/>
                  </a:lnTo>
                  <a:lnTo>
                    <a:pt x="1266" y="40"/>
                  </a:lnTo>
                  <a:lnTo>
                    <a:pt x="1286" y="50"/>
                  </a:lnTo>
                  <a:lnTo>
                    <a:pt x="1307" y="60"/>
                  </a:lnTo>
                  <a:lnTo>
                    <a:pt x="1329" y="73"/>
                  </a:lnTo>
                  <a:lnTo>
                    <a:pt x="1345" y="85"/>
                  </a:lnTo>
                  <a:lnTo>
                    <a:pt x="1360" y="96"/>
                  </a:lnTo>
                  <a:lnTo>
                    <a:pt x="1374" y="106"/>
                  </a:lnTo>
                  <a:lnTo>
                    <a:pt x="1388" y="115"/>
                  </a:lnTo>
                  <a:lnTo>
                    <a:pt x="1403" y="122"/>
                  </a:lnTo>
                  <a:lnTo>
                    <a:pt x="1419" y="128"/>
                  </a:lnTo>
                  <a:lnTo>
                    <a:pt x="1437" y="131"/>
                  </a:lnTo>
                  <a:lnTo>
                    <a:pt x="1459" y="133"/>
                  </a:lnTo>
                  <a:lnTo>
                    <a:pt x="1477" y="130"/>
                  </a:lnTo>
                  <a:lnTo>
                    <a:pt x="1495" y="126"/>
                  </a:lnTo>
                  <a:lnTo>
                    <a:pt x="1513" y="123"/>
                  </a:lnTo>
                  <a:lnTo>
                    <a:pt x="1531" y="120"/>
                  </a:lnTo>
                  <a:lnTo>
                    <a:pt x="1548" y="116"/>
                  </a:lnTo>
                  <a:lnTo>
                    <a:pt x="1566" y="113"/>
                  </a:lnTo>
                  <a:lnTo>
                    <a:pt x="1584" y="111"/>
                  </a:lnTo>
                  <a:lnTo>
                    <a:pt x="1602" y="108"/>
                  </a:lnTo>
                  <a:lnTo>
                    <a:pt x="1620" y="107"/>
                  </a:lnTo>
                  <a:lnTo>
                    <a:pt x="1638" y="105"/>
                  </a:lnTo>
                  <a:lnTo>
                    <a:pt x="1656" y="104"/>
                  </a:lnTo>
                  <a:lnTo>
                    <a:pt x="1674" y="103"/>
                  </a:lnTo>
                  <a:lnTo>
                    <a:pt x="1692" y="104"/>
                  </a:lnTo>
                  <a:lnTo>
                    <a:pt x="1711" y="104"/>
                  </a:lnTo>
                  <a:lnTo>
                    <a:pt x="1729" y="106"/>
                  </a:lnTo>
                  <a:lnTo>
                    <a:pt x="1749" y="108"/>
                  </a:lnTo>
                  <a:lnTo>
                    <a:pt x="1753" y="119"/>
                  </a:lnTo>
                  <a:lnTo>
                    <a:pt x="1754" y="132"/>
                  </a:lnTo>
                  <a:lnTo>
                    <a:pt x="1752" y="146"/>
                  </a:lnTo>
                  <a:lnTo>
                    <a:pt x="1750" y="160"/>
                  </a:lnTo>
                  <a:lnTo>
                    <a:pt x="1753" y="162"/>
                  </a:lnTo>
                  <a:lnTo>
                    <a:pt x="1758" y="165"/>
                  </a:lnTo>
                  <a:lnTo>
                    <a:pt x="1764" y="167"/>
                  </a:lnTo>
                  <a:lnTo>
                    <a:pt x="1770" y="170"/>
                  </a:lnTo>
                  <a:lnTo>
                    <a:pt x="1777" y="174"/>
                  </a:lnTo>
                  <a:lnTo>
                    <a:pt x="1784" y="177"/>
                  </a:lnTo>
                  <a:lnTo>
                    <a:pt x="1791" y="180"/>
                  </a:lnTo>
                  <a:lnTo>
                    <a:pt x="1796" y="183"/>
                  </a:lnTo>
                  <a:lnTo>
                    <a:pt x="1792" y="208"/>
                  </a:lnTo>
                  <a:lnTo>
                    <a:pt x="1783" y="247"/>
                  </a:lnTo>
                  <a:lnTo>
                    <a:pt x="1774" y="283"/>
                  </a:lnTo>
                  <a:lnTo>
                    <a:pt x="1767" y="301"/>
                  </a:lnTo>
                  <a:lnTo>
                    <a:pt x="1764" y="326"/>
                  </a:lnTo>
                  <a:lnTo>
                    <a:pt x="1762" y="344"/>
                  </a:lnTo>
                  <a:lnTo>
                    <a:pt x="1760" y="368"/>
                  </a:lnTo>
                  <a:lnTo>
                    <a:pt x="1756" y="407"/>
                  </a:lnTo>
                  <a:lnTo>
                    <a:pt x="1766" y="414"/>
                  </a:lnTo>
                  <a:lnTo>
                    <a:pt x="1776" y="421"/>
                  </a:lnTo>
                  <a:lnTo>
                    <a:pt x="1784" y="427"/>
                  </a:lnTo>
                  <a:lnTo>
                    <a:pt x="1791" y="435"/>
                  </a:lnTo>
                  <a:lnTo>
                    <a:pt x="1796" y="443"/>
                  </a:lnTo>
                  <a:lnTo>
                    <a:pt x="1799" y="454"/>
                  </a:lnTo>
                  <a:lnTo>
                    <a:pt x="1799" y="466"/>
                  </a:lnTo>
                  <a:lnTo>
                    <a:pt x="1797" y="480"/>
                  </a:lnTo>
                  <a:lnTo>
                    <a:pt x="1781" y="519"/>
                  </a:lnTo>
                  <a:lnTo>
                    <a:pt x="1765" y="557"/>
                  </a:lnTo>
                  <a:lnTo>
                    <a:pt x="1749" y="597"/>
                  </a:lnTo>
                  <a:lnTo>
                    <a:pt x="1732" y="635"/>
                  </a:lnTo>
                  <a:lnTo>
                    <a:pt x="1716" y="674"/>
                  </a:lnTo>
                  <a:lnTo>
                    <a:pt x="1700" y="713"/>
                  </a:lnTo>
                  <a:lnTo>
                    <a:pt x="1685" y="752"/>
                  </a:lnTo>
                  <a:lnTo>
                    <a:pt x="1670" y="792"/>
                  </a:lnTo>
                  <a:lnTo>
                    <a:pt x="1668" y="800"/>
                  </a:lnTo>
                  <a:lnTo>
                    <a:pt x="1665" y="808"/>
                  </a:lnTo>
                  <a:lnTo>
                    <a:pt x="1662" y="819"/>
                  </a:lnTo>
                  <a:lnTo>
                    <a:pt x="1658" y="834"/>
                  </a:lnTo>
                  <a:lnTo>
                    <a:pt x="1651" y="855"/>
                  </a:lnTo>
                  <a:lnTo>
                    <a:pt x="1642" y="885"/>
                  </a:lnTo>
                  <a:lnTo>
                    <a:pt x="1630" y="925"/>
                  </a:lnTo>
                  <a:lnTo>
                    <a:pt x="1615" y="976"/>
                  </a:lnTo>
                  <a:lnTo>
                    <a:pt x="1599" y="1025"/>
                  </a:lnTo>
                  <a:lnTo>
                    <a:pt x="1588" y="1063"/>
                  </a:lnTo>
                  <a:lnTo>
                    <a:pt x="1579" y="1090"/>
                  </a:lnTo>
                  <a:lnTo>
                    <a:pt x="1572" y="1111"/>
                  </a:lnTo>
                  <a:lnTo>
                    <a:pt x="1568" y="1125"/>
                  </a:lnTo>
                  <a:lnTo>
                    <a:pt x="1564" y="1137"/>
                  </a:lnTo>
                  <a:lnTo>
                    <a:pt x="1560" y="1148"/>
                  </a:lnTo>
                  <a:lnTo>
                    <a:pt x="1556" y="1160"/>
                  </a:lnTo>
                  <a:lnTo>
                    <a:pt x="1552" y="1170"/>
                  </a:lnTo>
                  <a:lnTo>
                    <a:pt x="1548" y="1179"/>
                  </a:lnTo>
                  <a:lnTo>
                    <a:pt x="1545" y="1185"/>
                  </a:lnTo>
                  <a:lnTo>
                    <a:pt x="1541" y="1189"/>
                  </a:lnTo>
                  <a:lnTo>
                    <a:pt x="1536" y="1193"/>
                  </a:lnTo>
                  <a:lnTo>
                    <a:pt x="1529" y="1195"/>
                  </a:lnTo>
                  <a:lnTo>
                    <a:pt x="1519" y="1196"/>
                  </a:lnTo>
                  <a:lnTo>
                    <a:pt x="1506" y="1197"/>
                  </a:lnTo>
                  <a:lnTo>
                    <a:pt x="1494" y="1196"/>
                  </a:lnTo>
                  <a:lnTo>
                    <a:pt x="1483" y="1194"/>
                  </a:lnTo>
                  <a:lnTo>
                    <a:pt x="1472" y="1192"/>
                  </a:lnTo>
                  <a:lnTo>
                    <a:pt x="1460" y="1191"/>
                  </a:lnTo>
                  <a:lnTo>
                    <a:pt x="1448" y="1189"/>
                  </a:lnTo>
                  <a:lnTo>
                    <a:pt x="1437" y="1187"/>
                  </a:lnTo>
                  <a:lnTo>
                    <a:pt x="1426" y="1185"/>
                  </a:lnTo>
                  <a:lnTo>
                    <a:pt x="1415" y="1183"/>
                  </a:lnTo>
                  <a:lnTo>
                    <a:pt x="1404" y="1181"/>
                  </a:lnTo>
                  <a:lnTo>
                    <a:pt x="1393" y="1179"/>
                  </a:lnTo>
                  <a:lnTo>
                    <a:pt x="1383" y="1177"/>
                  </a:lnTo>
                  <a:lnTo>
                    <a:pt x="1372" y="1174"/>
                  </a:lnTo>
                  <a:lnTo>
                    <a:pt x="1361" y="1172"/>
                  </a:lnTo>
                  <a:lnTo>
                    <a:pt x="1350" y="1170"/>
                  </a:lnTo>
                  <a:lnTo>
                    <a:pt x="1340" y="1168"/>
                  </a:lnTo>
                  <a:lnTo>
                    <a:pt x="1329" y="1166"/>
                  </a:lnTo>
                  <a:lnTo>
                    <a:pt x="1311" y="1164"/>
                  </a:lnTo>
                  <a:lnTo>
                    <a:pt x="1292" y="1162"/>
                  </a:lnTo>
                  <a:lnTo>
                    <a:pt x="1274" y="1161"/>
                  </a:lnTo>
                  <a:lnTo>
                    <a:pt x="1256" y="1159"/>
                  </a:lnTo>
                  <a:lnTo>
                    <a:pt x="1237" y="1157"/>
                  </a:lnTo>
                  <a:lnTo>
                    <a:pt x="1219" y="1156"/>
                  </a:lnTo>
                  <a:lnTo>
                    <a:pt x="1200" y="1155"/>
                  </a:lnTo>
                  <a:lnTo>
                    <a:pt x="1182" y="1154"/>
                  </a:lnTo>
                  <a:lnTo>
                    <a:pt x="1162" y="1153"/>
                  </a:lnTo>
                  <a:lnTo>
                    <a:pt x="1144" y="1153"/>
                  </a:lnTo>
                  <a:lnTo>
                    <a:pt x="1125" y="1153"/>
                  </a:lnTo>
                  <a:lnTo>
                    <a:pt x="1107" y="1153"/>
                  </a:lnTo>
                  <a:lnTo>
                    <a:pt x="1089" y="1153"/>
                  </a:lnTo>
                  <a:lnTo>
                    <a:pt x="1071" y="1154"/>
                  </a:lnTo>
                  <a:lnTo>
                    <a:pt x="1054" y="1156"/>
                  </a:lnTo>
                  <a:lnTo>
                    <a:pt x="1036" y="1158"/>
                  </a:lnTo>
                  <a:lnTo>
                    <a:pt x="1029" y="1163"/>
                  </a:lnTo>
                  <a:lnTo>
                    <a:pt x="1026" y="1168"/>
                  </a:lnTo>
                  <a:lnTo>
                    <a:pt x="1024" y="1174"/>
                  </a:lnTo>
                  <a:lnTo>
                    <a:pt x="1021" y="1182"/>
                  </a:lnTo>
                  <a:lnTo>
                    <a:pt x="1012" y="1187"/>
                  </a:lnTo>
                  <a:lnTo>
                    <a:pt x="1002" y="1192"/>
                  </a:lnTo>
                  <a:lnTo>
                    <a:pt x="991" y="1196"/>
                  </a:lnTo>
                  <a:lnTo>
                    <a:pt x="980" y="1199"/>
                  </a:lnTo>
                  <a:lnTo>
                    <a:pt x="968" y="1202"/>
                  </a:lnTo>
                  <a:lnTo>
                    <a:pt x="956" y="1204"/>
                  </a:lnTo>
                  <a:lnTo>
                    <a:pt x="944" y="1205"/>
                  </a:lnTo>
                  <a:lnTo>
                    <a:pt x="931" y="1207"/>
                  </a:lnTo>
                  <a:lnTo>
                    <a:pt x="919" y="1208"/>
                  </a:lnTo>
                  <a:lnTo>
                    <a:pt x="906" y="1208"/>
                  </a:lnTo>
                  <a:lnTo>
                    <a:pt x="894" y="1209"/>
                  </a:lnTo>
                  <a:lnTo>
                    <a:pt x="882" y="1210"/>
                  </a:lnTo>
                  <a:lnTo>
                    <a:pt x="869" y="1210"/>
                  </a:lnTo>
                  <a:lnTo>
                    <a:pt x="858" y="1211"/>
                  </a:lnTo>
                  <a:lnTo>
                    <a:pt x="847" y="1211"/>
                  </a:lnTo>
                  <a:lnTo>
                    <a:pt x="837" y="1212"/>
                  </a:lnTo>
                  <a:lnTo>
                    <a:pt x="831" y="1212"/>
                  </a:lnTo>
                  <a:lnTo>
                    <a:pt x="825" y="1212"/>
                  </a:lnTo>
                  <a:lnTo>
                    <a:pt x="819" y="1212"/>
                  </a:lnTo>
                  <a:lnTo>
                    <a:pt x="813" y="12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1"/>
            <p:cNvSpPr>
              <a:spLocks/>
            </p:cNvSpPr>
            <p:nvPr/>
          </p:nvSpPr>
          <p:spPr bwMode="auto">
            <a:xfrm>
              <a:off x="1026" y="2171"/>
              <a:ext cx="3688" cy="1624"/>
            </a:xfrm>
            <a:custGeom>
              <a:avLst/>
              <a:gdLst>
                <a:gd name="T0" fmla="*/ 459389744 w 1765"/>
                <a:gd name="T1" fmla="*/ 820284602 h 750"/>
                <a:gd name="T2" fmla="*/ 422146619 w 1765"/>
                <a:gd name="T3" fmla="*/ 815898100 h 750"/>
                <a:gd name="T4" fmla="*/ 390996983 w 1765"/>
                <a:gd name="T5" fmla="*/ 800643799 h 750"/>
                <a:gd name="T6" fmla="*/ 374758418 w 1765"/>
                <a:gd name="T7" fmla="*/ 762042733 h 750"/>
                <a:gd name="T8" fmla="*/ 304350604 w 1765"/>
                <a:gd name="T9" fmla="*/ 751132772 h 750"/>
                <a:gd name="T10" fmla="*/ 225410263 w 1765"/>
                <a:gd name="T11" fmla="*/ 752590434 h 750"/>
                <a:gd name="T12" fmla="*/ 145406828 w 1765"/>
                <a:gd name="T13" fmla="*/ 764178027 h 750"/>
                <a:gd name="T14" fmla="*/ 106789323 w 1765"/>
                <a:gd name="T15" fmla="*/ 773241270 h 750"/>
                <a:gd name="T16" fmla="*/ 94658801 w 1765"/>
                <a:gd name="T17" fmla="*/ 772210545 h 750"/>
                <a:gd name="T18" fmla="*/ 82532456 w 1765"/>
                <a:gd name="T19" fmla="*/ 694406983 h 750"/>
                <a:gd name="T20" fmla="*/ 39748723 w 1765"/>
                <a:gd name="T21" fmla="*/ 372358983 h 750"/>
                <a:gd name="T22" fmla="*/ 13707759 w 1765"/>
                <a:gd name="T23" fmla="*/ 153170550 h 750"/>
                <a:gd name="T24" fmla="*/ 0 w 1765"/>
                <a:gd name="T25" fmla="*/ 0 h 750"/>
                <a:gd name="T26" fmla="*/ 7382613 w 1765"/>
                <a:gd name="T27" fmla="*/ 33860476 h 750"/>
                <a:gd name="T28" fmla="*/ 27618956 w 1765"/>
                <a:gd name="T29" fmla="*/ 207875361 h 750"/>
                <a:gd name="T30" fmla="*/ 52962925 w 1765"/>
                <a:gd name="T31" fmla="*/ 388007474 h 750"/>
                <a:gd name="T32" fmla="*/ 77783861 w 1765"/>
                <a:gd name="T33" fmla="*/ 583664517 h 750"/>
                <a:gd name="T34" fmla="*/ 92159658 w 1765"/>
                <a:gd name="T35" fmla="*/ 687822765 h 750"/>
                <a:gd name="T36" fmla="*/ 107371939 w 1765"/>
                <a:gd name="T37" fmla="*/ 739381944 h 750"/>
                <a:gd name="T38" fmla="*/ 141821279 w 1765"/>
                <a:gd name="T39" fmla="*/ 732914558 h 750"/>
                <a:gd name="T40" fmla="*/ 167165360 w 1765"/>
                <a:gd name="T41" fmla="*/ 730317499 h 750"/>
                <a:gd name="T42" fmla="*/ 196735693 w 1765"/>
                <a:gd name="T43" fmla="*/ 728267459 h 750"/>
                <a:gd name="T44" fmla="*/ 225930940 w 1765"/>
                <a:gd name="T45" fmla="*/ 727327052 h 750"/>
                <a:gd name="T46" fmla="*/ 265663024 w 1765"/>
                <a:gd name="T47" fmla="*/ 728267459 h 750"/>
                <a:gd name="T48" fmla="*/ 313212880 w 1765"/>
                <a:gd name="T49" fmla="*/ 732914558 h 750"/>
                <a:gd name="T50" fmla="*/ 360904209 w 1765"/>
                <a:gd name="T51" fmla="*/ 736936390 h 750"/>
                <a:gd name="T52" fmla="*/ 394848904 w 1765"/>
                <a:gd name="T53" fmla="*/ 741315006 h 750"/>
                <a:gd name="T54" fmla="*/ 410032801 w 1765"/>
                <a:gd name="T55" fmla="*/ 748997788 h 750"/>
                <a:gd name="T56" fmla="*/ 403126184 w 1765"/>
                <a:gd name="T57" fmla="*/ 782029372 h 750"/>
                <a:gd name="T58" fmla="*/ 443455942 w 1765"/>
                <a:gd name="T59" fmla="*/ 802499124 h 750"/>
                <a:gd name="T60" fmla="*/ 506255433 w 1765"/>
                <a:gd name="T61" fmla="*/ 805085036 h 750"/>
                <a:gd name="T62" fmla="*/ 546006074 w 1765"/>
                <a:gd name="T63" fmla="*/ 780837512 h 750"/>
                <a:gd name="T64" fmla="*/ 541396730 w 1765"/>
                <a:gd name="T65" fmla="*/ 751132772 h 750"/>
                <a:gd name="T66" fmla="*/ 603715804 w 1765"/>
                <a:gd name="T67" fmla="*/ 744375557 h 750"/>
                <a:gd name="T68" fmla="*/ 667112307 w 1765"/>
                <a:gd name="T69" fmla="*/ 744375557 h 750"/>
                <a:gd name="T70" fmla="*/ 730379216 w 1765"/>
                <a:gd name="T71" fmla="*/ 748997788 h 750"/>
                <a:gd name="T72" fmla="*/ 795701028 w 1765"/>
                <a:gd name="T73" fmla="*/ 765626305 h 750"/>
                <a:gd name="T74" fmla="*/ 842339584 w 1765"/>
                <a:gd name="T75" fmla="*/ 780837512 h 750"/>
                <a:gd name="T76" fmla="*/ 866683604 w 1765"/>
                <a:gd name="T77" fmla="*/ 786404552 h 750"/>
                <a:gd name="T78" fmla="*/ 901740305 w 1765"/>
                <a:gd name="T79" fmla="*/ 603285774 h 750"/>
                <a:gd name="T80" fmla="*/ 951923444 w 1765"/>
                <a:gd name="T81" fmla="*/ 304604705 h 750"/>
                <a:gd name="T82" fmla="*/ 973243341 w 1765"/>
                <a:gd name="T83" fmla="*/ 202785346 h 750"/>
                <a:gd name="T84" fmla="*/ 995799438 w 1765"/>
                <a:gd name="T85" fmla="*/ 119301814 h 750"/>
                <a:gd name="T86" fmla="*/ 1011771856 w 1765"/>
                <a:gd name="T87" fmla="*/ 48128812 h 750"/>
                <a:gd name="T88" fmla="*/ 1017577272 w 1765"/>
                <a:gd name="T89" fmla="*/ 33860476 h 750"/>
                <a:gd name="T90" fmla="*/ 985852164 w 1765"/>
                <a:gd name="T91" fmla="*/ 186158213 h 750"/>
                <a:gd name="T92" fmla="*/ 961087234 w 1765"/>
                <a:gd name="T93" fmla="*/ 299871788 h 750"/>
                <a:gd name="T94" fmla="*/ 949464014 w 1765"/>
                <a:gd name="T95" fmla="*/ 360136159 h 750"/>
                <a:gd name="T96" fmla="*/ 895937125 w 1765"/>
                <a:gd name="T97" fmla="*/ 681244892 h 750"/>
                <a:gd name="T98" fmla="*/ 874705869 w 1765"/>
                <a:gd name="T99" fmla="*/ 799451934 h 750"/>
                <a:gd name="T100" fmla="*/ 850382201 w 1765"/>
                <a:gd name="T101" fmla="*/ 807135256 h 750"/>
                <a:gd name="T102" fmla="*/ 790476294 w 1765"/>
                <a:gd name="T103" fmla="*/ 788500930 h 750"/>
                <a:gd name="T104" fmla="*/ 706845409 w 1765"/>
                <a:gd name="T105" fmla="*/ 766783327 h 750"/>
                <a:gd name="T106" fmla="*/ 622728332 w 1765"/>
                <a:gd name="T107" fmla="*/ 762042733 h 750"/>
                <a:gd name="T108" fmla="*/ 566237644 w 1765"/>
                <a:gd name="T109" fmla="*/ 783822643 h 750"/>
                <a:gd name="T110" fmla="*/ 535088713 w 1765"/>
                <a:gd name="T111" fmla="*/ 820284602 h 750"/>
                <a:gd name="T112" fmla="*/ 482012425 w 1765"/>
                <a:gd name="T113" fmla="*/ 821367836 h 7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65"/>
                <a:gd name="T172" fmla="*/ 0 h 750"/>
                <a:gd name="T173" fmla="*/ 1765 w 1765"/>
                <a:gd name="T174" fmla="*/ 750 h 7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65" h="750">
                  <a:moveTo>
                    <a:pt x="836" y="750"/>
                  </a:moveTo>
                  <a:lnTo>
                    <a:pt x="828" y="750"/>
                  </a:lnTo>
                  <a:lnTo>
                    <a:pt x="819" y="750"/>
                  </a:lnTo>
                  <a:lnTo>
                    <a:pt x="809" y="749"/>
                  </a:lnTo>
                  <a:lnTo>
                    <a:pt x="797" y="749"/>
                  </a:lnTo>
                  <a:lnTo>
                    <a:pt x="785" y="749"/>
                  </a:lnTo>
                  <a:lnTo>
                    <a:pt x="772" y="748"/>
                  </a:lnTo>
                  <a:lnTo>
                    <a:pt x="758" y="747"/>
                  </a:lnTo>
                  <a:lnTo>
                    <a:pt x="745" y="746"/>
                  </a:lnTo>
                  <a:lnTo>
                    <a:pt x="732" y="745"/>
                  </a:lnTo>
                  <a:lnTo>
                    <a:pt x="719" y="743"/>
                  </a:lnTo>
                  <a:lnTo>
                    <a:pt x="707" y="740"/>
                  </a:lnTo>
                  <a:lnTo>
                    <a:pt x="696" y="738"/>
                  </a:lnTo>
                  <a:lnTo>
                    <a:pt x="687" y="734"/>
                  </a:lnTo>
                  <a:lnTo>
                    <a:pt x="678" y="731"/>
                  </a:lnTo>
                  <a:lnTo>
                    <a:pt x="672" y="726"/>
                  </a:lnTo>
                  <a:lnTo>
                    <a:pt x="667" y="721"/>
                  </a:lnTo>
                  <a:lnTo>
                    <a:pt x="663" y="707"/>
                  </a:lnTo>
                  <a:lnTo>
                    <a:pt x="658" y="700"/>
                  </a:lnTo>
                  <a:lnTo>
                    <a:pt x="650" y="696"/>
                  </a:lnTo>
                  <a:lnTo>
                    <a:pt x="640" y="693"/>
                  </a:lnTo>
                  <a:lnTo>
                    <a:pt x="612" y="691"/>
                  </a:lnTo>
                  <a:lnTo>
                    <a:pt x="584" y="689"/>
                  </a:lnTo>
                  <a:lnTo>
                    <a:pt x="556" y="687"/>
                  </a:lnTo>
                  <a:lnTo>
                    <a:pt x="528" y="686"/>
                  </a:lnTo>
                  <a:lnTo>
                    <a:pt x="501" y="685"/>
                  </a:lnTo>
                  <a:lnTo>
                    <a:pt x="473" y="685"/>
                  </a:lnTo>
                  <a:lnTo>
                    <a:pt x="446" y="685"/>
                  </a:lnTo>
                  <a:lnTo>
                    <a:pt x="418" y="686"/>
                  </a:lnTo>
                  <a:lnTo>
                    <a:pt x="391" y="687"/>
                  </a:lnTo>
                  <a:lnTo>
                    <a:pt x="363" y="688"/>
                  </a:lnTo>
                  <a:lnTo>
                    <a:pt x="336" y="690"/>
                  </a:lnTo>
                  <a:lnTo>
                    <a:pt x="308" y="692"/>
                  </a:lnTo>
                  <a:lnTo>
                    <a:pt x="280" y="695"/>
                  </a:lnTo>
                  <a:lnTo>
                    <a:pt x="252" y="698"/>
                  </a:lnTo>
                  <a:lnTo>
                    <a:pt x="225" y="702"/>
                  </a:lnTo>
                  <a:lnTo>
                    <a:pt x="197" y="706"/>
                  </a:lnTo>
                  <a:lnTo>
                    <a:pt x="193" y="706"/>
                  </a:lnTo>
                  <a:lnTo>
                    <a:pt x="189" y="706"/>
                  </a:lnTo>
                  <a:lnTo>
                    <a:pt x="185" y="706"/>
                  </a:lnTo>
                  <a:lnTo>
                    <a:pt x="181" y="705"/>
                  </a:lnTo>
                  <a:lnTo>
                    <a:pt x="176" y="705"/>
                  </a:lnTo>
                  <a:lnTo>
                    <a:pt x="172" y="705"/>
                  </a:lnTo>
                  <a:lnTo>
                    <a:pt x="168" y="705"/>
                  </a:lnTo>
                  <a:lnTo>
                    <a:pt x="164" y="705"/>
                  </a:lnTo>
                  <a:lnTo>
                    <a:pt x="162" y="702"/>
                  </a:lnTo>
                  <a:lnTo>
                    <a:pt x="160" y="699"/>
                  </a:lnTo>
                  <a:lnTo>
                    <a:pt x="157" y="696"/>
                  </a:lnTo>
                  <a:lnTo>
                    <a:pt x="155" y="694"/>
                  </a:lnTo>
                  <a:lnTo>
                    <a:pt x="143" y="634"/>
                  </a:lnTo>
                  <a:lnTo>
                    <a:pt x="130" y="575"/>
                  </a:lnTo>
                  <a:lnTo>
                    <a:pt x="116" y="516"/>
                  </a:lnTo>
                  <a:lnTo>
                    <a:pt x="100" y="457"/>
                  </a:lnTo>
                  <a:lnTo>
                    <a:pt x="85" y="398"/>
                  </a:lnTo>
                  <a:lnTo>
                    <a:pt x="69" y="340"/>
                  </a:lnTo>
                  <a:lnTo>
                    <a:pt x="53" y="282"/>
                  </a:lnTo>
                  <a:lnTo>
                    <a:pt x="38" y="225"/>
                  </a:lnTo>
                  <a:lnTo>
                    <a:pt x="33" y="197"/>
                  </a:lnTo>
                  <a:lnTo>
                    <a:pt x="29" y="169"/>
                  </a:lnTo>
                  <a:lnTo>
                    <a:pt x="24" y="140"/>
                  </a:lnTo>
                  <a:lnTo>
                    <a:pt x="20" y="112"/>
                  </a:lnTo>
                  <a:lnTo>
                    <a:pt x="15" y="84"/>
                  </a:lnTo>
                  <a:lnTo>
                    <a:pt x="11" y="56"/>
                  </a:lnTo>
                  <a:lnTo>
                    <a:pt x="5" y="28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3" y="31"/>
                  </a:lnTo>
                  <a:lnTo>
                    <a:pt x="21" y="62"/>
                  </a:lnTo>
                  <a:lnTo>
                    <a:pt x="28" y="93"/>
                  </a:lnTo>
                  <a:lnTo>
                    <a:pt x="35" y="125"/>
                  </a:lnTo>
                  <a:lnTo>
                    <a:pt x="41" y="157"/>
                  </a:lnTo>
                  <a:lnTo>
                    <a:pt x="48" y="190"/>
                  </a:lnTo>
                  <a:lnTo>
                    <a:pt x="56" y="221"/>
                  </a:lnTo>
                  <a:lnTo>
                    <a:pt x="63" y="252"/>
                  </a:lnTo>
                  <a:lnTo>
                    <a:pt x="73" y="286"/>
                  </a:lnTo>
                  <a:lnTo>
                    <a:pt x="82" y="320"/>
                  </a:lnTo>
                  <a:lnTo>
                    <a:pt x="92" y="354"/>
                  </a:lnTo>
                  <a:lnTo>
                    <a:pt x="101" y="389"/>
                  </a:lnTo>
                  <a:lnTo>
                    <a:pt x="110" y="424"/>
                  </a:lnTo>
                  <a:lnTo>
                    <a:pt x="119" y="461"/>
                  </a:lnTo>
                  <a:lnTo>
                    <a:pt x="127" y="497"/>
                  </a:lnTo>
                  <a:lnTo>
                    <a:pt x="135" y="533"/>
                  </a:lnTo>
                  <a:lnTo>
                    <a:pt x="142" y="562"/>
                  </a:lnTo>
                  <a:lnTo>
                    <a:pt x="148" y="584"/>
                  </a:lnTo>
                  <a:lnTo>
                    <a:pt x="152" y="602"/>
                  </a:lnTo>
                  <a:lnTo>
                    <a:pt x="156" y="616"/>
                  </a:lnTo>
                  <a:lnTo>
                    <a:pt x="160" y="628"/>
                  </a:lnTo>
                  <a:lnTo>
                    <a:pt x="163" y="641"/>
                  </a:lnTo>
                  <a:lnTo>
                    <a:pt x="167" y="655"/>
                  </a:lnTo>
                  <a:lnTo>
                    <a:pt x="172" y="673"/>
                  </a:lnTo>
                  <a:lnTo>
                    <a:pt x="177" y="675"/>
                  </a:lnTo>
                  <a:lnTo>
                    <a:pt x="186" y="675"/>
                  </a:lnTo>
                  <a:lnTo>
                    <a:pt x="198" y="674"/>
                  </a:lnTo>
                  <a:lnTo>
                    <a:pt x="212" y="673"/>
                  </a:lnTo>
                  <a:lnTo>
                    <a:pt x="225" y="671"/>
                  </a:lnTo>
                  <a:lnTo>
                    <a:pt x="237" y="670"/>
                  </a:lnTo>
                  <a:lnTo>
                    <a:pt x="246" y="669"/>
                  </a:lnTo>
                  <a:lnTo>
                    <a:pt x="250" y="668"/>
                  </a:lnTo>
                  <a:lnTo>
                    <a:pt x="260" y="668"/>
                  </a:lnTo>
                  <a:lnTo>
                    <a:pt x="270" y="667"/>
                  </a:lnTo>
                  <a:lnTo>
                    <a:pt x="280" y="667"/>
                  </a:lnTo>
                  <a:lnTo>
                    <a:pt x="290" y="667"/>
                  </a:lnTo>
                  <a:lnTo>
                    <a:pt x="301" y="666"/>
                  </a:lnTo>
                  <a:lnTo>
                    <a:pt x="311" y="666"/>
                  </a:lnTo>
                  <a:lnTo>
                    <a:pt x="321" y="666"/>
                  </a:lnTo>
                  <a:lnTo>
                    <a:pt x="331" y="665"/>
                  </a:lnTo>
                  <a:lnTo>
                    <a:pt x="341" y="665"/>
                  </a:lnTo>
                  <a:lnTo>
                    <a:pt x="351" y="665"/>
                  </a:lnTo>
                  <a:lnTo>
                    <a:pt x="361" y="665"/>
                  </a:lnTo>
                  <a:lnTo>
                    <a:pt x="372" y="664"/>
                  </a:lnTo>
                  <a:lnTo>
                    <a:pt x="382" y="664"/>
                  </a:lnTo>
                  <a:lnTo>
                    <a:pt x="392" y="664"/>
                  </a:lnTo>
                  <a:lnTo>
                    <a:pt x="402" y="663"/>
                  </a:lnTo>
                  <a:lnTo>
                    <a:pt x="412" y="663"/>
                  </a:lnTo>
                  <a:lnTo>
                    <a:pt x="428" y="664"/>
                  </a:lnTo>
                  <a:lnTo>
                    <a:pt x="445" y="664"/>
                  </a:lnTo>
                  <a:lnTo>
                    <a:pt x="461" y="665"/>
                  </a:lnTo>
                  <a:lnTo>
                    <a:pt x="478" y="666"/>
                  </a:lnTo>
                  <a:lnTo>
                    <a:pt x="494" y="667"/>
                  </a:lnTo>
                  <a:lnTo>
                    <a:pt x="510" y="667"/>
                  </a:lnTo>
                  <a:lnTo>
                    <a:pt x="527" y="668"/>
                  </a:lnTo>
                  <a:lnTo>
                    <a:pt x="543" y="669"/>
                  </a:lnTo>
                  <a:lnTo>
                    <a:pt x="559" y="670"/>
                  </a:lnTo>
                  <a:lnTo>
                    <a:pt x="576" y="670"/>
                  </a:lnTo>
                  <a:lnTo>
                    <a:pt x="593" y="671"/>
                  </a:lnTo>
                  <a:lnTo>
                    <a:pt x="609" y="672"/>
                  </a:lnTo>
                  <a:lnTo>
                    <a:pt x="626" y="673"/>
                  </a:lnTo>
                  <a:lnTo>
                    <a:pt x="642" y="673"/>
                  </a:lnTo>
                  <a:lnTo>
                    <a:pt x="659" y="674"/>
                  </a:lnTo>
                  <a:lnTo>
                    <a:pt x="675" y="675"/>
                  </a:lnTo>
                  <a:lnTo>
                    <a:pt x="680" y="676"/>
                  </a:lnTo>
                  <a:lnTo>
                    <a:pt x="685" y="677"/>
                  </a:lnTo>
                  <a:lnTo>
                    <a:pt x="690" y="678"/>
                  </a:lnTo>
                  <a:lnTo>
                    <a:pt x="695" y="679"/>
                  </a:lnTo>
                  <a:lnTo>
                    <a:pt x="700" y="681"/>
                  </a:lnTo>
                  <a:lnTo>
                    <a:pt x="705" y="682"/>
                  </a:lnTo>
                  <a:lnTo>
                    <a:pt x="711" y="684"/>
                  </a:lnTo>
                  <a:lnTo>
                    <a:pt x="716" y="685"/>
                  </a:lnTo>
                  <a:lnTo>
                    <a:pt x="707" y="692"/>
                  </a:lnTo>
                  <a:lnTo>
                    <a:pt x="702" y="696"/>
                  </a:lnTo>
                  <a:lnTo>
                    <a:pt x="700" y="702"/>
                  </a:lnTo>
                  <a:lnTo>
                    <a:pt x="699" y="714"/>
                  </a:lnTo>
                  <a:lnTo>
                    <a:pt x="706" y="719"/>
                  </a:lnTo>
                  <a:lnTo>
                    <a:pt x="718" y="723"/>
                  </a:lnTo>
                  <a:lnTo>
                    <a:pt x="732" y="727"/>
                  </a:lnTo>
                  <a:lnTo>
                    <a:pt x="750" y="730"/>
                  </a:lnTo>
                  <a:lnTo>
                    <a:pt x="769" y="733"/>
                  </a:lnTo>
                  <a:lnTo>
                    <a:pt x="790" y="735"/>
                  </a:lnTo>
                  <a:lnTo>
                    <a:pt x="812" y="736"/>
                  </a:lnTo>
                  <a:lnTo>
                    <a:pt x="834" y="736"/>
                  </a:lnTo>
                  <a:lnTo>
                    <a:pt x="856" y="736"/>
                  </a:lnTo>
                  <a:lnTo>
                    <a:pt x="878" y="735"/>
                  </a:lnTo>
                  <a:lnTo>
                    <a:pt x="897" y="732"/>
                  </a:lnTo>
                  <a:lnTo>
                    <a:pt x="914" y="729"/>
                  </a:lnTo>
                  <a:lnTo>
                    <a:pt x="928" y="725"/>
                  </a:lnTo>
                  <a:lnTo>
                    <a:pt x="939" y="719"/>
                  </a:lnTo>
                  <a:lnTo>
                    <a:pt x="947" y="713"/>
                  </a:lnTo>
                  <a:lnTo>
                    <a:pt x="949" y="704"/>
                  </a:lnTo>
                  <a:lnTo>
                    <a:pt x="944" y="699"/>
                  </a:lnTo>
                  <a:lnTo>
                    <a:pt x="941" y="695"/>
                  </a:lnTo>
                  <a:lnTo>
                    <a:pt x="940" y="691"/>
                  </a:lnTo>
                  <a:lnTo>
                    <a:pt x="939" y="686"/>
                  </a:lnTo>
                  <a:lnTo>
                    <a:pt x="960" y="684"/>
                  </a:lnTo>
                  <a:lnTo>
                    <a:pt x="982" y="683"/>
                  </a:lnTo>
                  <a:lnTo>
                    <a:pt x="1003" y="682"/>
                  </a:lnTo>
                  <a:lnTo>
                    <a:pt x="1025" y="681"/>
                  </a:lnTo>
                  <a:lnTo>
                    <a:pt x="1047" y="680"/>
                  </a:lnTo>
                  <a:lnTo>
                    <a:pt x="1068" y="679"/>
                  </a:lnTo>
                  <a:lnTo>
                    <a:pt x="1090" y="679"/>
                  </a:lnTo>
                  <a:lnTo>
                    <a:pt x="1112" y="679"/>
                  </a:lnTo>
                  <a:lnTo>
                    <a:pt x="1134" y="679"/>
                  </a:lnTo>
                  <a:lnTo>
                    <a:pt x="1157" y="680"/>
                  </a:lnTo>
                  <a:lnTo>
                    <a:pt x="1179" y="680"/>
                  </a:lnTo>
                  <a:lnTo>
                    <a:pt x="1201" y="681"/>
                  </a:lnTo>
                  <a:lnTo>
                    <a:pt x="1223" y="682"/>
                  </a:lnTo>
                  <a:lnTo>
                    <a:pt x="1245" y="683"/>
                  </a:lnTo>
                  <a:lnTo>
                    <a:pt x="1267" y="684"/>
                  </a:lnTo>
                  <a:lnTo>
                    <a:pt x="1289" y="685"/>
                  </a:lnTo>
                  <a:lnTo>
                    <a:pt x="1314" y="689"/>
                  </a:lnTo>
                  <a:lnTo>
                    <a:pt x="1338" y="692"/>
                  </a:lnTo>
                  <a:lnTo>
                    <a:pt x="1360" y="696"/>
                  </a:lnTo>
                  <a:lnTo>
                    <a:pt x="1380" y="699"/>
                  </a:lnTo>
                  <a:lnTo>
                    <a:pt x="1399" y="702"/>
                  </a:lnTo>
                  <a:lnTo>
                    <a:pt x="1416" y="705"/>
                  </a:lnTo>
                  <a:lnTo>
                    <a:pt x="1432" y="708"/>
                  </a:lnTo>
                  <a:lnTo>
                    <a:pt x="1448" y="711"/>
                  </a:lnTo>
                  <a:lnTo>
                    <a:pt x="1461" y="713"/>
                  </a:lnTo>
                  <a:lnTo>
                    <a:pt x="1472" y="715"/>
                  </a:lnTo>
                  <a:lnTo>
                    <a:pt x="1482" y="717"/>
                  </a:lnTo>
                  <a:lnTo>
                    <a:pt x="1490" y="718"/>
                  </a:lnTo>
                  <a:lnTo>
                    <a:pt x="1497" y="718"/>
                  </a:lnTo>
                  <a:lnTo>
                    <a:pt x="1503" y="718"/>
                  </a:lnTo>
                  <a:lnTo>
                    <a:pt x="1507" y="718"/>
                  </a:lnTo>
                  <a:lnTo>
                    <a:pt x="1510" y="717"/>
                  </a:lnTo>
                  <a:lnTo>
                    <a:pt x="1528" y="661"/>
                  </a:lnTo>
                  <a:lnTo>
                    <a:pt x="1546" y="606"/>
                  </a:lnTo>
                  <a:lnTo>
                    <a:pt x="1564" y="551"/>
                  </a:lnTo>
                  <a:lnTo>
                    <a:pt x="1581" y="496"/>
                  </a:lnTo>
                  <a:lnTo>
                    <a:pt x="1599" y="441"/>
                  </a:lnTo>
                  <a:lnTo>
                    <a:pt x="1616" y="386"/>
                  </a:lnTo>
                  <a:lnTo>
                    <a:pt x="1633" y="332"/>
                  </a:lnTo>
                  <a:lnTo>
                    <a:pt x="1651" y="278"/>
                  </a:lnTo>
                  <a:lnTo>
                    <a:pt x="1659" y="260"/>
                  </a:lnTo>
                  <a:lnTo>
                    <a:pt x="1666" y="242"/>
                  </a:lnTo>
                  <a:lnTo>
                    <a:pt x="1673" y="223"/>
                  </a:lnTo>
                  <a:lnTo>
                    <a:pt x="1680" y="204"/>
                  </a:lnTo>
                  <a:lnTo>
                    <a:pt x="1688" y="185"/>
                  </a:lnTo>
                  <a:lnTo>
                    <a:pt x="1696" y="167"/>
                  </a:lnTo>
                  <a:lnTo>
                    <a:pt x="1705" y="150"/>
                  </a:lnTo>
                  <a:lnTo>
                    <a:pt x="1715" y="135"/>
                  </a:lnTo>
                  <a:lnTo>
                    <a:pt x="1722" y="122"/>
                  </a:lnTo>
                  <a:lnTo>
                    <a:pt x="1727" y="109"/>
                  </a:lnTo>
                  <a:lnTo>
                    <a:pt x="1733" y="96"/>
                  </a:lnTo>
                  <a:lnTo>
                    <a:pt x="1739" y="83"/>
                  </a:lnTo>
                  <a:lnTo>
                    <a:pt x="1744" y="70"/>
                  </a:lnTo>
                  <a:lnTo>
                    <a:pt x="1750" y="57"/>
                  </a:lnTo>
                  <a:lnTo>
                    <a:pt x="1755" y="44"/>
                  </a:lnTo>
                  <a:lnTo>
                    <a:pt x="1761" y="31"/>
                  </a:lnTo>
                  <a:lnTo>
                    <a:pt x="1762" y="31"/>
                  </a:lnTo>
                  <a:lnTo>
                    <a:pt x="1763" y="31"/>
                  </a:lnTo>
                  <a:lnTo>
                    <a:pt x="1764" y="31"/>
                  </a:lnTo>
                  <a:lnTo>
                    <a:pt x="1765" y="31"/>
                  </a:lnTo>
                  <a:lnTo>
                    <a:pt x="1756" y="59"/>
                  </a:lnTo>
                  <a:lnTo>
                    <a:pt x="1746" y="86"/>
                  </a:lnTo>
                  <a:lnTo>
                    <a:pt x="1735" y="114"/>
                  </a:lnTo>
                  <a:lnTo>
                    <a:pt x="1723" y="141"/>
                  </a:lnTo>
                  <a:lnTo>
                    <a:pt x="1710" y="170"/>
                  </a:lnTo>
                  <a:lnTo>
                    <a:pt x="1698" y="197"/>
                  </a:lnTo>
                  <a:lnTo>
                    <a:pt x="1686" y="225"/>
                  </a:lnTo>
                  <a:lnTo>
                    <a:pt x="1674" y="252"/>
                  </a:lnTo>
                  <a:lnTo>
                    <a:pt x="1670" y="264"/>
                  </a:lnTo>
                  <a:lnTo>
                    <a:pt x="1667" y="274"/>
                  </a:lnTo>
                  <a:lnTo>
                    <a:pt x="1664" y="283"/>
                  </a:lnTo>
                  <a:lnTo>
                    <a:pt x="1661" y="292"/>
                  </a:lnTo>
                  <a:lnTo>
                    <a:pt x="1657" y="302"/>
                  </a:lnTo>
                  <a:lnTo>
                    <a:pt x="1652" y="314"/>
                  </a:lnTo>
                  <a:lnTo>
                    <a:pt x="1647" y="329"/>
                  </a:lnTo>
                  <a:lnTo>
                    <a:pt x="1639" y="349"/>
                  </a:lnTo>
                  <a:lnTo>
                    <a:pt x="1608" y="449"/>
                  </a:lnTo>
                  <a:lnTo>
                    <a:pt x="1584" y="525"/>
                  </a:lnTo>
                  <a:lnTo>
                    <a:pt x="1567" y="581"/>
                  </a:lnTo>
                  <a:lnTo>
                    <a:pt x="1554" y="622"/>
                  </a:lnTo>
                  <a:lnTo>
                    <a:pt x="1544" y="652"/>
                  </a:lnTo>
                  <a:lnTo>
                    <a:pt x="1537" y="676"/>
                  </a:lnTo>
                  <a:lnTo>
                    <a:pt x="1530" y="697"/>
                  </a:lnTo>
                  <a:lnTo>
                    <a:pt x="1522" y="722"/>
                  </a:lnTo>
                  <a:lnTo>
                    <a:pt x="1517" y="730"/>
                  </a:lnTo>
                  <a:lnTo>
                    <a:pt x="1510" y="735"/>
                  </a:lnTo>
                  <a:lnTo>
                    <a:pt x="1502" y="738"/>
                  </a:lnTo>
                  <a:lnTo>
                    <a:pt x="1494" y="739"/>
                  </a:lnTo>
                  <a:lnTo>
                    <a:pt x="1485" y="738"/>
                  </a:lnTo>
                  <a:lnTo>
                    <a:pt x="1475" y="737"/>
                  </a:lnTo>
                  <a:lnTo>
                    <a:pt x="1466" y="736"/>
                  </a:lnTo>
                  <a:lnTo>
                    <a:pt x="1457" y="735"/>
                  </a:lnTo>
                  <a:lnTo>
                    <a:pt x="1428" y="730"/>
                  </a:lnTo>
                  <a:lnTo>
                    <a:pt x="1400" y="725"/>
                  </a:lnTo>
                  <a:lnTo>
                    <a:pt x="1371" y="720"/>
                  </a:lnTo>
                  <a:lnTo>
                    <a:pt x="1343" y="716"/>
                  </a:lnTo>
                  <a:lnTo>
                    <a:pt x="1314" y="711"/>
                  </a:lnTo>
                  <a:lnTo>
                    <a:pt x="1284" y="706"/>
                  </a:lnTo>
                  <a:lnTo>
                    <a:pt x="1255" y="703"/>
                  </a:lnTo>
                  <a:lnTo>
                    <a:pt x="1226" y="700"/>
                  </a:lnTo>
                  <a:lnTo>
                    <a:pt x="1197" y="697"/>
                  </a:lnTo>
                  <a:lnTo>
                    <a:pt x="1167" y="696"/>
                  </a:lnTo>
                  <a:lnTo>
                    <a:pt x="1137" y="695"/>
                  </a:lnTo>
                  <a:lnTo>
                    <a:pt x="1109" y="695"/>
                  </a:lnTo>
                  <a:lnTo>
                    <a:pt x="1080" y="696"/>
                  </a:lnTo>
                  <a:lnTo>
                    <a:pt x="1052" y="698"/>
                  </a:lnTo>
                  <a:lnTo>
                    <a:pt x="1024" y="701"/>
                  </a:lnTo>
                  <a:lnTo>
                    <a:pt x="997" y="706"/>
                  </a:lnTo>
                  <a:lnTo>
                    <a:pt x="987" y="713"/>
                  </a:lnTo>
                  <a:lnTo>
                    <a:pt x="982" y="716"/>
                  </a:lnTo>
                  <a:lnTo>
                    <a:pt x="982" y="722"/>
                  </a:lnTo>
                  <a:lnTo>
                    <a:pt x="982" y="737"/>
                  </a:lnTo>
                  <a:lnTo>
                    <a:pt x="965" y="742"/>
                  </a:lnTo>
                  <a:lnTo>
                    <a:pt x="947" y="746"/>
                  </a:lnTo>
                  <a:lnTo>
                    <a:pt x="928" y="749"/>
                  </a:lnTo>
                  <a:lnTo>
                    <a:pt x="909" y="750"/>
                  </a:lnTo>
                  <a:lnTo>
                    <a:pt x="890" y="750"/>
                  </a:lnTo>
                  <a:lnTo>
                    <a:pt x="872" y="750"/>
                  </a:lnTo>
                  <a:lnTo>
                    <a:pt x="853" y="750"/>
                  </a:lnTo>
                  <a:lnTo>
                    <a:pt x="836" y="750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2"/>
            <p:cNvSpPr>
              <a:spLocks/>
            </p:cNvSpPr>
            <p:nvPr/>
          </p:nvSpPr>
          <p:spPr bwMode="auto">
            <a:xfrm>
              <a:off x="2506" y="3531"/>
              <a:ext cx="481" cy="212"/>
            </a:xfrm>
            <a:custGeom>
              <a:avLst/>
              <a:gdLst>
                <a:gd name="T0" fmla="*/ 43397012 w 230"/>
                <a:gd name="T1" fmla="*/ 88007001 h 99"/>
                <a:gd name="T2" fmla="*/ 29960007 w 230"/>
                <a:gd name="T3" fmla="*/ 85097477 h 99"/>
                <a:gd name="T4" fmla="*/ 17663232 w 230"/>
                <a:gd name="T5" fmla="*/ 82548142 h 99"/>
                <a:gd name="T6" fmla="*/ 5886957 w 230"/>
                <a:gd name="T7" fmla="*/ 78792625 h 99"/>
                <a:gd name="T8" fmla="*/ 1097985 w 230"/>
                <a:gd name="T9" fmla="*/ 70008225 h 99"/>
                <a:gd name="T10" fmla="*/ 8196411 w 230"/>
                <a:gd name="T11" fmla="*/ 62719294 h 99"/>
                <a:gd name="T12" fmla="*/ 15115195 w 230"/>
                <a:gd name="T13" fmla="*/ 66083396 h 99"/>
                <a:gd name="T14" fmla="*/ 25746924 w 230"/>
                <a:gd name="T15" fmla="*/ 70789597 h 99"/>
                <a:gd name="T16" fmla="*/ 39241691 w 230"/>
                <a:gd name="T17" fmla="*/ 71580273 h 99"/>
                <a:gd name="T18" fmla="*/ 52090943 w 230"/>
                <a:gd name="T19" fmla="*/ 70789597 h 99"/>
                <a:gd name="T20" fmla="*/ 53844654 w 230"/>
                <a:gd name="T21" fmla="*/ 66083396 h 99"/>
                <a:gd name="T22" fmla="*/ 43922053 w 230"/>
                <a:gd name="T23" fmla="*/ 62001685 h 99"/>
                <a:gd name="T24" fmla="*/ 31610473 w 230"/>
                <a:gd name="T25" fmla="*/ 59817584 h 99"/>
                <a:gd name="T26" fmla="*/ 21575546 w 230"/>
                <a:gd name="T27" fmla="*/ 59052536 h 99"/>
                <a:gd name="T28" fmla="*/ 18764218 w 230"/>
                <a:gd name="T29" fmla="*/ 55696833 h 99"/>
                <a:gd name="T30" fmla="*/ 19834715 w 230"/>
                <a:gd name="T31" fmla="*/ 47290525 h 99"/>
                <a:gd name="T32" fmla="*/ 23562665 w 230"/>
                <a:gd name="T33" fmla="*/ 44007330 h 99"/>
                <a:gd name="T34" fmla="*/ 28499442 w 230"/>
                <a:gd name="T35" fmla="*/ 44007330 h 99"/>
                <a:gd name="T36" fmla="*/ 34375071 w 230"/>
                <a:gd name="T37" fmla="*/ 44724833 h 99"/>
                <a:gd name="T38" fmla="*/ 40836944 w 230"/>
                <a:gd name="T39" fmla="*/ 44007330 h 99"/>
                <a:gd name="T40" fmla="*/ 41480426 w 230"/>
                <a:gd name="T41" fmla="*/ 40244200 h 99"/>
                <a:gd name="T42" fmla="*/ 34375071 w 230"/>
                <a:gd name="T43" fmla="*/ 37695405 h 99"/>
                <a:gd name="T44" fmla="*/ 27966691 w 230"/>
                <a:gd name="T45" fmla="*/ 36794669 h 99"/>
                <a:gd name="T46" fmla="*/ 24060578 w 230"/>
                <a:gd name="T47" fmla="*/ 31520244 h 99"/>
                <a:gd name="T48" fmla="*/ 26390592 w 230"/>
                <a:gd name="T49" fmla="*/ 26009370 h 99"/>
                <a:gd name="T50" fmla="*/ 31045196 w 230"/>
                <a:gd name="T51" fmla="*/ 24316762 h 99"/>
                <a:gd name="T52" fmla="*/ 33854085 w 230"/>
                <a:gd name="T53" fmla="*/ 22639409 h 99"/>
                <a:gd name="T54" fmla="*/ 34375071 w 230"/>
                <a:gd name="T55" fmla="*/ 19731630 h 99"/>
                <a:gd name="T56" fmla="*/ 32789785 w 230"/>
                <a:gd name="T57" fmla="*/ 18001387 h 99"/>
                <a:gd name="T58" fmla="*/ 27454784 w 230"/>
                <a:gd name="T59" fmla="*/ 15053713 h 99"/>
                <a:gd name="T60" fmla="*/ 25157837 w 230"/>
                <a:gd name="T61" fmla="*/ 10955710 h 99"/>
                <a:gd name="T62" fmla="*/ 25746924 w 230"/>
                <a:gd name="T63" fmla="*/ 4641577 h 99"/>
                <a:gd name="T64" fmla="*/ 26875074 w 230"/>
                <a:gd name="T65" fmla="*/ 0 h 99"/>
                <a:gd name="T66" fmla="*/ 28499442 w 230"/>
                <a:gd name="T67" fmla="*/ 0 h 99"/>
                <a:gd name="T68" fmla="*/ 33367530 w 230"/>
                <a:gd name="T69" fmla="*/ 5458782 h 99"/>
                <a:gd name="T70" fmla="*/ 42299680 w 230"/>
                <a:gd name="T71" fmla="*/ 16414299 h 99"/>
                <a:gd name="T72" fmla="*/ 51020446 w 230"/>
                <a:gd name="T73" fmla="*/ 28953617 h 99"/>
                <a:gd name="T74" fmla="*/ 60243916 w 230"/>
                <a:gd name="T75" fmla="*/ 42253592 h 99"/>
                <a:gd name="T76" fmla="*/ 73093824 w 230"/>
                <a:gd name="T77" fmla="*/ 52786991 h 99"/>
                <a:gd name="T78" fmla="*/ 89558168 w 230"/>
                <a:gd name="T79" fmla="*/ 51029683 h 99"/>
                <a:gd name="T80" fmla="*/ 105230233 w 230"/>
                <a:gd name="T81" fmla="*/ 38548425 h 99"/>
                <a:gd name="T82" fmla="*/ 120075129 w 230"/>
                <a:gd name="T83" fmla="*/ 22639409 h 99"/>
                <a:gd name="T84" fmla="*/ 127060435 w 230"/>
                <a:gd name="T85" fmla="*/ 13520793 h 99"/>
                <a:gd name="T86" fmla="*/ 128793219 w 230"/>
                <a:gd name="T87" fmla="*/ 13520793 h 99"/>
                <a:gd name="T88" fmla="*/ 127701510 w 230"/>
                <a:gd name="T89" fmla="*/ 25032088 h 99"/>
                <a:gd name="T90" fmla="*/ 120596843 w 230"/>
                <a:gd name="T91" fmla="*/ 36794669 h 99"/>
                <a:gd name="T92" fmla="*/ 113677622 w 230"/>
                <a:gd name="T93" fmla="*/ 42253592 h 99"/>
                <a:gd name="T94" fmla="*/ 113677622 w 230"/>
                <a:gd name="T95" fmla="*/ 44724833 h 99"/>
                <a:gd name="T96" fmla="*/ 116428265 w 230"/>
                <a:gd name="T97" fmla="*/ 45579291 h 99"/>
                <a:gd name="T98" fmla="*/ 122899220 w 230"/>
                <a:gd name="T99" fmla="*/ 44724833 h 99"/>
                <a:gd name="T100" fmla="*/ 124000495 w 230"/>
                <a:gd name="T101" fmla="*/ 52786991 h 99"/>
                <a:gd name="T102" fmla="*/ 114202343 w 230"/>
                <a:gd name="T103" fmla="*/ 62001685 h 99"/>
                <a:gd name="T104" fmla="*/ 100826438 w 230"/>
                <a:gd name="T105" fmla="*/ 65292773 h 99"/>
                <a:gd name="T106" fmla="*/ 86748195 w 230"/>
                <a:gd name="T107" fmla="*/ 68210313 h 99"/>
                <a:gd name="T108" fmla="*/ 85971752 w 230"/>
                <a:gd name="T109" fmla="*/ 76236035 h 99"/>
                <a:gd name="T110" fmla="*/ 99716382 w 230"/>
                <a:gd name="T111" fmla="*/ 76236035 h 99"/>
                <a:gd name="T112" fmla="*/ 115420676 w 230"/>
                <a:gd name="T113" fmla="*/ 69031127 h 99"/>
                <a:gd name="T114" fmla="*/ 129299170 w 230"/>
                <a:gd name="T115" fmla="*/ 67497896 h 99"/>
                <a:gd name="T116" fmla="*/ 128793219 w 230"/>
                <a:gd name="T117" fmla="*/ 77057124 h 99"/>
                <a:gd name="T118" fmla="*/ 107814751 w 230"/>
                <a:gd name="T119" fmla="*/ 84085282 h 99"/>
                <a:gd name="T120" fmla="*/ 80349331 w 230"/>
                <a:gd name="T121" fmla="*/ 88007001 h 99"/>
                <a:gd name="T122" fmla="*/ 56904402 w 230"/>
                <a:gd name="T123" fmla="*/ 88725092 h 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0"/>
                <a:gd name="T187" fmla="*/ 0 h 99"/>
                <a:gd name="T188" fmla="*/ 230 w 230"/>
                <a:gd name="T189" fmla="*/ 99 h 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0" h="99">
                  <a:moveTo>
                    <a:pt x="85" y="99"/>
                  </a:moveTo>
                  <a:lnTo>
                    <a:pt x="74" y="98"/>
                  </a:lnTo>
                  <a:lnTo>
                    <a:pt x="62" y="97"/>
                  </a:lnTo>
                  <a:lnTo>
                    <a:pt x="51" y="95"/>
                  </a:lnTo>
                  <a:lnTo>
                    <a:pt x="41" y="94"/>
                  </a:lnTo>
                  <a:lnTo>
                    <a:pt x="30" y="92"/>
                  </a:lnTo>
                  <a:lnTo>
                    <a:pt x="20" y="91"/>
                  </a:lnTo>
                  <a:lnTo>
                    <a:pt x="10" y="88"/>
                  </a:lnTo>
                  <a:lnTo>
                    <a:pt x="0" y="86"/>
                  </a:lnTo>
                  <a:lnTo>
                    <a:pt x="2" y="78"/>
                  </a:lnTo>
                  <a:lnTo>
                    <a:pt x="7" y="73"/>
                  </a:lnTo>
                  <a:lnTo>
                    <a:pt x="14" y="70"/>
                  </a:lnTo>
                  <a:lnTo>
                    <a:pt x="22" y="70"/>
                  </a:lnTo>
                  <a:lnTo>
                    <a:pt x="26" y="74"/>
                  </a:lnTo>
                  <a:lnTo>
                    <a:pt x="34" y="77"/>
                  </a:lnTo>
                  <a:lnTo>
                    <a:pt x="44" y="79"/>
                  </a:lnTo>
                  <a:lnTo>
                    <a:pt x="55" y="80"/>
                  </a:lnTo>
                  <a:lnTo>
                    <a:pt x="67" y="80"/>
                  </a:lnTo>
                  <a:lnTo>
                    <a:pt x="79" y="80"/>
                  </a:lnTo>
                  <a:lnTo>
                    <a:pt x="89" y="79"/>
                  </a:lnTo>
                  <a:lnTo>
                    <a:pt x="97" y="77"/>
                  </a:lnTo>
                  <a:lnTo>
                    <a:pt x="92" y="74"/>
                  </a:lnTo>
                  <a:lnTo>
                    <a:pt x="84" y="71"/>
                  </a:lnTo>
                  <a:lnTo>
                    <a:pt x="75" y="69"/>
                  </a:lnTo>
                  <a:lnTo>
                    <a:pt x="64" y="68"/>
                  </a:lnTo>
                  <a:lnTo>
                    <a:pt x="54" y="67"/>
                  </a:lnTo>
                  <a:lnTo>
                    <a:pt x="45" y="67"/>
                  </a:lnTo>
                  <a:lnTo>
                    <a:pt x="37" y="66"/>
                  </a:lnTo>
                  <a:lnTo>
                    <a:pt x="31" y="66"/>
                  </a:lnTo>
                  <a:lnTo>
                    <a:pt x="32" y="62"/>
                  </a:lnTo>
                  <a:lnTo>
                    <a:pt x="33" y="57"/>
                  </a:lnTo>
                  <a:lnTo>
                    <a:pt x="34" y="53"/>
                  </a:lnTo>
                  <a:lnTo>
                    <a:pt x="35" y="49"/>
                  </a:lnTo>
                  <a:lnTo>
                    <a:pt x="40" y="49"/>
                  </a:lnTo>
                  <a:lnTo>
                    <a:pt x="44" y="49"/>
                  </a:lnTo>
                  <a:lnTo>
                    <a:pt x="49" y="49"/>
                  </a:lnTo>
                  <a:lnTo>
                    <a:pt x="54" y="50"/>
                  </a:lnTo>
                  <a:lnTo>
                    <a:pt x="59" y="50"/>
                  </a:lnTo>
                  <a:lnTo>
                    <a:pt x="65" y="49"/>
                  </a:lnTo>
                  <a:lnTo>
                    <a:pt x="70" y="49"/>
                  </a:lnTo>
                  <a:lnTo>
                    <a:pt x="75" y="48"/>
                  </a:lnTo>
                  <a:lnTo>
                    <a:pt x="71" y="45"/>
                  </a:lnTo>
                  <a:lnTo>
                    <a:pt x="65" y="43"/>
                  </a:lnTo>
                  <a:lnTo>
                    <a:pt x="59" y="42"/>
                  </a:lnTo>
                  <a:lnTo>
                    <a:pt x="53" y="42"/>
                  </a:lnTo>
                  <a:lnTo>
                    <a:pt x="48" y="41"/>
                  </a:lnTo>
                  <a:lnTo>
                    <a:pt x="44" y="39"/>
                  </a:lnTo>
                  <a:lnTo>
                    <a:pt x="41" y="35"/>
                  </a:lnTo>
                  <a:lnTo>
                    <a:pt x="41" y="30"/>
                  </a:lnTo>
                  <a:lnTo>
                    <a:pt x="45" y="29"/>
                  </a:lnTo>
                  <a:lnTo>
                    <a:pt x="49" y="28"/>
                  </a:lnTo>
                  <a:lnTo>
                    <a:pt x="53" y="27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60" y="21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3" y="16"/>
                  </a:lnTo>
                  <a:lnTo>
                    <a:pt x="43" y="12"/>
                  </a:lnTo>
                  <a:lnTo>
                    <a:pt x="44" y="8"/>
                  </a:lnTo>
                  <a:lnTo>
                    <a:pt x="44" y="5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7" y="6"/>
                  </a:lnTo>
                  <a:lnTo>
                    <a:pt x="65" y="12"/>
                  </a:lnTo>
                  <a:lnTo>
                    <a:pt x="72" y="18"/>
                  </a:lnTo>
                  <a:lnTo>
                    <a:pt x="80" y="25"/>
                  </a:lnTo>
                  <a:lnTo>
                    <a:pt x="87" y="32"/>
                  </a:lnTo>
                  <a:lnTo>
                    <a:pt x="95" y="40"/>
                  </a:lnTo>
                  <a:lnTo>
                    <a:pt x="103" y="47"/>
                  </a:lnTo>
                  <a:lnTo>
                    <a:pt x="111" y="55"/>
                  </a:lnTo>
                  <a:lnTo>
                    <a:pt x="125" y="59"/>
                  </a:lnTo>
                  <a:lnTo>
                    <a:pt x="139" y="60"/>
                  </a:lnTo>
                  <a:lnTo>
                    <a:pt x="153" y="57"/>
                  </a:lnTo>
                  <a:lnTo>
                    <a:pt x="167" y="51"/>
                  </a:lnTo>
                  <a:lnTo>
                    <a:pt x="180" y="43"/>
                  </a:lnTo>
                  <a:lnTo>
                    <a:pt x="193" y="34"/>
                  </a:lnTo>
                  <a:lnTo>
                    <a:pt x="205" y="25"/>
                  </a:lnTo>
                  <a:lnTo>
                    <a:pt x="216" y="16"/>
                  </a:lnTo>
                  <a:lnTo>
                    <a:pt x="217" y="15"/>
                  </a:lnTo>
                  <a:lnTo>
                    <a:pt x="219" y="15"/>
                  </a:lnTo>
                  <a:lnTo>
                    <a:pt x="220" y="15"/>
                  </a:lnTo>
                  <a:lnTo>
                    <a:pt x="221" y="15"/>
                  </a:lnTo>
                  <a:lnTo>
                    <a:pt x="218" y="28"/>
                  </a:lnTo>
                  <a:lnTo>
                    <a:pt x="214" y="35"/>
                  </a:lnTo>
                  <a:lnTo>
                    <a:pt x="206" y="41"/>
                  </a:lnTo>
                  <a:lnTo>
                    <a:pt x="194" y="46"/>
                  </a:lnTo>
                  <a:lnTo>
                    <a:pt x="194" y="47"/>
                  </a:lnTo>
                  <a:lnTo>
                    <a:pt x="194" y="49"/>
                  </a:lnTo>
                  <a:lnTo>
                    <a:pt x="194" y="50"/>
                  </a:lnTo>
                  <a:lnTo>
                    <a:pt x="193" y="51"/>
                  </a:lnTo>
                  <a:lnTo>
                    <a:pt x="199" y="51"/>
                  </a:lnTo>
                  <a:lnTo>
                    <a:pt x="205" y="50"/>
                  </a:lnTo>
                  <a:lnTo>
                    <a:pt x="210" y="50"/>
                  </a:lnTo>
                  <a:lnTo>
                    <a:pt x="216" y="49"/>
                  </a:lnTo>
                  <a:lnTo>
                    <a:pt x="212" y="59"/>
                  </a:lnTo>
                  <a:lnTo>
                    <a:pt x="205" y="65"/>
                  </a:lnTo>
                  <a:lnTo>
                    <a:pt x="195" y="69"/>
                  </a:lnTo>
                  <a:lnTo>
                    <a:pt x="184" y="72"/>
                  </a:lnTo>
                  <a:lnTo>
                    <a:pt x="172" y="73"/>
                  </a:lnTo>
                  <a:lnTo>
                    <a:pt x="160" y="74"/>
                  </a:lnTo>
                  <a:lnTo>
                    <a:pt x="148" y="76"/>
                  </a:lnTo>
                  <a:lnTo>
                    <a:pt x="139" y="79"/>
                  </a:lnTo>
                  <a:lnTo>
                    <a:pt x="147" y="85"/>
                  </a:lnTo>
                  <a:lnTo>
                    <a:pt x="158" y="86"/>
                  </a:lnTo>
                  <a:lnTo>
                    <a:pt x="170" y="85"/>
                  </a:lnTo>
                  <a:lnTo>
                    <a:pt x="184" y="80"/>
                  </a:lnTo>
                  <a:lnTo>
                    <a:pt x="197" y="77"/>
                  </a:lnTo>
                  <a:lnTo>
                    <a:pt x="209" y="75"/>
                  </a:lnTo>
                  <a:lnTo>
                    <a:pt x="221" y="75"/>
                  </a:lnTo>
                  <a:lnTo>
                    <a:pt x="230" y="79"/>
                  </a:lnTo>
                  <a:lnTo>
                    <a:pt x="220" y="86"/>
                  </a:lnTo>
                  <a:lnTo>
                    <a:pt x="204" y="91"/>
                  </a:lnTo>
                  <a:lnTo>
                    <a:pt x="184" y="94"/>
                  </a:lnTo>
                  <a:lnTo>
                    <a:pt x="161" y="97"/>
                  </a:lnTo>
                  <a:lnTo>
                    <a:pt x="137" y="98"/>
                  </a:lnTo>
                  <a:lnTo>
                    <a:pt x="115" y="99"/>
                  </a:lnTo>
                  <a:lnTo>
                    <a:pt x="97" y="99"/>
                  </a:lnTo>
                  <a:lnTo>
                    <a:pt x="85" y="99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Freeform 23"/>
            <p:cNvSpPr>
              <a:spLocks/>
            </p:cNvSpPr>
            <p:nvPr/>
          </p:nvSpPr>
          <p:spPr bwMode="auto">
            <a:xfrm>
              <a:off x="2979" y="2162"/>
              <a:ext cx="1718" cy="1542"/>
            </a:xfrm>
            <a:custGeom>
              <a:avLst/>
              <a:gdLst>
                <a:gd name="T0" fmla="*/ 190097005 w 822"/>
                <a:gd name="T1" fmla="*/ 746336379 h 712"/>
                <a:gd name="T2" fmla="*/ 54348025 w 822"/>
                <a:gd name="T3" fmla="*/ 741625779 h 712"/>
                <a:gd name="T4" fmla="*/ 11164958 w 822"/>
                <a:gd name="T5" fmla="*/ 731596958 h 712"/>
                <a:gd name="T6" fmla="*/ 50338341 w 822"/>
                <a:gd name="T7" fmla="*/ 715363566 h 712"/>
                <a:gd name="T8" fmla="*/ 11164958 w 822"/>
                <a:gd name="T9" fmla="*/ 705077856 h 712"/>
                <a:gd name="T10" fmla="*/ 101932288 w 822"/>
                <a:gd name="T11" fmla="*/ 695479231 h 712"/>
                <a:gd name="T12" fmla="*/ 71745739 w 822"/>
                <a:gd name="T13" fmla="*/ 683239673 h 712"/>
                <a:gd name="T14" fmla="*/ 12747610 w 822"/>
                <a:gd name="T15" fmla="*/ 691030158 h 712"/>
                <a:gd name="T16" fmla="*/ 62554591 w 822"/>
                <a:gd name="T17" fmla="*/ 664518013 h 712"/>
                <a:gd name="T18" fmla="*/ 82854786 w 822"/>
                <a:gd name="T19" fmla="*/ 655893408 h 712"/>
                <a:gd name="T20" fmla="*/ 56202205 w 822"/>
                <a:gd name="T21" fmla="*/ 639196911 h 712"/>
                <a:gd name="T22" fmla="*/ 117463976 w 822"/>
                <a:gd name="T23" fmla="*/ 667127837 h 712"/>
                <a:gd name="T24" fmla="*/ 141816225 w 822"/>
                <a:gd name="T25" fmla="*/ 688891872 h 712"/>
                <a:gd name="T26" fmla="*/ 160900504 w 822"/>
                <a:gd name="T27" fmla="*/ 705077856 h 712"/>
                <a:gd name="T28" fmla="*/ 145418994 w 822"/>
                <a:gd name="T29" fmla="*/ 714166551 h 712"/>
                <a:gd name="T30" fmla="*/ 217292429 w 822"/>
                <a:gd name="T31" fmla="*/ 727603026 h 712"/>
                <a:gd name="T32" fmla="*/ 300013414 w 822"/>
                <a:gd name="T33" fmla="*/ 744674829 h 712"/>
                <a:gd name="T34" fmla="*/ 268185232 w 822"/>
                <a:gd name="T35" fmla="*/ 728434571 h 712"/>
                <a:gd name="T36" fmla="*/ 313908214 w 822"/>
                <a:gd name="T37" fmla="*/ 728434571 h 712"/>
                <a:gd name="T38" fmla="*/ 300013414 w 822"/>
                <a:gd name="T39" fmla="*/ 718405406 h 712"/>
                <a:gd name="T40" fmla="*/ 316662857 w 822"/>
                <a:gd name="T41" fmla="*/ 707663808 h 712"/>
                <a:gd name="T42" fmla="*/ 321314158 w 822"/>
                <a:gd name="T43" fmla="*/ 695479231 h 712"/>
                <a:gd name="T44" fmla="*/ 324099787 w 822"/>
                <a:gd name="T45" fmla="*/ 680199800 h 712"/>
                <a:gd name="T46" fmla="*/ 331914337 w 822"/>
                <a:gd name="T47" fmla="*/ 658937225 h 712"/>
                <a:gd name="T48" fmla="*/ 336285968 w 822"/>
                <a:gd name="T49" fmla="*/ 628519248 h 712"/>
                <a:gd name="T50" fmla="*/ 343315441 w 822"/>
                <a:gd name="T51" fmla="*/ 608828137 h 712"/>
                <a:gd name="T52" fmla="*/ 338827231 w 822"/>
                <a:gd name="T53" fmla="*/ 593145947 h 712"/>
                <a:gd name="T54" fmla="*/ 350990554 w 822"/>
                <a:gd name="T55" fmla="*/ 580464910 h 712"/>
                <a:gd name="T56" fmla="*/ 350990554 w 822"/>
                <a:gd name="T57" fmla="*/ 551409961 h 712"/>
                <a:gd name="T58" fmla="*/ 358425937 w 822"/>
                <a:gd name="T59" fmla="*/ 525233614 h 712"/>
                <a:gd name="T60" fmla="*/ 356584468 w 822"/>
                <a:gd name="T61" fmla="*/ 505220653 h 712"/>
                <a:gd name="T62" fmla="*/ 359127671 w 822"/>
                <a:gd name="T63" fmla="*/ 484442545 h 712"/>
                <a:gd name="T64" fmla="*/ 366052254 w 822"/>
                <a:gd name="T65" fmla="*/ 472240097 h 712"/>
                <a:gd name="T66" fmla="*/ 367631246 w 822"/>
                <a:gd name="T67" fmla="*/ 458154650 h 712"/>
                <a:gd name="T68" fmla="*/ 366052254 w 822"/>
                <a:gd name="T69" fmla="*/ 446922293 h 712"/>
                <a:gd name="T70" fmla="*/ 371875197 w 822"/>
                <a:gd name="T71" fmla="*/ 426056060 h 712"/>
                <a:gd name="T72" fmla="*/ 379281579 w 822"/>
                <a:gd name="T73" fmla="*/ 405279823 h 712"/>
                <a:gd name="T74" fmla="*/ 375661730 w 822"/>
                <a:gd name="T75" fmla="*/ 391185142 h 712"/>
                <a:gd name="T76" fmla="*/ 385624510 w 822"/>
                <a:gd name="T77" fmla="*/ 377812207 h 712"/>
                <a:gd name="T78" fmla="*/ 386841303 w 822"/>
                <a:gd name="T79" fmla="*/ 363721327 h 712"/>
                <a:gd name="T80" fmla="*/ 385131191 w 822"/>
                <a:gd name="T81" fmla="*/ 349444967 h 712"/>
                <a:gd name="T82" fmla="*/ 394279664 w 822"/>
                <a:gd name="T83" fmla="*/ 330766398 h 712"/>
                <a:gd name="T84" fmla="*/ 394279664 w 822"/>
                <a:gd name="T85" fmla="*/ 319513309 h 712"/>
                <a:gd name="T86" fmla="*/ 401103801 w 822"/>
                <a:gd name="T87" fmla="*/ 297747414 h 712"/>
                <a:gd name="T88" fmla="*/ 399518227 w 822"/>
                <a:gd name="T89" fmla="*/ 282536153 h 712"/>
                <a:gd name="T90" fmla="*/ 411743657 w 822"/>
                <a:gd name="T91" fmla="*/ 263784944 h 712"/>
                <a:gd name="T92" fmla="*/ 408141327 w 822"/>
                <a:gd name="T93" fmla="*/ 245957561 h 712"/>
                <a:gd name="T94" fmla="*/ 410570261 w 822"/>
                <a:gd name="T95" fmla="*/ 236312150 h 712"/>
                <a:gd name="T96" fmla="*/ 422227992 w 822"/>
                <a:gd name="T97" fmla="*/ 214984263 h 712"/>
                <a:gd name="T98" fmla="*/ 425521647 w 822"/>
                <a:gd name="T99" fmla="*/ 194116060 h 712"/>
                <a:gd name="T100" fmla="*/ 425014816 w 822"/>
                <a:gd name="T101" fmla="*/ 173598901 h 712"/>
                <a:gd name="T102" fmla="*/ 426745333 w 822"/>
                <a:gd name="T103" fmla="*/ 165805677 h 712"/>
                <a:gd name="T104" fmla="*/ 436123268 w 822"/>
                <a:gd name="T105" fmla="*/ 121799533 h 712"/>
                <a:gd name="T106" fmla="*/ 440772768 w 822"/>
                <a:gd name="T107" fmla="*/ 110108797 h 712"/>
                <a:gd name="T108" fmla="*/ 449963430 w 822"/>
                <a:gd name="T109" fmla="*/ 91387109 h 712"/>
                <a:gd name="T110" fmla="*/ 451081510 w 822"/>
                <a:gd name="T111" fmla="*/ 66961220 h 712"/>
                <a:gd name="T112" fmla="*/ 455201922 w 822"/>
                <a:gd name="T113" fmla="*/ 39597503 h 712"/>
                <a:gd name="T114" fmla="*/ 461036187 w 822"/>
                <a:gd name="T115" fmla="*/ 19665878 h 712"/>
                <a:gd name="T116" fmla="*/ 474298263 w 822"/>
                <a:gd name="T117" fmla="*/ 29513529 h 712"/>
                <a:gd name="T118" fmla="*/ 430864345 w 822"/>
                <a:gd name="T119" fmla="*/ 212014951 h 712"/>
                <a:gd name="T120" fmla="*/ 351576768 w 822"/>
                <a:gd name="T121" fmla="*/ 636193613 h 712"/>
                <a:gd name="T122" fmla="*/ 323015551 w 822"/>
                <a:gd name="T123" fmla="*/ 782417226 h 7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22"/>
                <a:gd name="T187" fmla="*/ 0 h 712"/>
                <a:gd name="T188" fmla="*/ 822 w 822"/>
                <a:gd name="T189" fmla="*/ 712 h 71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22" h="712">
                  <a:moveTo>
                    <a:pt x="555" y="712"/>
                  </a:moveTo>
                  <a:lnTo>
                    <a:pt x="530" y="707"/>
                  </a:lnTo>
                  <a:lnTo>
                    <a:pt x="504" y="702"/>
                  </a:lnTo>
                  <a:lnTo>
                    <a:pt x="478" y="697"/>
                  </a:lnTo>
                  <a:lnTo>
                    <a:pt x="453" y="693"/>
                  </a:lnTo>
                  <a:lnTo>
                    <a:pt x="428" y="690"/>
                  </a:lnTo>
                  <a:lnTo>
                    <a:pt x="403" y="686"/>
                  </a:lnTo>
                  <a:lnTo>
                    <a:pt x="378" y="684"/>
                  </a:lnTo>
                  <a:lnTo>
                    <a:pt x="353" y="681"/>
                  </a:lnTo>
                  <a:lnTo>
                    <a:pt x="328" y="679"/>
                  </a:lnTo>
                  <a:lnTo>
                    <a:pt x="303" y="677"/>
                  </a:lnTo>
                  <a:lnTo>
                    <a:pt x="278" y="676"/>
                  </a:lnTo>
                  <a:lnTo>
                    <a:pt x="253" y="675"/>
                  </a:lnTo>
                  <a:lnTo>
                    <a:pt x="228" y="674"/>
                  </a:lnTo>
                  <a:lnTo>
                    <a:pt x="201" y="673"/>
                  </a:lnTo>
                  <a:lnTo>
                    <a:pt x="176" y="673"/>
                  </a:lnTo>
                  <a:lnTo>
                    <a:pt x="151" y="673"/>
                  </a:lnTo>
                  <a:lnTo>
                    <a:pt x="132" y="674"/>
                  </a:lnTo>
                  <a:lnTo>
                    <a:pt x="113" y="674"/>
                  </a:lnTo>
                  <a:lnTo>
                    <a:pt x="94" y="675"/>
                  </a:lnTo>
                  <a:lnTo>
                    <a:pt x="76" y="675"/>
                  </a:lnTo>
                  <a:lnTo>
                    <a:pt x="57" y="676"/>
                  </a:lnTo>
                  <a:lnTo>
                    <a:pt x="38" y="677"/>
                  </a:lnTo>
                  <a:lnTo>
                    <a:pt x="19" y="677"/>
                  </a:lnTo>
                  <a:lnTo>
                    <a:pt x="0" y="678"/>
                  </a:lnTo>
                  <a:lnTo>
                    <a:pt x="1" y="676"/>
                  </a:lnTo>
                  <a:lnTo>
                    <a:pt x="1" y="673"/>
                  </a:lnTo>
                  <a:lnTo>
                    <a:pt x="1" y="670"/>
                  </a:lnTo>
                  <a:lnTo>
                    <a:pt x="2" y="668"/>
                  </a:lnTo>
                  <a:lnTo>
                    <a:pt x="19" y="666"/>
                  </a:lnTo>
                  <a:lnTo>
                    <a:pt x="36" y="664"/>
                  </a:lnTo>
                  <a:lnTo>
                    <a:pt x="54" y="663"/>
                  </a:lnTo>
                  <a:lnTo>
                    <a:pt x="71" y="662"/>
                  </a:lnTo>
                  <a:lnTo>
                    <a:pt x="88" y="660"/>
                  </a:lnTo>
                  <a:lnTo>
                    <a:pt x="106" y="658"/>
                  </a:lnTo>
                  <a:lnTo>
                    <a:pt x="123" y="656"/>
                  </a:lnTo>
                  <a:lnTo>
                    <a:pt x="141" y="653"/>
                  </a:lnTo>
                  <a:lnTo>
                    <a:pt x="122" y="652"/>
                  </a:lnTo>
                  <a:lnTo>
                    <a:pt x="105" y="652"/>
                  </a:lnTo>
                  <a:lnTo>
                    <a:pt x="87" y="651"/>
                  </a:lnTo>
                  <a:lnTo>
                    <a:pt x="71" y="651"/>
                  </a:lnTo>
                  <a:lnTo>
                    <a:pt x="54" y="652"/>
                  </a:lnTo>
                  <a:lnTo>
                    <a:pt x="38" y="653"/>
                  </a:lnTo>
                  <a:lnTo>
                    <a:pt x="21" y="654"/>
                  </a:lnTo>
                  <a:lnTo>
                    <a:pt x="4" y="656"/>
                  </a:lnTo>
                  <a:lnTo>
                    <a:pt x="4" y="653"/>
                  </a:lnTo>
                  <a:lnTo>
                    <a:pt x="5" y="650"/>
                  </a:lnTo>
                  <a:lnTo>
                    <a:pt x="5" y="647"/>
                  </a:lnTo>
                  <a:lnTo>
                    <a:pt x="6" y="645"/>
                  </a:lnTo>
                  <a:lnTo>
                    <a:pt x="19" y="642"/>
                  </a:lnTo>
                  <a:lnTo>
                    <a:pt x="32" y="640"/>
                  </a:lnTo>
                  <a:lnTo>
                    <a:pt x="45" y="638"/>
                  </a:lnTo>
                  <a:lnTo>
                    <a:pt x="58" y="636"/>
                  </a:lnTo>
                  <a:lnTo>
                    <a:pt x="71" y="634"/>
                  </a:lnTo>
                  <a:lnTo>
                    <a:pt x="84" y="633"/>
                  </a:lnTo>
                  <a:lnTo>
                    <a:pt x="98" y="632"/>
                  </a:lnTo>
                  <a:lnTo>
                    <a:pt x="112" y="631"/>
                  </a:lnTo>
                  <a:lnTo>
                    <a:pt x="139" y="632"/>
                  </a:lnTo>
                  <a:lnTo>
                    <a:pt x="160" y="632"/>
                  </a:lnTo>
                  <a:lnTo>
                    <a:pt x="176" y="633"/>
                  </a:lnTo>
                  <a:lnTo>
                    <a:pt x="188" y="634"/>
                  </a:lnTo>
                  <a:lnTo>
                    <a:pt x="196" y="634"/>
                  </a:lnTo>
                  <a:lnTo>
                    <a:pt x="201" y="634"/>
                  </a:lnTo>
                  <a:lnTo>
                    <a:pt x="205" y="634"/>
                  </a:lnTo>
                  <a:lnTo>
                    <a:pt x="208" y="634"/>
                  </a:lnTo>
                  <a:lnTo>
                    <a:pt x="190" y="631"/>
                  </a:lnTo>
                  <a:lnTo>
                    <a:pt x="172" y="628"/>
                  </a:lnTo>
                  <a:lnTo>
                    <a:pt x="156" y="626"/>
                  </a:lnTo>
                  <a:lnTo>
                    <a:pt x="140" y="624"/>
                  </a:lnTo>
                  <a:lnTo>
                    <a:pt x="124" y="622"/>
                  </a:lnTo>
                  <a:lnTo>
                    <a:pt x="108" y="621"/>
                  </a:lnTo>
                  <a:lnTo>
                    <a:pt x="91" y="620"/>
                  </a:lnTo>
                  <a:lnTo>
                    <a:pt x="74" y="620"/>
                  </a:lnTo>
                  <a:lnTo>
                    <a:pt x="58" y="623"/>
                  </a:lnTo>
                  <a:lnTo>
                    <a:pt x="46" y="625"/>
                  </a:lnTo>
                  <a:lnTo>
                    <a:pt x="37" y="627"/>
                  </a:lnTo>
                  <a:lnTo>
                    <a:pt x="31" y="628"/>
                  </a:lnTo>
                  <a:lnTo>
                    <a:pt x="26" y="629"/>
                  </a:lnTo>
                  <a:lnTo>
                    <a:pt x="24" y="629"/>
                  </a:lnTo>
                  <a:lnTo>
                    <a:pt x="22" y="629"/>
                  </a:lnTo>
                  <a:lnTo>
                    <a:pt x="20" y="629"/>
                  </a:lnTo>
                  <a:lnTo>
                    <a:pt x="26" y="622"/>
                  </a:lnTo>
                  <a:lnTo>
                    <a:pt x="33" y="616"/>
                  </a:lnTo>
                  <a:lnTo>
                    <a:pt x="42" y="612"/>
                  </a:lnTo>
                  <a:lnTo>
                    <a:pt x="51" y="609"/>
                  </a:lnTo>
                  <a:lnTo>
                    <a:pt x="61" y="607"/>
                  </a:lnTo>
                  <a:lnTo>
                    <a:pt x="73" y="606"/>
                  </a:lnTo>
                  <a:lnTo>
                    <a:pt x="84" y="605"/>
                  </a:lnTo>
                  <a:lnTo>
                    <a:pt x="96" y="605"/>
                  </a:lnTo>
                  <a:lnTo>
                    <a:pt x="108" y="605"/>
                  </a:lnTo>
                  <a:lnTo>
                    <a:pt x="120" y="606"/>
                  </a:lnTo>
                  <a:lnTo>
                    <a:pt x="132" y="606"/>
                  </a:lnTo>
                  <a:lnTo>
                    <a:pt x="144" y="607"/>
                  </a:lnTo>
                  <a:lnTo>
                    <a:pt x="155" y="607"/>
                  </a:lnTo>
                  <a:lnTo>
                    <a:pt x="165" y="607"/>
                  </a:lnTo>
                  <a:lnTo>
                    <a:pt x="174" y="606"/>
                  </a:lnTo>
                  <a:lnTo>
                    <a:pt x="182" y="604"/>
                  </a:lnTo>
                  <a:lnTo>
                    <a:pt x="168" y="601"/>
                  </a:lnTo>
                  <a:lnTo>
                    <a:pt x="155" y="599"/>
                  </a:lnTo>
                  <a:lnTo>
                    <a:pt x="143" y="597"/>
                  </a:lnTo>
                  <a:lnTo>
                    <a:pt x="131" y="595"/>
                  </a:lnTo>
                  <a:lnTo>
                    <a:pt x="119" y="594"/>
                  </a:lnTo>
                  <a:lnTo>
                    <a:pt x="107" y="593"/>
                  </a:lnTo>
                  <a:lnTo>
                    <a:pt x="95" y="593"/>
                  </a:lnTo>
                  <a:lnTo>
                    <a:pt x="83" y="593"/>
                  </a:lnTo>
                  <a:lnTo>
                    <a:pt x="83" y="592"/>
                  </a:lnTo>
                  <a:lnTo>
                    <a:pt x="83" y="590"/>
                  </a:lnTo>
                  <a:lnTo>
                    <a:pt x="83" y="589"/>
                  </a:lnTo>
                  <a:lnTo>
                    <a:pt x="84" y="588"/>
                  </a:lnTo>
                  <a:lnTo>
                    <a:pt x="97" y="582"/>
                  </a:lnTo>
                  <a:lnTo>
                    <a:pt x="112" y="579"/>
                  </a:lnTo>
                  <a:lnTo>
                    <a:pt x="128" y="578"/>
                  </a:lnTo>
                  <a:lnTo>
                    <a:pt x="145" y="578"/>
                  </a:lnTo>
                  <a:lnTo>
                    <a:pt x="162" y="581"/>
                  </a:lnTo>
                  <a:lnTo>
                    <a:pt x="179" y="587"/>
                  </a:lnTo>
                  <a:lnTo>
                    <a:pt x="193" y="594"/>
                  </a:lnTo>
                  <a:lnTo>
                    <a:pt x="205" y="604"/>
                  </a:lnTo>
                  <a:lnTo>
                    <a:pt x="204" y="605"/>
                  </a:lnTo>
                  <a:lnTo>
                    <a:pt x="204" y="606"/>
                  </a:lnTo>
                  <a:lnTo>
                    <a:pt x="203" y="607"/>
                  </a:lnTo>
                  <a:lnTo>
                    <a:pt x="202" y="608"/>
                  </a:lnTo>
                  <a:lnTo>
                    <a:pt x="206" y="611"/>
                  </a:lnTo>
                  <a:lnTo>
                    <a:pt x="211" y="613"/>
                  </a:lnTo>
                  <a:lnTo>
                    <a:pt x="217" y="614"/>
                  </a:lnTo>
                  <a:lnTo>
                    <a:pt x="223" y="616"/>
                  </a:lnTo>
                  <a:lnTo>
                    <a:pt x="228" y="617"/>
                  </a:lnTo>
                  <a:lnTo>
                    <a:pt x="234" y="619"/>
                  </a:lnTo>
                  <a:lnTo>
                    <a:pt x="240" y="621"/>
                  </a:lnTo>
                  <a:lnTo>
                    <a:pt x="246" y="625"/>
                  </a:lnTo>
                  <a:lnTo>
                    <a:pt x="245" y="627"/>
                  </a:lnTo>
                  <a:lnTo>
                    <a:pt x="244" y="628"/>
                  </a:lnTo>
                  <a:lnTo>
                    <a:pt x="242" y="628"/>
                  </a:lnTo>
                  <a:lnTo>
                    <a:pt x="238" y="629"/>
                  </a:lnTo>
                  <a:lnTo>
                    <a:pt x="245" y="631"/>
                  </a:lnTo>
                  <a:lnTo>
                    <a:pt x="251" y="633"/>
                  </a:lnTo>
                  <a:lnTo>
                    <a:pt x="257" y="635"/>
                  </a:lnTo>
                  <a:lnTo>
                    <a:pt x="262" y="636"/>
                  </a:lnTo>
                  <a:lnTo>
                    <a:pt x="268" y="638"/>
                  </a:lnTo>
                  <a:lnTo>
                    <a:pt x="273" y="640"/>
                  </a:lnTo>
                  <a:lnTo>
                    <a:pt x="278" y="642"/>
                  </a:lnTo>
                  <a:lnTo>
                    <a:pt x="284" y="644"/>
                  </a:lnTo>
                  <a:lnTo>
                    <a:pt x="282" y="644"/>
                  </a:lnTo>
                  <a:lnTo>
                    <a:pt x="278" y="645"/>
                  </a:lnTo>
                  <a:lnTo>
                    <a:pt x="273" y="645"/>
                  </a:lnTo>
                  <a:lnTo>
                    <a:pt x="267" y="645"/>
                  </a:lnTo>
                  <a:lnTo>
                    <a:pt x="261" y="645"/>
                  </a:lnTo>
                  <a:lnTo>
                    <a:pt x="255" y="646"/>
                  </a:lnTo>
                  <a:lnTo>
                    <a:pt x="250" y="646"/>
                  </a:lnTo>
                  <a:lnTo>
                    <a:pt x="246" y="647"/>
                  </a:lnTo>
                  <a:lnTo>
                    <a:pt x="251" y="650"/>
                  </a:lnTo>
                  <a:lnTo>
                    <a:pt x="260" y="653"/>
                  </a:lnTo>
                  <a:lnTo>
                    <a:pt x="272" y="655"/>
                  </a:lnTo>
                  <a:lnTo>
                    <a:pt x="284" y="656"/>
                  </a:lnTo>
                  <a:lnTo>
                    <a:pt x="298" y="656"/>
                  </a:lnTo>
                  <a:lnTo>
                    <a:pt x="311" y="657"/>
                  </a:lnTo>
                  <a:lnTo>
                    <a:pt x="322" y="657"/>
                  </a:lnTo>
                  <a:lnTo>
                    <a:pt x="331" y="657"/>
                  </a:lnTo>
                  <a:lnTo>
                    <a:pt x="346" y="659"/>
                  </a:lnTo>
                  <a:lnTo>
                    <a:pt x="360" y="661"/>
                  </a:lnTo>
                  <a:lnTo>
                    <a:pt x="375" y="662"/>
                  </a:lnTo>
                  <a:lnTo>
                    <a:pt x="390" y="662"/>
                  </a:lnTo>
                  <a:lnTo>
                    <a:pt x="404" y="663"/>
                  </a:lnTo>
                  <a:lnTo>
                    <a:pt x="419" y="665"/>
                  </a:lnTo>
                  <a:lnTo>
                    <a:pt x="433" y="668"/>
                  </a:lnTo>
                  <a:lnTo>
                    <a:pt x="448" y="672"/>
                  </a:lnTo>
                  <a:lnTo>
                    <a:pt x="471" y="674"/>
                  </a:lnTo>
                  <a:lnTo>
                    <a:pt x="489" y="676"/>
                  </a:lnTo>
                  <a:lnTo>
                    <a:pt x="503" y="677"/>
                  </a:lnTo>
                  <a:lnTo>
                    <a:pt x="512" y="678"/>
                  </a:lnTo>
                  <a:lnTo>
                    <a:pt x="518" y="678"/>
                  </a:lnTo>
                  <a:lnTo>
                    <a:pt x="522" y="678"/>
                  </a:lnTo>
                  <a:lnTo>
                    <a:pt x="525" y="678"/>
                  </a:lnTo>
                  <a:lnTo>
                    <a:pt x="528" y="678"/>
                  </a:lnTo>
                  <a:lnTo>
                    <a:pt x="524" y="677"/>
                  </a:lnTo>
                  <a:lnTo>
                    <a:pt x="516" y="675"/>
                  </a:lnTo>
                  <a:lnTo>
                    <a:pt x="505" y="673"/>
                  </a:lnTo>
                  <a:lnTo>
                    <a:pt x="492" y="670"/>
                  </a:lnTo>
                  <a:lnTo>
                    <a:pt x="481" y="667"/>
                  </a:lnTo>
                  <a:lnTo>
                    <a:pt x="471" y="665"/>
                  </a:lnTo>
                  <a:lnTo>
                    <a:pt x="463" y="663"/>
                  </a:lnTo>
                  <a:lnTo>
                    <a:pt x="460" y="662"/>
                  </a:lnTo>
                  <a:lnTo>
                    <a:pt x="469" y="660"/>
                  </a:lnTo>
                  <a:lnTo>
                    <a:pt x="479" y="659"/>
                  </a:lnTo>
                  <a:lnTo>
                    <a:pt x="488" y="659"/>
                  </a:lnTo>
                  <a:lnTo>
                    <a:pt x="497" y="659"/>
                  </a:lnTo>
                  <a:lnTo>
                    <a:pt x="508" y="660"/>
                  </a:lnTo>
                  <a:lnTo>
                    <a:pt x="519" y="662"/>
                  </a:lnTo>
                  <a:lnTo>
                    <a:pt x="529" y="663"/>
                  </a:lnTo>
                  <a:lnTo>
                    <a:pt x="541" y="664"/>
                  </a:lnTo>
                  <a:lnTo>
                    <a:pt x="542" y="663"/>
                  </a:lnTo>
                  <a:lnTo>
                    <a:pt x="543" y="662"/>
                  </a:lnTo>
                  <a:lnTo>
                    <a:pt x="544" y="661"/>
                  </a:lnTo>
                  <a:lnTo>
                    <a:pt x="545" y="661"/>
                  </a:lnTo>
                  <a:lnTo>
                    <a:pt x="542" y="659"/>
                  </a:lnTo>
                  <a:lnTo>
                    <a:pt x="539" y="657"/>
                  </a:lnTo>
                  <a:lnTo>
                    <a:pt x="534" y="656"/>
                  </a:lnTo>
                  <a:lnTo>
                    <a:pt x="530" y="655"/>
                  </a:lnTo>
                  <a:lnTo>
                    <a:pt x="526" y="654"/>
                  </a:lnTo>
                  <a:lnTo>
                    <a:pt x="521" y="654"/>
                  </a:lnTo>
                  <a:lnTo>
                    <a:pt x="518" y="654"/>
                  </a:lnTo>
                  <a:lnTo>
                    <a:pt x="515" y="654"/>
                  </a:lnTo>
                  <a:lnTo>
                    <a:pt x="515" y="653"/>
                  </a:lnTo>
                  <a:lnTo>
                    <a:pt x="515" y="651"/>
                  </a:lnTo>
                  <a:lnTo>
                    <a:pt x="515" y="650"/>
                  </a:lnTo>
                  <a:lnTo>
                    <a:pt x="516" y="649"/>
                  </a:lnTo>
                  <a:lnTo>
                    <a:pt x="520" y="648"/>
                  </a:lnTo>
                  <a:lnTo>
                    <a:pt x="526" y="648"/>
                  </a:lnTo>
                  <a:lnTo>
                    <a:pt x="533" y="647"/>
                  </a:lnTo>
                  <a:lnTo>
                    <a:pt x="540" y="646"/>
                  </a:lnTo>
                  <a:lnTo>
                    <a:pt x="547" y="644"/>
                  </a:lnTo>
                  <a:lnTo>
                    <a:pt x="553" y="642"/>
                  </a:lnTo>
                  <a:lnTo>
                    <a:pt x="558" y="640"/>
                  </a:lnTo>
                  <a:lnTo>
                    <a:pt x="560" y="636"/>
                  </a:lnTo>
                  <a:lnTo>
                    <a:pt x="559" y="636"/>
                  </a:lnTo>
                  <a:lnTo>
                    <a:pt x="557" y="636"/>
                  </a:lnTo>
                  <a:lnTo>
                    <a:pt x="556" y="636"/>
                  </a:lnTo>
                  <a:lnTo>
                    <a:pt x="554" y="636"/>
                  </a:lnTo>
                  <a:lnTo>
                    <a:pt x="555" y="635"/>
                  </a:lnTo>
                  <a:lnTo>
                    <a:pt x="555" y="634"/>
                  </a:lnTo>
                  <a:lnTo>
                    <a:pt x="555" y="633"/>
                  </a:lnTo>
                  <a:lnTo>
                    <a:pt x="555" y="632"/>
                  </a:lnTo>
                  <a:lnTo>
                    <a:pt x="560" y="631"/>
                  </a:lnTo>
                  <a:lnTo>
                    <a:pt x="565" y="630"/>
                  </a:lnTo>
                  <a:lnTo>
                    <a:pt x="570" y="630"/>
                  </a:lnTo>
                  <a:lnTo>
                    <a:pt x="575" y="629"/>
                  </a:lnTo>
                  <a:lnTo>
                    <a:pt x="574" y="623"/>
                  </a:lnTo>
                  <a:lnTo>
                    <a:pt x="570" y="621"/>
                  </a:lnTo>
                  <a:lnTo>
                    <a:pt x="565" y="621"/>
                  </a:lnTo>
                  <a:lnTo>
                    <a:pt x="560" y="621"/>
                  </a:lnTo>
                  <a:lnTo>
                    <a:pt x="560" y="619"/>
                  </a:lnTo>
                  <a:lnTo>
                    <a:pt x="561" y="616"/>
                  </a:lnTo>
                  <a:lnTo>
                    <a:pt x="561" y="613"/>
                  </a:lnTo>
                  <a:lnTo>
                    <a:pt x="562" y="611"/>
                  </a:lnTo>
                  <a:lnTo>
                    <a:pt x="572" y="609"/>
                  </a:lnTo>
                  <a:lnTo>
                    <a:pt x="577" y="607"/>
                  </a:lnTo>
                  <a:lnTo>
                    <a:pt x="579" y="606"/>
                  </a:lnTo>
                  <a:lnTo>
                    <a:pt x="580" y="605"/>
                  </a:lnTo>
                  <a:lnTo>
                    <a:pt x="578" y="603"/>
                  </a:lnTo>
                  <a:lnTo>
                    <a:pt x="576" y="601"/>
                  </a:lnTo>
                  <a:lnTo>
                    <a:pt x="573" y="600"/>
                  </a:lnTo>
                  <a:lnTo>
                    <a:pt x="568" y="599"/>
                  </a:lnTo>
                  <a:lnTo>
                    <a:pt x="568" y="589"/>
                  </a:lnTo>
                  <a:lnTo>
                    <a:pt x="570" y="583"/>
                  </a:lnTo>
                  <a:lnTo>
                    <a:pt x="574" y="581"/>
                  </a:lnTo>
                  <a:lnTo>
                    <a:pt x="582" y="579"/>
                  </a:lnTo>
                  <a:lnTo>
                    <a:pt x="582" y="577"/>
                  </a:lnTo>
                  <a:lnTo>
                    <a:pt x="582" y="576"/>
                  </a:lnTo>
                  <a:lnTo>
                    <a:pt x="582" y="574"/>
                  </a:lnTo>
                  <a:lnTo>
                    <a:pt x="582" y="573"/>
                  </a:lnTo>
                  <a:lnTo>
                    <a:pt x="581" y="572"/>
                  </a:lnTo>
                  <a:lnTo>
                    <a:pt x="579" y="572"/>
                  </a:lnTo>
                  <a:lnTo>
                    <a:pt x="578" y="572"/>
                  </a:lnTo>
                  <a:lnTo>
                    <a:pt x="576" y="571"/>
                  </a:lnTo>
                  <a:lnTo>
                    <a:pt x="576" y="566"/>
                  </a:lnTo>
                  <a:lnTo>
                    <a:pt x="577" y="562"/>
                  </a:lnTo>
                  <a:lnTo>
                    <a:pt x="579" y="558"/>
                  </a:lnTo>
                  <a:lnTo>
                    <a:pt x="580" y="555"/>
                  </a:lnTo>
                  <a:lnTo>
                    <a:pt x="584" y="555"/>
                  </a:lnTo>
                  <a:lnTo>
                    <a:pt x="589" y="554"/>
                  </a:lnTo>
                  <a:lnTo>
                    <a:pt x="593" y="554"/>
                  </a:lnTo>
                  <a:lnTo>
                    <a:pt x="597" y="554"/>
                  </a:lnTo>
                  <a:lnTo>
                    <a:pt x="596" y="553"/>
                  </a:lnTo>
                  <a:lnTo>
                    <a:pt x="596" y="552"/>
                  </a:lnTo>
                  <a:lnTo>
                    <a:pt x="596" y="551"/>
                  </a:lnTo>
                  <a:lnTo>
                    <a:pt x="596" y="550"/>
                  </a:lnTo>
                  <a:lnTo>
                    <a:pt x="592" y="549"/>
                  </a:lnTo>
                  <a:lnTo>
                    <a:pt x="589" y="547"/>
                  </a:lnTo>
                  <a:lnTo>
                    <a:pt x="586" y="546"/>
                  </a:lnTo>
                  <a:lnTo>
                    <a:pt x="584" y="545"/>
                  </a:lnTo>
                  <a:lnTo>
                    <a:pt x="585" y="540"/>
                  </a:lnTo>
                  <a:lnTo>
                    <a:pt x="585" y="537"/>
                  </a:lnTo>
                  <a:lnTo>
                    <a:pt x="586" y="534"/>
                  </a:lnTo>
                  <a:lnTo>
                    <a:pt x="588" y="532"/>
                  </a:lnTo>
                  <a:lnTo>
                    <a:pt x="592" y="532"/>
                  </a:lnTo>
                  <a:lnTo>
                    <a:pt x="596" y="532"/>
                  </a:lnTo>
                  <a:lnTo>
                    <a:pt x="600" y="532"/>
                  </a:lnTo>
                  <a:lnTo>
                    <a:pt x="604" y="531"/>
                  </a:lnTo>
                  <a:lnTo>
                    <a:pt x="605" y="530"/>
                  </a:lnTo>
                  <a:lnTo>
                    <a:pt x="605" y="529"/>
                  </a:lnTo>
                  <a:lnTo>
                    <a:pt x="606" y="528"/>
                  </a:lnTo>
                  <a:lnTo>
                    <a:pt x="607" y="528"/>
                  </a:lnTo>
                  <a:lnTo>
                    <a:pt x="606" y="526"/>
                  </a:lnTo>
                  <a:lnTo>
                    <a:pt x="604" y="525"/>
                  </a:lnTo>
                  <a:lnTo>
                    <a:pt x="600" y="524"/>
                  </a:lnTo>
                  <a:lnTo>
                    <a:pt x="594" y="522"/>
                  </a:lnTo>
                  <a:lnTo>
                    <a:pt x="593" y="518"/>
                  </a:lnTo>
                  <a:lnTo>
                    <a:pt x="594" y="515"/>
                  </a:lnTo>
                  <a:lnTo>
                    <a:pt x="594" y="512"/>
                  </a:lnTo>
                  <a:lnTo>
                    <a:pt x="596" y="506"/>
                  </a:lnTo>
                  <a:lnTo>
                    <a:pt x="606" y="502"/>
                  </a:lnTo>
                  <a:lnTo>
                    <a:pt x="612" y="500"/>
                  </a:lnTo>
                  <a:lnTo>
                    <a:pt x="615" y="499"/>
                  </a:lnTo>
                  <a:lnTo>
                    <a:pt x="616" y="498"/>
                  </a:lnTo>
                  <a:lnTo>
                    <a:pt x="612" y="497"/>
                  </a:lnTo>
                  <a:lnTo>
                    <a:pt x="609" y="496"/>
                  </a:lnTo>
                  <a:lnTo>
                    <a:pt x="606" y="495"/>
                  </a:lnTo>
                  <a:lnTo>
                    <a:pt x="602" y="494"/>
                  </a:lnTo>
                  <a:lnTo>
                    <a:pt x="607" y="484"/>
                  </a:lnTo>
                  <a:lnTo>
                    <a:pt x="614" y="480"/>
                  </a:lnTo>
                  <a:lnTo>
                    <a:pt x="619" y="478"/>
                  </a:lnTo>
                  <a:lnTo>
                    <a:pt x="620" y="471"/>
                  </a:lnTo>
                  <a:lnTo>
                    <a:pt x="618" y="471"/>
                  </a:lnTo>
                  <a:lnTo>
                    <a:pt x="616" y="471"/>
                  </a:lnTo>
                  <a:lnTo>
                    <a:pt x="613" y="471"/>
                  </a:lnTo>
                  <a:lnTo>
                    <a:pt x="611" y="471"/>
                  </a:lnTo>
                  <a:lnTo>
                    <a:pt x="612" y="468"/>
                  </a:lnTo>
                  <a:lnTo>
                    <a:pt x="612" y="465"/>
                  </a:lnTo>
                  <a:lnTo>
                    <a:pt x="612" y="463"/>
                  </a:lnTo>
                  <a:lnTo>
                    <a:pt x="612" y="460"/>
                  </a:lnTo>
                  <a:lnTo>
                    <a:pt x="616" y="460"/>
                  </a:lnTo>
                  <a:lnTo>
                    <a:pt x="620" y="458"/>
                  </a:lnTo>
                  <a:lnTo>
                    <a:pt x="624" y="457"/>
                  </a:lnTo>
                  <a:lnTo>
                    <a:pt x="627" y="454"/>
                  </a:lnTo>
                  <a:lnTo>
                    <a:pt x="626" y="453"/>
                  </a:lnTo>
                  <a:lnTo>
                    <a:pt x="625" y="452"/>
                  </a:lnTo>
                  <a:lnTo>
                    <a:pt x="623" y="451"/>
                  </a:lnTo>
                  <a:lnTo>
                    <a:pt x="620" y="450"/>
                  </a:lnTo>
                  <a:lnTo>
                    <a:pt x="620" y="447"/>
                  </a:lnTo>
                  <a:lnTo>
                    <a:pt x="620" y="444"/>
                  </a:lnTo>
                  <a:lnTo>
                    <a:pt x="620" y="441"/>
                  </a:lnTo>
                  <a:lnTo>
                    <a:pt x="620" y="438"/>
                  </a:lnTo>
                  <a:lnTo>
                    <a:pt x="624" y="437"/>
                  </a:lnTo>
                  <a:lnTo>
                    <a:pt x="628" y="437"/>
                  </a:lnTo>
                  <a:lnTo>
                    <a:pt x="631" y="436"/>
                  </a:lnTo>
                  <a:lnTo>
                    <a:pt x="635" y="436"/>
                  </a:lnTo>
                  <a:lnTo>
                    <a:pt x="635" y="434"/>
                  </a:lnTo>
                  <a:lnTo>
                    <a:pt x="635" y="433"/>
                  </a:lnTo>
                  <a:lnTo>
                    <a:pt x="634" y="431"/>
                  </a:lnTo>
                  <a:lnTo>
                    <a:pt x="634" y="430"/>
                  </a:lnTo>
                  <a:lnTo>
                    <a:pt x="632" y="430"/>
                  </a:lnTo>
                  <a:lnTo>
                    <a:pt x="630" y="429"/>
                  </a:lnTo>
                  <a:lnTo>
                    <a:pt x="628" y="429"/>
                  </a:lnTo>
                  <a:lnTo>
                    <a:pt x="626" y="428"/>
                  </a:lnTo>
                  <a:lnTo>
                    <a:pt x="626" y="426"/>
                  </a:lnTo>
                  <a:lnTo>
                    <a:pt x="626" y="423"/>
                  </a:lnTo>
                  <a:lnTo>
                    <a:pt x="626" y="421"/>
                  </a:lnTo>
                  <a:lnTo>
                    <a:pt x="626" y="419"/>
                  </a:lnTo>
                  <a:lnTo>
                    <a:pt x="629" y="418"/>
                  </a:lnTo>
                  <a:lnTo>
                    <a:pt x="632" y="417"/>
                  </a:lnTo>
                  <a:lnTo>
                    <a:pt x="635" y="417"/>
                  </a:lnTo>
                  <a:lnTo>
                    <a:pt x="639" y="416"/>
                  </a:lnTo>
                  <a:lnTo>
                    <a:pt x="639" y="415"/>
                  </a:lnTo>
                  <a:lnTo>
                    <a:pt x="639" y="413"/>
                  </a:lnTo>
                  <a:lnTo>
                    <a:pt x="639" y="412"/>
                  </a:lnTo>
                  <a:lnTo>
                    <a:pt x="639" y="411"/>
                  </a:lnTo>
                  <a:lnTo>
                    <a:pt x="637" y="410"/>
                  </a:lnTo>
                  <a:lnTo>
                    <a:pt x="635" y="410"/>
                  </a:lnTo>
                  <a:lnTo>
                    <a:pt x="634" y="410"/>
                  </a:lnTo>
                  <a:lnTo>
                    <a:pt x="632" y="409"/>
                  </a:lnTo>
                  <a:lnTo>
                    <a:pt x="632" y="407"/>
                  </a:lnTo>
                  <a:lnTo>
                    <a:pt x="633" y="404"/>
                  </a:lnTo>
                  <a:lnTo>
                    <a:pt x="633" y="401"/>
                  </a:lnTo>
                  <a:lnTo>
                    <a:pt x="633" y="399"/>
                  </a:lnTo>
                  <a:lnTo>
                    <a:pt x="637" y="398"/>
                  </a:lnTo>
                  <a:lnTo>
                    <a:pt x="641" y="397"/>
                  </a:lnTo>
                  <a:lnTo>
                    <a:pt x="644" y="397"/>
                  </a:lnTo>
                  <a:lnTo>
                    <a:pt x="648" y="396"/>
                  </a:lnTo>
                  <a:lnTo>
                    <a:pt x="647" y="391"/>
                  </a:lnTo>
                  <a:lnTo>
                    <a:pt x="645" y="388"/>
                  </a:lnTo>
                  <a:lnTo>
                    <a:pt x="642" y="388"/>
                  </a:lnTo>
                  <a:lnTo>
                    <a:pt x="640" y="387"/>
                  </a:lnTo>
                  <a:lnTo>
                    <a:pt x="641" y="381"/>
                  </a:lnTo>
                  <a:lnTo>
                    <a:pt x="641" y="377"/>
                  </a:lnTo>
                  <a:lnTo>
                    <a:pt x="642" y="374"/>
                  </a:lnTo>
                  <a:lnTo>
                    <a:pt x="643" y="372"/>
                  </a:lnTo>
                  <a:lnTo>
                    <a:pt x="646" y="371"/>
                  </a:lnTo>
                  <a:lnTo>
                    <a:pt x="649" y="371"/>
                  </a:lnTo>
                  <a:lnTo>
                    <a:pt x="652" y="370"/>
                  </a:lnTo>
                  <a:lnTo>
                    <a:pt x="655" y="370"/>
                  </a:lnTo>
                  <a:lnTo>
                    <a:pt x="655" y="369"/>
                  </a:lnTo>
                  <a:lnTo>
                    <a:pt x="655" y="367"/>
                  </a:lnTo>
                  <a:lnTo>
                    <a:pt x="655" y="366"/>
                  </a:lnTo>
                  <a:lnTo>
                    <a:pt x="655" y="365"/>
                  </a:lnTo>
                  <a:lnTo>
                    <a:pt x="654" y="364"/>
                  </a:lnTo>
                  <a:lnTo>
                    <a:pt x="652" y="364"/>
                  </a:lnTo>
                  <a:lnTo>
                    <a:pt x="651" y="363"/>
                  </a:lnTo>
                  <a:lnTo>
                    <a:pt x="649" y="363"/>
                  </a:lnTo>
                  <a:lnTo>
                    <a:pt x="649" y="361"/>
                  </a:lnTo>
                  <a:lnTo>
                    <a:pt x="649" y="358"/>
                  </a:lnTo>
                  <a:lnTo>
                    <a:pt x="649" y="356"/>
                  </a:lnTo>
                  <a:lnTo>
                    <a:pt x="649" y="354"/>
                  </a:lnTo>
                  <a:lnTo>
                    <a:pt x="654" y="353"/>
                  </a:lnTo>
                  <a:lnTo>
                    <a:pt x="659" y="352"/>
                  </a:lnTo>
                  <a:lnTo>
                    <a:pt x="663" y="351"/>
                  </a:lnTo>
                  <a:lnTo>
                    <a:pt x="668" y="350"/>
                  </a:lnTo>
                  <a:lnTo>
                    <a:pt x="669" y="349"/>
                  </a:lnTo>
                  <a:lnTo>
                    <a:pt x="669" y="347"/>
                  </a:lnTo>
                  <a:lnTo>
                    <a:pt x="669" y="346"/>
                  </a:lnTo>
                  <a:lnTo>
                    <a:pt x="670" y="345"/>
                  </a:lnTo>
                  <a:lnTo>
                    <a:pt x="666" y="344"/>
                  </a:lnTo>
                  <a:lnTo>
                    <a:pt x="663" y="344"/>
                  </a:lnTo>
                  <a:lnTo>
                    <a:pt x="660" y="344"/>
                  </a:lnTo>
                  <a:lnTo>
                    <a:pt x="656" y="343"/>
                  </a:lnTo>
                  <a:lnTo>
                    <a:pt x="655" y="340"/>
                  </a:lnTo>
                  <a:lnTo>
                    <a:pt x="656" y="338"/>
                  </a:lnTo>
                  <a:lnTo>
                    <a:pt x="656" y="336"/>
                  </a:lnTo>
                  <a:lnTo>
                    <a:pt x="658" y="332"/>
                  </a:lnTo>
                  <a:lnTo>
                    <a:pt x="662" y="331"/>
                  </a:lnTo>
                  <a:lnTo>
                    <a:pt x="665" y="331"/>
                  </a:lnTo>
                  <a:lnTo>
                    <a:pt x="668" y="331"/>
                  </a:lnTo>
                  <a:lnTo>
                    <a:pt x="672" y="330"/>
                  </a:lnTo>
                  <a:lnTo>
                    <a:pt x="671" y="329"/>
                  </a:lnTo>
                  <a:lnTo>
                    <a:pt x="671" y="327"/>
                  </a:lnTo>
                  <a:lnTo>
                    <a:pt x="671" y="326"/>
                  </a:lnTo>
                  <a:lnTo>
                    <a:pt x="671" y="325"/>
                  </a:lnTo>
                  <a:lnTo>
                    <a:pt x="670" y="324"/>
                  </a:lnTo>
                  <a:lnTo>
                    <a:pt x="668" y="324"/>
                  </a:lnTo>
                  <a:lnTo>
                    <a:pt x="667" y="323"/>
                  </a:lnTo>
                  <a:lnTo>
                    <a:pt x="665" y="323"/>
                  </a:lnTo>
                  <a:lnTo>
                    <a:pt x="665" y="318"/>
                  </a:lnTo>
                  <a:lnTo>
                    <a:pt x="665" y="314"/>
                  </a:lnTo>
                  <a:lnTo>
                    <a:pt x="666" y="311"/>
                  </a:lnTo>
                  <a:lnTo>
                    <a:pt x="667" y="308"/>
                  </a:lnTo>
                  <a:lnTo>
                    <a:pt x="670" y="307"/>
                  </a:lnTo>
                  <a:lnTo>
                    <a:pt x="674" y="307"/>
                  </a:lnTo>
                  <a:lnTo>
                    <a:pt x="677" y="306"/>
                  </a:lnTo>
                  <a:lnTo>
                    <a:pt x="680" y="306"/>
                  </a:lnTo>
                  <a:lnTo>
                    <a:pt x="681" y="304"/>
                  </a:lnTo>
                  <a:lnTo>
                    <a:pt x="681" y="303"/>
                  </a:lnTo>
                  <a:lnTo>
                    <a:pt x="681" y="301"/>
                  </a:lnTo>
                  <a:lnTo>
                    <a:pt x="681" y="299"/>
                  </a:lnTo>
                  <a:lnTo>
                    <a:pt x="680" y="298"/>
                  </a:lnTo>
                  <a:lnTo>
                    <a:pt x="678" y="297"/>
                  </a:lnTo>
                  <a:lnTo>
                    <a:pt x="677" y="297"/>
                  </a:lnTo>
                  <a:lnTo>
                    <a:pt x="675" y="296"/>
                  </a:lnTo>
                  <a:lnTo>
                    <a:pt x="675" y="295"/>
                  </a:lnTo>
                  <a:lnTo>
                    <a:pt x="675" y="294"/>
                  </a:lnTo>
                  <a:lnTo>
                    <a:pt x="675" y="292"/>
                  </a:lnTo>
                  <a:lnTo>
                    <a:pt x="676" y="291"/>
                  </a:lnTo>
                  <a:lnTo>
                    <a:pt x="681" y="291"/>
                  </a:lnTo>
                  <a:lnTo>
                    <a:pt x="686" y="291"/>
                  </a:lnTo>
                  <a:lnTo>
                    <a:pt x="690" y="290"/>
                  </a:lnTo>
                  <a:lnTo>
                    <a:pt x="696" y="286"/>
                  </a:lnTo>
                  <a:lnTo>
                    <a:pt x="693" y="285"/>
                  </a:lnTo>
                  <a:lnTo>
                    <a:pt x="690" y="284"/>
                  </a:lnTo>
                  <a:lnTo>
                    <a:pt x="686" y="284"/>
                  </a:lnTo>
                  <a:lnTo>
                    <a:pt x="680" y="283"/>
                  </a:lnTo>
                  <a:lnTo>
                    <a:pt x="682" y="272"/>
                  </a:lnTo>
                  <a:lnTo>
                    <a:pt x="686" y="270"/>
                  </a:lnTo>
                  <a:lnTo>
                    <a:pt x="693" y="271"/>
                  </a:lnTo>
                  <a:lnTo>
                    <a:pt x="703" y="267"/>
                  </a:lnTo>
                  <a:lnTo>
                    <a:pt x="703" y="266"/>
                  </a:lnTo>
                  <a:lnTo>
                    <a:pt x="703" y="265"/>
                  </a:lnTo>
                  <a:lnTo>
                    <a:pt x="702" y="265"/>
                  </a:lnTo>
                  <a:lnTo>
                    <a:pt x="702" y="264"/>
                  </a:lnTo>
                  <a:lnTo>
                    <a:pt x="699" y="263"/>
                  </a:lnTo>
                  <a:lnTo>
                    <a:pt x="696" y="262"/>
                  </a:lnTo>
                  <a:lnTo>
                    <a:pt x="692" y="262"/>
                  </a:lnTo>
                  <a:lnTo>
                    <a:pt x="689" y="261"/>
                  </a:lnTo>
                  <a:lnTo>
                    <a:pt x="690" y="257"/>
                  </a:lnTo>
                  <a:lnTo>
                    <a:pt x="692" y="254"/>
                  </a:lnTo>
                  <a:lnTo>
                    <a:pt x="693" y="251"/>
                  </a:lnTo>
                  <a:lnTo>
                    <a:pt x="694" y="247"/>
                  </a:lnTo>
                  <a:lnTo>
                    <a:pt x="698" y="246"/>
                  </a:lnTo>
                  <a:lnTo>
                    <a:pt x="702" y="245"/>
                  </a:lnTo>
                  <a:lnTo>
                    <a:pt x="707" y="245"/>
                  </a:lnTo>
                  <a:lnTo>
                    <a:pt x="711" y="244"/>
                  </a:lnTo>
                  <a:lnTo>
                    <a:pt x="711" y="243"/>
                  </a:lnTo>
                  <a:lnTo>
                    <a:pt x="711" y="242"/>
                  </a:lnTo>
                  <a:lnTo>
                    <a:pt x="711" y="240"/>
                  </a:lnTo>
                  <a:lnTo>
                    <a:pt x="711" y="239"/>
                  </a:lnTo>
                  <a:lnTo>
                    <a:pt x="708" y="238"/>
                  </a:lnTo>
                  <a:lnTo>
                    <a:pt x="706" y="237"/>
                  </a:lnTo>
                  <a:lnTo>
                    <a:pt x="704" y="237"/>
                  </a:lnTo>
                  <a:lnTo>
                    <a:pt x="700" y="237"/>
                  </a:lnTo>
                  <a:lnTo>
                    <a:pt x="701" y="234"/>
                  </a:lnTo>
                  <a:lnTo>
                    <a:pt x="701" y="231"/>
                  </a:lnTo>
                  <a:lnTo>
                    <a:pt x="702" y="228"/>
                  </a:lnTo>
                  <a:lnTo>
                    <a:pt x="702" y="225"/>
                  </a:lnTo>
                  <a:lnTo>
                    <a:pt x="705" y="224"/>
                  </a:lnTo>
                  <a:lnTo>
                    <a:pt x="708" y="224"/>
                  </a:lnTo>
                  <a:lnTo>
                    <a:pt x="710" y="223"/>
                  </a:lnTo>
                  <a:lnTo>
                    <a:pt x="713" y="223"/>
                  </a:lnTo>
                  <a:lnTo>
                    <a:pt x="713" y="221"/>
                  </a:lnTo>
                  <a:lnTo>
                    <a:pt x="713" y="219"/>
                  </a:lnTo>
                  <a:lnTo>
                    <a:pt x="713" y="218"/>
                  </a:lnTo>
                  <a:lnTo>
                    <a:pt x="713" y="216"/>
                  </a:lnTo>
                  <a:lnTo>
                    <a:pt x="712" y="216"/>
                  </a:lnTo>
                  <a:lnTo>
                    <a:pt x="710" y="215"/>
                  </a:lnTo>
                  <a:lnTo>
                    <a:pt x="709" y="215"/>
                  </a:lnTo>
                  <a:lnTo>
                    <a:pt x="708" y="215"/>
                  </a:lnTo>
                  <a:lnTo>
                    <a:pt x="709" y="212"/>
                  </a:lnTo>
                  <a:lnTo>
                    <a:pt x="709" y="209"/>
                  </a:lnTo>
                  <a:lnTo>
                    <a:pt x="710" y="207"/>
                  </a:lnTo>
                  <a:lnTo>
                    <a:pt x="711" y="204"/>
                  </a:lnTo>
                  <a:lnTo>
                    <a:pt x="717" y="203"/>
                  </a:lnTo>
                  <a:lnTo>
                    <a:pt x="723" y="203"/>
                  </a:lnTo>
                  <a:lnTo>
                    <a:pt x="729" y="201"/>
                  </a:lnTo>
                  <a:lnTo>
                    <a:pt x="735" y="198"/>
                  </a:lnTo>
                  <a:lnTo>
                    <a:pt x="729" y="196"/>
                  </a:lnTo>
                  <a:lnTo>
                    <a:pt x="724" y="195"/>
                  </a:lnTo>
                  <a:lnTo>
                    <a:pt x="719" y="195"/>
                  </a:lnTo>
                  <a:lnTo>
                    <a:pt x="715" y="195"/>
                  </a:lnTo>
                  <a:lnTo>
                    <a:pt x="718" y="187"/>
                  </a:lnTo>
                  <a:lnTo>
                    <a:pt x="720" y="183"/>
                  </a:lnTo>
                  <a:lnTo>
                    <a:pt x="725" y="182"/>
                  </a:lnTo>
                  <a:lnTo>
                    <a:pt x="734" y="182"/>
                  </a:lnTo>
                  <a:lnTo>
                    <a:pt x="734" y="180"/>
                  </a:lnTo>
                  <a:lnTo>
                    <a:pt x="735" y="179"/>
                  </a:lnTo>
                  <a:lnTo>
                    <a:pt x="735" y="177"/>
                  </a:lnTo>
                  <a:lnTo>
                    <a:pt x="735" y="176"/>
                  </a:lnTo>
                  <a:lnTo>
                    <a:pt x="732" y="177"/>
                  </a:lnTo>
                  <a:lnTo>
                    <a:pt x="729" y="177"/>
                  </a:lnTo>
                  <a:lnTo>
                    <a:pt x="726" y="177"/>
                  </a:lnTo>
                  <a:lnTo>
                    <a:pt x="722" y="177"/>
                  </a:lnTo>
                  <a:lnTo>
                    <a:pt x="724" y="172"/>
                  </a:lnTo>
                  <a:lnTo>
                    <a:pt x="726" y="168"/>
                  </a:lnTo>
                  <a:lnTo>
                    <a:pt x="728" y="162"/>
                  </a:lnTo>
                  <a:lnTo>
                    <a:pt x="730" y="158"/>
                  </a:lnTo>
                  <a:lnTo>
                    <a:pt x="734" y="158"/>
                  </a:lnTo>
                  <a:lnTo>
                    <a:pt x="738" y="158"/>
                  </a:lnTo>
                  <a:lnTo>
                    <a:pt x="743" y="158"/>
                  </a:lnTo>
                  <a:lnTo>
                    <a:pt x="747" y="158"/>
                  </a:lnTo>
                  <a:lnTo>
                    <a:pt x="748" y="157"/>
                  </a:lnTo>
                  <a:lnTo>
                    <a:pt x="749" y="156"/>
                  </a:lnTo>
                  <a:lnTo>
                    <a:pt x="749" y="155"/>
                  </a:lnTo>
                  <a:lnTo>
                    <a:pt x="750" y="155"/>
                  </a:lnTo>
                  <a:lnTo>
                    <a:pt x="746" y="152"/>
                  </a:lnTo>
                  <a:lnTo>
                    <a:pt x="741" y="151"/>
                  </a:lnTo>
                  <a:lnTo>
                    <a:pt x="737" y="151"/>
                  </a:lnTo>
                  <a:lnTo>
                    <a:pt x="734" y="151"/>
                  </a:lnTo>
                  <a:lnTo>
                    <a:pt x="737" y="140"/>
                  </a:lnTo>
                  <a:lnTo>
                    <a:pt x="740" y="135"/>
                  </a:lnTo>
                  <a:lnTo>
                    <a:pt x="745" y="133"/>
                  </a:lnTo>
                  <a:lnTo>
                    <a:pt x="753" y="128"/>
                  </a:lnTo>
                  <a:lnTo>
                    <a:pt x="748" y="123"/>
                  </a:lnTo>
                  <a:lnTo>
                    <a:pt x="746" y="119"/>
                  </a:lnTo>
                  <a:lnTo>
                    <a:pt x="746" y="116"/>
                  </a:lnTo>
                  <a:lnTo>
                    <a:pt x="749" y="114"/>
                  </a:lnTo>
                  <a:lnTo>
                    <a:pt x="753" y="111"/>
                  </a:lnTo>
                  <a:lnTo>
                    <a:pt x="757" y="110"/>
                  </a:lnTo>
                  <a:lnTo>
                    <a:pt x="761" y="108"/>
                  </a:lnTo>
                  <a:lnTo>
                    <a:pt x="765" y="106"/>
                  </a:lnTo>
                  <a:lnTo>
                    <a:pt x="765" y="105"/>
                  </a:lnTo>
                  <a:lnTo>
                    <a:pt x="765" y="104"/>
                  </a:lnTo>
                  <a:lnTo>
                    <a:pt x="765" y="103"/>
                  </a:lnTo>
                  <a:lnTo>
                    <a:pt x="765" y="102"/>
                  </a:lnTo>
                  <a:lnTo>
                    <a:pt x="764" y="101"/>
                  </a:lnTo>
                  <a:lnTo>
                    <a:pt x="763" y="100"/>
                  </a:lnTo>
                  <a:lnTo>
                    <a:pt x="761" y="100"/>
                  </a:lnTo>
                  <a:lnTo>
                    <a:pt x="760" y="99"/>
                  </a:lnTo>
                  <a:lnTo>
                    <a:pt x="761" y="92"/>
                  </a:lnTo>
                  <a:lnTo>
                    <a:pt x="765" y="90"/>
                  </a:lnTo>
                  <a:lnTo>
                    <a:pt x="772" y="90"/>
                  </a:lnTo>
                  <a:lnTo>
                    <a:pt x="779" y="91"/>
                  </a:lnTo>
                  <a:lnTo>
                    <a:pt x="779" y="89"/>
                  </a:lnTo>
                  <a:lnTo>
                    <a:pt x="779" y="88"/>
                  </a:lnTo>
                  <a:lnTo>
                    <a:pt x="779" y="86"/>
                  </a:lnTo>
                  <a:lnTo>
                    <a:pt x="779" y="84"/>
                  </a:lnTo>
                  <a:lnTo>
                    <a:pt x="777" y="83"/>
                  </a:lnTo>
                  <a:lnTo>
                    <a:pt x="774" y="83"/>
                  </a:lnTo>
                  <a:lnTo>
                    <a:pt x="771" y="83"/>
                  </a:lnTo>
                  <a:lnTo>
                    <a:pt x="769" y="82"/>
                  </a:lnTo>
                  <a:lnTo>
                    <a:pt x="770" y="74"/>
                  </a:lnTo>
                  <a:lnTo>
                    <a:pt x="773" y="70"/>
                  </a:lnTo>
                  <a:lnTo>
                    <a:pt x="778" y="69"/>
                  </a:lnTo>
                  <a:lnTo>
                    <a:pt x="786" y="65"/>
                  </a:lnTo>
                  <a:lnTo>
                    <a:pt x="782" y="62"/>
                  </a:lnTo>
                  <a:lnTo>
                    <a:pt x="780" y="61"/>
                  </a:lnTo>
                  <a:lnTo>
                    <a:pt x="779" y="61"/>
                  </a:lnTo>
                  <a:lnTo>
                    <a:pt x="777" y="61"/>
                  </a:lnTo>
                  <a:lnTo>
                    <a:pt x="778" y="53"/>
                  </a:lnTo>
                  <a:lnTo>
                    <a:pt x="780" y="49"/>
                  </a:lnTo>
                  <a:lnTo>
                    <a:pt x="785" y="47"/>
                  </a:lnTo>
                  <a:lnTo>
                    <a:pt x="793" y="46"/>
                  </a:lnTo>
                  <a:lnTo>
                    <a:pt x="791" y="41"/>
                  </a:lnTo>
                  <a:lnTo>
                    <a:pt x="789" y="39"/>
                  </a:lnTo>
                  <a:lnTo>
                    <a:pt x="787" y="39"/>
                  </a:lnTo>
                  <a:lnTo>
                    <a:pt x="786" y="39"/>
                  </a:lnTo>
                  <a:lnTo>
                    <a:pt x="786" y="36"/>
                  </a:lnTo>
                  <a:lnTo>
                    <a:pt x="787" y="33"/>
                  </a:lnTo>
                  <a:lnTo>
                    <a:pt x="787" y="30"/>
                  </a:lnTo>
                  <a:lnTo>
                    <a:pt x="788" y="27"/>
                  </a:lnTo>
                  <a:lnTo>
                    <a:pt x="792" y="27"/>
                  </a:lnTo>
                  <a:lnTo>
                    <a:pt x="796" y="26"/>
                  </a:lnTo>
                  <a:lnTo>
                    <a:pt x="800" y="26"/>
                  </a:lnTo>
                  <a:lnTo>
                    <a:pt x="804" y="26"/>
                  </a:lnTo>
                  <a:lnTo>
                    <a:pt x="802" y="21"/>
                  </a:lnTo>
                  <a:lnTo>
                    <a:pt x="799" y="19"/>
                  </a:lnTo>
                  <a:lnTo>
                    <a:pt x="796" y="18"/>
                  </a:lnTo>
                  <a:lnTo>
                    <a:pt x="793" y="18"/>
                  </a:lnTo>
                  <a:lnTo>
                    <a:pt x="795" y="13"/>
                  </a:lnTo>
                  <a:lnTo>
                    <a:pt x="796" y="9"/>
                  </a:lnTo>
                  <a:lnTo>
                    <a:pt x="798" y="4"/>
                  </a:lnTo>
                  <a:lnTo>
                    <a:pt x="800" y="0"/>
                  </a:lnTo>
                  <a:lnTo>
                    <a:pt x="805" y="1"/>
                  </a:lnTo>
                  <a:lnTo>
                    <a:pt x="810" y="4"/>
                  </a:lnTo>
                  <a:lnTo>
                    <a:pt x="815" y="8"/>
                  </a:lnTo>
                  <a:lnTo>
                    <a:pt x="822" y="14"/>
                  </a:lnTo>
                  <a:lnTo>
                    <a:pt x="819" y="27"/>
                  </a:lnTo>
                  <a:lnTo>
                    <a:pt x="812" y="43"/>
                  </a:lnTo>
                  <a:lnTo>
                    <a:pt x="804" y="59"/>
                  </a:lnTo>
                  <a:lnTo>
                    <a:pt x="797" y="72"/>
                  </a:lnTo>
                  <a:lnTo>
                    <a:pt x="790" y="89"/>
                  </a:lnTo>
                  <a:lnTo>
                    <a:pt x="781" y="107"/>
                  </a:lnTo>
                  <a:lnTo>
                    <a:pt x="773" y="124"/>
                  </a:lnTo>
                  <a:lnTo>
                    <a:pt x="766" y="140"/>
                  </a:lnTo>
                  <a:lnTo>
                    <a:pt x="758" y="157"/>
                  </a:lnTo>
                  <a:lnTo>
                    <a:pt x="750" y="175"/>
                  </a:lnTo>
                  <a:lnTo>
                    <a:pt x="744" y="193"/>
                  </a:lnTo>
                  <a:lnTo>
                    <a:pt x="738" y="210"/>
                  </a:lnTo>
                  <a:lnTo>
                    <a:pt x="722" y="248"/>
                  </a:lnTo>
                  <a:lnTo>
                    <a:pt x="707" y="287"/>
                  </a:lnTo>
                  <a:lnTo>
                    <a:pt x="692" y="327"/>
                  </a:lnTo>
                  <a:lnTo>
                    <a:pt x="678" y="366"/>
                  </a:lnTo>
                  <a:lnTo>
                    <a:pt x="664" y="406"/>
                  </a:lnTo>
                  <a:lnTo>
                    <a:pt x="650" y="447"/>
                  </a:lnTo>
                  <a:lnTo>
                    <a:pt x="636" y="488"/>
                  </a:lnTo>
                  <a:lnTo>
                    <a:pt x="623" y="528"/>
                  </a:lnTo>
                  <a:lnTo>
                    <a:pt x="607" y="579"/>
                  </a:lnTo>
                  <a:lnTo>
                    <a:pt x="596" y="617"/>
                  </a:lnTo>
                  <a:lnTo>
                    <a:pt x="587" y="645"/>
                  </a:lnTo>
                  <a:lnTo>
                    <a:pt x="581" y="666"/>
                  </a:lnTo>
                  <a:lnTo>
                    <a:pt x="576" y="680"/>
                  </a:lnTo>
                  <a:lnTo>
                    <a:pt x="572" y="692"/>
                  </a:lnTo>
                  <a:lnTo>
                    <a:pt x="569" y="701"/>
                  </a:lnTo>
                  <a:lnTo>
                    <a:pt x="565" y="712"/>
                  </a:lnTo>
                  <a:lnTo>
                    <a:pt x="563" y="712"/>
                  </a:lnTo>
                  <a:lnTo>
                    <a:pt x="560" y="712"/>
                  </a:lnTo>
                  <a:lnTo>
                    <a:pt x="558" y="712"/>
                  </a:lnTo>
                  <a:lnTo>
                    <a:pt x="555" y="712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24"/>
            <p:cNvSpPr>
              <a:spLocks/>
            </p:cNvSpPr>
            <p:nvPr/>
          </p:nvSpPr>
          <p:spPr bwMode="auto">
            <a:xfrm>
              <a:off x="1503" y="3124"/>
              <a:ext cx="1300" cy="515"/>
            </a:xfrm>
            <a:custGeom>
              <a:avLst/>
              <a:gdLst>
                <a:gd name="T0" fmla="*/ 336476648 w 623"/>
                <a:gd name="T1" fmla="*/ 269644458 h 237"/>
                <a:gd name="T2" fmla="*/ 300919933 w 623"/>
                <a:gd name="T3" fmla="*/ 205168034 h 237"/>
                <a:gd name="T4" fmla="*/ 266678085 w 623"/>
                <a:gd name="T5" fmla="*/ 158894036 h 237"/>
                <a:gd name="T6" fmla="*/ 231965892 w 623"/>
                <a:gd name="T7" fmla="*/ 139116185 h 237"/>
                <a:gd name="T8" fmla="*/ 196282343 w 623"/>
                <a:gd name="T9" fmla="*/ 142422077 h 237"/>
                <a:gd name="T10" fmla="*/ 162558120 w 623"/>
                <a:gd name="T11" fmla="*/ 169013708 h 237"/>
                <a:gd name="T12" fmla="*/ 129973944 w 623"/>
                <a:gd name="T13" fmla="*/ 215998997 h 237"/>
                <a:gd name="T14" fmla="*/ 93800776 w 623"/>
                <a:gd name="T15" fmla="*/ 228811664 h 237"/>
                <a:gd name="T16" fmla="*/ 57319886 w 623"/>
                <a:gd name="T17" fmla="*/ 216996712 h 237"/>
                <a:gd name="T18" fmla="*/ 21303338 w 623"/>
                <a:gd name="T19" fmla="*/ 200971368 h 237"/>
                <a:gd name="T20" fmla="*/ 495707 w 623"/>
                <a:gd name="T21" fmla="*/ 183124208 h 237"/>
                <a:gd name="T22" fmla="*/ 25311661 w 623"/>
                <a:gd name="T23" fmla="*/ 180940765 h 237"/>
                <a:gd name="T24" fmla="*/ 66820977 w 623"/>
                <a:gd name="T25" fmla="*/ 191295027 h 237"/>
                <a:gd name="T26" fmla="*/ 27009691 w 623"/>
                <a:gd name="T27" fmla="*/ 170262370 h 237"/>
                <a:gd name="T28" fmla="*/ 5130512 w 623"/>
                <a:gd name="T29" fmla="*/ 149217878 h 237"/>
                <a:gd name="T30" fmla="*/ 19141676 w 623"/>
                <a:gd name="T31" fmla="*/ 144560961 h 237"/>
                <a:gd name="T32" fmla="*/ 33174746 w 623"/>
                <a:gd name="T33" fmla="*/ 149217878 h 237"/>
                <a:gd name="T34" fmla="*/ 23763418 w 623"/>
                <a:gd name="T35" fmla="*/ 141168866 h 237"/>
                <a:gd name="T36" fmla="*/ 9398236 w 623"/>
                <a:gd name="T37" fmla="*/ 122361327 h 237"/>
                <a:gd name="T38" fmla="*/ 32581266 w 623"/>
                <a:gd name="T39" fmla="*/ 121371160 h 237"/>
                <a:gd name="T40" fmla="*/ 71958956 w 623"/>
                <a:gd name="T41" fmla="*/ 135459991 h 237"/>
                <a:gd name="T42" fmla="*/ 33174746 w 623"/>
                <a:gd name="T43" fmla="*/ 109546339 h 237"/>
                <a:gd name="T44" fmla="*/ 14605995 w 623"/>
                <a:gd name="T45" fmla="*/ 85527986 h 237"/>
                <a:gd name="T46" fmla="*/ 37715339 w 623"/>
                <a:gd name="T47" fmla="*/ 92485853 h 237"/>
                <a:gd name="T48" fmla="*/ 72497474 w 623"/>
                <a:gd name="T49" fmla="*/ 108501862 h 237"/>
                <a:gd name="T50" fmla="*/ 108657979 w 623"/>
                <a:gd name="T51" fmla="*/ 106242008 h 237"/>
                <a:gd name="T52" fmla="*/ 142403934 w 623"/>
                <a:gd name="T53" fmla="*/ 71438755 h 237"/>
                <a:gd name="T54" fmla="*/ 173918539 w 623"/>
                <a:gd name="T55" fmla="*/ 28008949 h 237"/>
                <a:gd name="T56" fmla="*/ 209737879 w 623"/>
                <a:gd name="T57" fmla="*/ 2239457 h 237"/>
                <a:gd name="T58" fmla="*/ 247567464 w 623"/>
                <a:gd name="T59" fmla="*/ 9100958 h 237"/>
                <a:gd name="T60" fmla="*/ 283084887 w 623"/>
                <a:gd name="T61" fmla="*/ 37532952 h 237"/>
                <a:gd name="T62" fmla="*/ 318402550 w 623"/>
                <a:gd name="T63" fmla="*/ 72422097 h 237"/>
                <a:gd name="T64" fmla="*/ 350539621 w 623"/>
                <a:gd name="T65" fmla="*/ 120330697 h 237"/>
                <a:gd name="T66" fmla="*/ 342676192 w 623"/>
                <a:gd name="T67" fmla="*/ 130431412 h 237"/>
                <a:gd name="T68" fmla="*/ 281785838 w 623"/>
                <a:gd name="T69" fmla="*/ 55854301 h 237"/>
                <a:gd name="T70" fmla="*/ 297151066 w 623"/>
                <a:gd name="T71" fmla="*/ 82807624 h 237"/>
                <a:gd name="T72" fmla="*/ 348844400 w 623"/>
                <a:gd name="T73" fmla="*/ 160142888 h 237"/>
                <a:gd name="T74" fmla="*/ 347064708 w 623"/>
                <a:gd name="T75" fmla="*/ 189056000 h 237"/>
                <a:gd name="T76" fmla="*/ 335902165 w 623"/>
                <a:gd name="T77" fmla="*/ 172982828 h 237"/>
                <a:gd name="T78" fmla="*/ 306626651 w 623"/>
                <a:gd name="T79" fmla="*/ 128279353 h 237"/>
                <a:gd name="T80" fmla="*/ 273921256 w 623"/>
                <a:gd name="T81" fmla="*/ 92485853 h 237"/>
                <a:gd name="T82" fmla="*/ 259936421 w 623"/>
                <a:gd name="T83" fmla="*/ 90658796 h 237"/>
                <a:gd name="T84" fmla="*/ 299257813 w 623"/>
                <a:gd name="T85" fmla="*/ 132255948 h 237"/>
                <a:gd name="T86" fmla="*/ 338635504 w 623"/>
                <a:gd name="T87" fmla="*/ 195956794 h 237"/>
                <a:gd name="T88" fmla="*/ 347064708 w 623"/>
                <a:gd name="T89" fmla="*/ 214747807 h 237"/>
                <a:gd name="T90" fmla="*/ 340182523 w 623"/>
                <a:gd name="T91" fmla="*/ 229876919 h 237"/>
                <a:gd name="T92" fmla="*/ 300450370 w 623"/>
                <a:gd name="T93" fmla="*/ 172982828 h 237"/>
                <a:gd name="T94" fmla="*/ 293056625 w 623"/>
                <a:gd name="T95" fmla="*/ 174022826 h 237"/>
                <a:gd name="T96" fmla="*/ 313863774 w 623"/>
                <a:gd name="T97" fmla="*/ 202918964 h 237"/>
                <a:gd name="T98" fmla="*/ 334015081 w 623"/>
                <a:gd name="T99" fmla="*/ 238043732 h 237"/>
                <a:gd name="T100" fmla="*/ 346385632 w 623"/>
                <a:gd name="T101" fmla="*/ 265890647 h 237"/>
                <a:gd name="T102" fmla="*/ 344341786 w 623"/>
                <a:gd name="T103" fmla="*/ 276606874 h 2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3"/>
                <a:gd name="T157" fmla="*/ 0 h 237"/>
                <a:gd name="T158" fmla="*/ 623 w 623"/>
                <a:gd name="T159" fmla="*/ 237 h 2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3" h="237">
                  <a:moveTo>
                    <a:pt x="610" y="237"/>
                  </a:moveTo>
                  <a:lnTo>
                    <a:pt x="607" y="235"/>
                  </a:lnTo>
                  <a:lnTo>
                    <a:pt x="604" y="234"/>
                  </a:lnTo>
                  <a:lnTo>
                    <a:pt x="601" y="232"/>
                  </a:lnTo>
                  <a:lnTo>
                    <a:pt x="598" y="231"/>
                  </a:lnTo>
                  <a:lnTo>
                    <a:pt x="585" y="219"/>
                  </a:lnTo>
                  <a:lnTo>
                    <a:pt x="573" y="207"/>
                  </a:lnTo>
                  <a:lnTo>
                    <a:pt x="560" y="196"/>
                  </a:lnTo>
                  <a:lnTo>
                    <a:pt x="548" y="186"/>
                  </a:lnTo>
                  <a:lnTo>
                    <a:pt x="535" y="176"/>
                  </a:lnTo>
                  <a:lnTo>
                    <a:pt x="523" y="166"/>
                  </a:lnTo>
                  <a:lnTo>
                    <a:pt x="511" y="157"/>
                  </a:lnTo>
                  <a:lnTo>
                    <a:pt x="499" y="148"/>
                  </a:lnTo>
                  <a:lnTo>
                    <a:pt x="486" y="141"/>
                  </a:lnTo>
                  <a:lnTo>
                    <a:pt x="474" y="136"/>
                  </a:lnTo>
                  <a:lnTo>
                    <a:pt x="461" y="131"/>
                  </a:lnTo>
                  <a:lnTo>
                    <a:pt x="449" y="126"/>
                  </a:lnTo>
                  <a:lnTo>
                    <a:pt x="437" y="123"/>
                  </a:lnTo>
                  <a:lnTo>
                    <a:pt x="424" y="121"/>
                  </a:lnTo>
                  <a:lnTo>
                    <a:pt x="412" y="119"/>
                  </a:lnTo>
                  <a:lnTo>
                    <a:pt x="399" y="118"/>
                  </a:lnTo>
                  <a:lnTo>
                    <a:pt x="387" y="118"/>
                  </a:lnTo>
                  <a:lnTo>
                    <a:pt x="375" y="119"/>
                  </a:lnTo>
                  <a:lnTo>
                    <a:pt x="363" y="120"/>
                  </a:lnTo>
                  <a:lnTo>
                    <a:pt x="349" y="122"/>
                  </a:lnTo>
                  <a:lnTo>
                    <a:pt x="337" y="125"/>
                  </a:lnTo>
                  <a:lnTo>
                    <a:pt x="325" y="128"/>
                  </a:lnTo>
                  <a:lnTo>
                    <a:pt x="313" y="132"/>
                  </a:lnTo>
                  <a:lnTo>
                    <a:pt x="301" y="137"/>
                  </a:lnTo>
                  <a:lnTo>
                    <a:pt x="289" y="145"/>
                  </a:lnTo>
                  <a:lnTo>
                    <a:pt x="278" y="153"/>
                  </a:lnTo>
                  <a:lnTo>
                    <a:pt x="266" y="162"/>
                  </a:lnTo>
                  <a:lnTo>
                    <a:pt x="255" y="170"/>
                  </a:lnTo>
                  <a:lnTo>
                    <a:pt x="243" y="178"/>
                  </a:lnTo>
                  <a:lnTo>
                    <a:pt x="231" y="185"/>
                  </a:lnTo>
                  <a:lnTo>
                    <a:pt x="219" y="192"/>
                  </a:lnTo>
                  <a:lnTo>
                    <a:pt x="206" y="197"/>
                  </a:lnTo>
                  <a:lnTo>
                    <a:pt x="193" y="197"/>
                  </a:lnTo>
                  <a:lnTo>
                    <a:pt x="180" y="197"/>
                  </a:lnTo>
                  <a:lnTo>
                    <a:pt x="167" y="196"/>
                  </a:lnTo>
                  <a:lnTo>
                    <a:pt x="154" y="195"/>
                  </a:lnTo>
                  <a:lnTo>
                    <a:pt x="141" y="193"/>
                  </a:lnTo>
                  <a:lnTo>
                    <a:pt x="128" y="191"/>
                  </a:lnTo>
                  <a:lnTo>
                    <a:pt x="115" y="189"/>
                  </a:lnTo>
                  <a:lnTo>
                    <a:pt x="102" y="186"/>
                  </a:lnTo>
                  <a:lnTo>
                    <a:pt x="90" y="183"/>
                  </a:lnTo>
                  <a:lnTo>
                    <a:pt x="77" y="180"/>
                  </a:lnTo>
                  <a:lnTo>
                    <a:pt x="63" y="177"/>
                  </a:lnTo>
                  <a:lnTo>
                    <a:pt x="50" y="174"/>
                  </a:lnTo>
                  <a:lnTo>
                    <a:pt x="38" y="172"/>
                  </a:lnTo>
                  <a:lnTo>
                    <a:pt x="25" y="169"/>
                  </a:lnTo>
                  <a:lnTo>
                    <a:pt x="12" y="167"/>
                  </a:lnTo>
                  <a:lnTo>
                    <a:pt x="0" y="165"/>
                  </a:lnTo>
                  <a:lnTo>
                    <a:pt x="0" y="161"/>
                  </a:lnTo>
                  <a:lnTo>
                    <a:pt x="1" y="157"/>
                  </a:lnTo>
                  <a:lnTo>
                    <a:pt x="1" y="154"/>
                  </a:lnTo>
                  <a:lnTo>
                    <a:pt x="2" y="150"/>
                  </a:lnTo>
                  <a:lnTo>
                    <a:pt x="16" y="151"/>
                  </a:lnTo>
                  <a:lnTo>
                    <a:pt x="31" y="153"/>
                  </a:lnTo>
                  <a:lnTo>
                    <a:pt x="45" y="155"/>
                  </a:lnTo>
                  <a:lnTo>
                    <a:pt x="59" y="158"/>
                  </a:lnTo>
                  <a:lnTo>
                    <a:pt x="75" y="161"/>
                  </a:lnTo>
                  <a:lnTo>
                    <a:pt x="89" y="163"/>
                  </a:lnTo>
                  <a:lnTo>
                    <a:pt x="104" y="164"/>
                  </a:lnTo>
                  <a:lnTo>
                    <a:pt x="119" y="164"/>
                  </a:lnTo>
                  <a:lnTo>
                    <a:pt x="105" y="161"/>
                  </a:lnTo>
                  <a:lnTo>
                    <a:pt x="91" y="157"/>
                  </a:lnTo>
                  <a:lnTo>
                    <a:pt x="77" y="154"/>
                  </a:lnTo>
                  <a:lnTo>
                    <a:pt x="62" y="150"/>
                  </a:lnTo>
                  <a:lnTo>
                    <a:pt x="48" y="146"/>
                  </a:lnTo>
                  <a:lnTo>
                    <a:pt x="35" y="142"/>
                  </a:lnTo>
                  <a:lnTo>
                    <a:pt x="21" y="139"/>
                  </a:lnTo>
                  <a:lnTo>
                    <a:pt x="8" y="135"/>
                  </a:lnTo>
                  <a:lnTo>
                    <a:pt x="9" y="131"/>
                  </a:lnTo>
                  <a:lnTo>
                    <a:pt x="9" y="128"/>
                  </a:lnTo>
                  <a:lnTo>
                    <a:pt x="10" y="125"/>
                  </a:lnTo>
                  <a:lnTo>
                    <a:pt x="10" y="121"/>
                  </a:lnTo>
                  <a:lnTo>
                    <a:pt x="18" y="122"/>
                  </a:lnTo>
                  <a:lnTo>
                    <a:pt x="26" y="123"/>
                  </a:lnTo>
                  <a:lnTo>
                    <a:pt x="34" y="124"/>
                  </a:lnTo>
                  <a:lnTo>
                    <a:pt x="41" y="126"/>
                  </a:lnTo>
                  <a:lnTo>
                    <a:pt x="48" y="127"/>
                  </a:lnTo>
                  <a:lnTo>
                    <a:pt x="53" y="128"/>
                  </a:lnTo>
                  <a:lnTo>
                    <a:pt x="57" y="128"/>
                  </a:lnTo>
                  <a:lnTo>
                    <a:pt x="59" y="128"/>
                  </a:lnTo>
                  <a:lnTo>
                    <a:pt x="56" y="126"/>
                  </a:lnTo>
                  <a:lnTo>
                    <a:pt x="53" y="125"/>
                  </a:lnTo>
                  <a:lnTo>
                    <a:pt x="50" y="124"/>
                  </a:lnTo>
                  <a:lnTo>
                    <a:pt x="47" y="122"/>
                  </a:lnTo>
                  <a:lnTo>
                    <a:pt x="42" y="121"/>
                  </a:lnTo>
                  <a:lnTo>
                    <a:pt x="36" y="118"/>
                  </a:lnTo>
                  <a:lnTo>
                    <a:pt x="28" y="116"/>
                  </a:lnTo>
                  <a:lnTo>
                    <a:pt x="17" y="112"/>
                  </a:lnTo>
                  <a:lnTo>
                    <a:pt x="17" y="108"/>
                  </a:lnTo>
                  <a:lnTo>
                    <a:pt x="17" y="105"/>
                  </a:lnTo>
                  <a:lnTo>
                    <a:pt x="18" y="102"/>
                  </a:lnTo>
                  <a:lnTo>
                    <a:pt x="19" y="97"/>
                  </a:lnTo>
                  <a:lnTo>
                    <a:pt x="31" y="98"/>
                  </a:lnTo>
                  <a:lnTo>
                    <a:pt x="44" y="101"/>
                  </a:lnTo>
                  <a:lnTo>
                    <a:pt x="58" y="104"/>
                  </a:lnTo>
                  <a:lnTo>
                    <a:pt x="73" y="108"/>
                  </a:lnTo>
                  <a:lnTo>
                    <a:pt x="87" y="112"/>
                  </a:lnTo>
                  <a:lnTo>
                    <a:pt x="101" y="115"/>
                  </a:lnTo>
                  <a:lnTo>
                    <a:pt x="115" y="116"/>
                  </a:lnTo>
                  <a:lnTo>
                    <a:pt x="128" y="116"/>
                  </a:lnTo>
                  <a:lnTo>
                    <a:pt x="113" y="112"/>
                  </a:lnTo>
                  <a:lnTo>
                    <a:pt x="99" y="107"/>
                  </a:lnTo>
                  <a:lnTo>
                    <a:pt x="85" y="103"/>
                  </a:lnTo>
                  <a:lnTo>
                    <a:pt x="73" y="98"/>
                  </a:lnTo>
                  <a:lnTo>
                    <a:pt x="59" y="94"/>
                  </a:lnTo>
                  <a:lnTo>
                    <a:pt x="48" y="91"/>
                  </a:lnTo>
                  <a:lnTo>
                    <a:pt x="37" y="87"/>
                  </a:lnTo>
                  <a:lnTo>
                    <a:pt x="26" y="84"/>
                  </a:lnTo>
                  <a:lnTo>
                    <a:pt x="26" y="78"/>
                  </a:lnTo>
                  <a:lnTo>
                    <a:pt x="26" y="73"/>
                  </a:lnTo>
                  <a:lnTo>
                    <a:pt x="27" y="70"/>
                  </a:lnTo>
                  <a:lnTo>
                    <a:pt x="28" y="66"/>
                  </a:lnTo>
                  <a:lnTo>
                    <a:pt x="41" y="70"/>
                  </a:lnTo>
                  <a:lnTo>
                    <a:pt x="53" y="75"/>
                  </a:lnTo>
                  <a:lnTo>
                    <a:pt x="67" y="79"/>
                  </a:lnTo>
                  <a:lnTo>
                    <a:pt x="79" y="83"/>
                  </a:lnTo>
                  <a:lnTo>
                    <a:pt x="91" y="86"/>
                  </a:lnTo>
                  <a:lnTo>
                    <a:pt x="104" y="89"/>
                  </a:lnTo>
                  <a:lnTo>
                    <a:pt x="116" y="91"/>
                  </a:lnTo>
                  <a:lnTo>
                    <a:pt x="129" y="93"/>
                  </a:lnTo>
                  <a:lnTo>
                    <a:pt x="142" y="94"/>
                  </a:lnTo>
                  <a:lnTo>
                    <a:pt x="154" y="95"/>
                  </a:lnTo>
                  <a:lnTo>
                    <a:pt x="167" y="94"/>
                  </a:lnTo>
                  <a:lnTo>
                    <a:pt x="180" y="93"/>
                  </a:lnTo>
                  <a:lnTo>
                    <a:pt x="193" y="91"/>
                  </a:lnTo>
                  <a:lnTo>
                    <a:pt x="206" y="87"/>
                  </a:lnTo>
                  <a:lnTo>
                    <a:pt x="219" y="83"/>
                  </a:lnTo>
                  <a:lnTo>
                    <a:pt x="232" y="77"/>
                  </a:lnTo>
                  <a:lnTo>
                    <a:pt x="242" y="69"/>
                  </a:lnTo>
                  <a:lnTo>
                    <a:pt x="253" y="61"/>
                  </a:lnTo>
                  <a:lnTo>
                    <a:pt x="264" y="53"/>
                  </a:lnTo>
                  <a:lnTo>
                    <a:pt x="275" y="45"/>
                  </a:lnTo>
                  <a:lnTo>
                    <a:pt x="286" y="37"/>
                  </a:lnTo>
                  <a:lnTo>
                    <a:pt x="297" y="30"/>
                  </a:lnTo>
                  <a:lnTo>
                    <a:pt x="309" y="24"/>
                  </a:lnTo>
                  <a:lnTo>
                    <a:pt x="321" y="18"/>
                  </a:lnTo>
                  <a:lnTo>
                    <a:pt x="334" y="13"/>
                  </a:lnTo>
                  <a:lnTo>
                    <a:pt x="346" y="8"/>
                  </a:lnTo>
                  <a:lnTo>
                    <a:pt x="360" y="5"/>
                  </a:lnTo>
                  <a:lnTo>
                    <a:pt x="373" y="2"/>
                  </a:lnTo>
                  <a:lnTo>
                    <a:pt x="386" y="0"/>
                  </a:lnTo>
                  <a:lnTo>
                    <a:pt x="400" y="0"/>
                  </a:lnTo>
                  <a:lnTo>
                    <a:pt x="414" y="1"/>
                  </a:lnTo>
                  <a:lnTo>
                    <a:pt x="428" y="3"/>
                  </a:lnTo>
                  <a:lnTo>
                    <a:pt x="440" y="8"/>
                  </a:lnTo>
                  <a:lnTo>
                    <a:pt x="452" y="12"/>
                  </a:lnTo>
                  <a:lnTo>
                    <a:pt x="465" y="17"/>
                  </a:lnTo>
                  <a:lnTo>
                    <a:pt x="478" y="22"/>
                  </a:lnTo>
                  <a:lnTo>
                    <a:pt x="491" y="27"/>
                  </a:lnTo>
                  <a:lnTo>
                    <a:pt x="503" y="32"/>
                  </a:lnTo>
                  <a:lnTo>
                    <a:pt x="516" y="37"/>
                  </a:lnTo>
                  <a:lnTo>
                    <a:pt x="529" y="43"/>
                  </a:lnTo>
                  <a:lnTo>
                    <a:pt x="542" y="49"/>
                  </a:lnTo>
                  <a:lnTo>
                    <a:pt x="554" y="56"/>
                  </a:lnTo>
                  <a:lnTo>
                    <a:pt x="566" y="62"/>
                  </a:lnTo>
                  <a:lnTo>
                    <a:pt x="578" y="70"/>
                  </a:lnTo>
                  <a:lnTo>
                    <a:pt x="590" y="77"/>
                  </a:lnTo>
                  <a:lnTo>
                    <a:pt x="601" y="85"/>
                  </a:lnTo>
                  <a:lnTo>
                    <a:pt x="612" y="94"/>
                  </a:lnTo>
                  <a:lnTo>
                    <a:pt x="623" y="103"/>
                  </a:lnTo>
                  <a:lnTo>
                    <a:pt x="623" y="107"/>
                  </a:lnTo>
                  <a:lnTo>
                    <a:pt x="623" y="111"/>
                  </a:lnTo>
                  <a:lnTo>
                    <a:pt x="623" y="116"/>
                  </a:lnTo>
                  <a:lnTo>
                    <a:pt x="621" y="121"/>
                  </a:lnTo>
                  <a:lnTo>
                    <a:pt x="609" y="112"/>
                  </a:lnTo>
                  <a:lnTo>
                    <a:pt x="591" y="99"/>
                  </a:lnTo>
                  <a:lnTo>
                    <a:pt x="569" y="85"/>
                  </a:lnTo>
                  <a:lnTo>
                    <a:pt x="546" y="71"/>
                  </a:lnTo>
                  <a:lnTo>
                    <a:pt x="522" y="58"/>
                  </a:lnTo>
                  <a:lnTo>
                    <a:pt x="501" y="48"/>
                  </a:lnTo>
                  <a:lnTo>
                    <a:pt x="483" y="41"/>
                  </a:lnTo>
                  <a:lnTo>
                    <a:pt x="472" y="40"/>
                  </a:lnTo>
                  <a:lnTo>
                    <a:pt x="491" y="50"/>
                  </a:lnTo>
                  <a:lnTo>
                    <a:pt x="510" y="60"/>
                  </a:lnTo>
                  <a:lnTo>
                    <a:pt x="528" y="71"/>
                  </a:lnTo>
                  <a:lnTo>
                    <a:pt x="546" y="83"/>
                  </a:lnTo>
                  <a:lnTo>
                    <a:pt x="565" y="95"/>
                  </a:lnTo>
                  <a:lnTo>
                    <a:pt x="583" y="108"/>
                  </a:lnTo>
                  <a:lnTo>
                    <a:pt x="601" y="122"/>
                  </a:lnTo>
                  <a:lnTo>
                    <a:pt x="620" y="137"/>
                  </a:lnTo>
                  <a:lnTo>
                    <a:pt x="621" y="146"/>
                  </a:lnTo>
                  <a:lnTo>
                    <a:pt x="621" y="152"/>
                  </a:lnTo>
                  <a:lnTo>
                    <a:pt x="620" y="157"/>
                  </a:lnTo>
                  <a:lnTo>
                    <a:pt x="618" y="162"/>
                  </a:lnTo>
                  <a:lnTo>
                    <a:pt x="617" y="162"/>
                  </a:lnTo>
                  <a:lnTo>
                    <a:pt x="616" y="162"/>
                  </a:lnTo>
                  <a:lnTo>
                    <a:pt x="615" y="162"/>
                  </a:lnTo>
                  <a:lnTo>
                    <a:pt x="614" y="162"/>
                  </a:lnTo>
                  <a:lnTo>
                    <a:pt x="606" y="155"/>
                  </a:lnTo>
                  <a:lnTo>
                    <a:pt x="597" y="148"/>
                  </a:lnTo>
                  <a:lnTo>
                    <a:pt x="588" y="140"/>
                  </a:lnTo>
                  <a:lnTo>
                    <a:pt x="578" y="133"/>
                  </a:lnTo>
                  <a:lnTo>
                    <a:pt x="567" y="125"/>
                  </a:lnTo>
                  <a:lnTo>
                    <a:pt x="556" y="117"/>
                  </a:lnTo>
                  <a:lnTo>
                    <a:pt x="545" y="110"/>
                  </a:lnTo>
                  <a:lnTo>
                    <a:pt x="533" y="102"/>
                  </a:lnTo>
                  <a:lnTo>
                    <a:pt x="522" y="96"/>
                  </a:lnTo>
                  <a:lnTo>
                    <a:pt x="510" y="89"/>
                  </a:lnTo>
                  <a:lnTo>
                    <a:pt x="499" y="84"/>
                  </a:lnTo>
                  <a:lnTo>
                    <a:pt x="487" y="79"/>
                  </a:lnTo>
                  <a:lnTo>
                    <a:pt x="476" y="76"/>
                  </a:lnTo>
                  <a:lnTo>
                    <a:pt x="466" y="73"/>
                  </a:lnTo>
                  <a:lnTo>
                    <a:pt x="456" y="72"/>
                  </a:lnTo>
                  <a:lnTo>
                    <a:pt x="447" y="72"/>
                  </a:lnTo>
                  <a:lnTo>
                    <a:pt x="462" y="78"/>
                  </a:lnTo>
                  <a:lnTo>
                    <a:pt x="476" y="84"/>
                  </a:lnTo>
                  <a:lnTo>
                    <a:pt x="490" y="91"/>
                  </a:lnTo>
                  <a:lnTo>
                    <a:pt x="504" y="98"/>
                  </a:lnTo>
                  <a:lnTo>
                    <a:pt x="518" y="105"/>
                  </a:lnTo>
                  <a:lnTo>
                    <a:pt x="532" y="113"/>
                  </a:lnTo>
                  <a:lnTo>
                    <a:pt x="546" y="122"/>
                  </a:lnTo>
                  <a:lnTo>
                    <a:pt x="561" y="131"/>
                  </a:lnTo>
                  <a:lnTo>
                    <a:pt x="579" y="147"/>
                  </a:lnTo>
                  <a:lnTo>
                    <a:pt x="592" y="159"/>
                  </a:lnTo>
                  <a:lnTo>
                    <a:pt x="602" y="168"/>
                  </a:lnTo>
                  <a:lnTo>
                    <a:pt x="609" y="174"/>
                  </a:lnTo>
                  <a:lnTo>
                    <a:pt x="613" y="178"/>
                  </a:lnTo>
                  <a:lnTo>
                    <a:pt x="615" y="180"/>
                  </a:lnTo>
                  <a:lnTo>
                    <a:pt x="616" y="182"/>
                  </a:lnTo>
                  <a:lnTo>
                    <a:pt x="617" y="184"/>
                  </a:lnTo>
                  <a:lnTo>
                    <a:pt x="616" y="194"/>
                  </a:lnTo>
                  <a:lnTo>
                    <a:pt x="616" y="200"/>
                  </a:lnTo>
                  <a:lnTo>
                    <a:pt x="615" y="203"/>
                  </a:lnTo>
                  <a:lnTo>
                    <a:pt x="614" y="204"/>
                  </a:lnTo>
                  <a:lnTo>
                    <a:pt x="605" y="197"/>
                  </a:lnTo>
                  <a:lnTo>
                    <a:pt x="593" y="188"/>
                  </a:lnTo>
                  <a:lnTo>
                    <a:pt x="579" y="177"/>
                  </a:lnTo>
                  <a:lnTo>
                    <a:pt x="564" y="166"/>
                  </a:lnTo>
                  <a:lnTo>
                    <a:pt x="548" y="156"/>
                  </a:lnTo>
                  <a:lnTo>
                    <a:pt x="534" y="148"/>
                  </a:lnTo>
                  <a:lnTo>
                    <a:pt x="522" y="143"/>
                  </a:lnTo>
                  <a:lnTo>
                    <a:pt x="514" y="142"/>
                  </a:lnTo>
                  <a:lnTo>
                    <a:pt x="516" y="144"/>
                  </a:lnTo>
                  <a:lnTo>
                    <a:pt x="518" y="146"/>
                  </a:lnTo>
                  <a:lnTo>
                    <a:pt x="521" y="149"/>
                  </a:lnTo>
                  <a:lnTo>
                    <a:pt x="524" y="151"/>
                  </a:lnTo>
                  <a:lnTo>
                    <a:pt x="529" y="155"/>
                  </a:lnTo>
                  <a:lnTo>
                    <a:pt x="536" y="159"/>
                  </a:lnTo>
                  <a:lnTo>
                    <a:pt x="545" y="166"/>
                  </a:lnTo>
                  <a:lnTo>
                    <a:pt x="558" y="174"/>
                  </a:lnTo>
                  <a:lnTo>
                    <a:pt x="565" y="180"/>
                  </a:lnTo>
                  <a:lnTo>
                    <a:pt x="572" y="186"/>
                  </a:lnTo>
                  <a:lnTo>
                    <a:pt x="579" y="192"/>
                  </a:lnTo>
                  <a:lnTo>
                    <a:pt x="587" y="198"/>
                  </a:lnTo>
                  <a:lnTo>
                    <a:pt x="594" y="204"/>
                  </a:lnTo>
                  <a:lnTo>
                    <a:pt x="601" y="210"/>
                  </a:lnTo>
                  <a:lnTo>
                    <a:pt x="608" y="216"/>
                  </a:lnTo>
                  <a:lnTo>
                    <a:pt x="615" y="222"/>
                  </a:lnTo>
                  <a:lnTo>
                    <a:pt x="615" y="225"/>
                  </a:lnTo>
                  <a:lnTo>
                    <a:pt x="616" y="228"/>
                  </a:lnTo>
                  <a:lnTo>
                    <a:pt x="616" y="231"/>
                  </a:lnTo>
                  <a:lnTo>
                    <a:pt x="616" y="235"/>
                  </a:lnTo>
                  <a:lnTo>
                    <a:pt x="615" y="236"/>
                  </a:lnTo>
                  <a:lnTo>
                    <a:pt x="614" y="237"/>
                  </a:lnTo>
                  <a:lnTo>
                    <a:pt x="612" y="237"/>
                  </a:lnTo>
                  <a:lnTo>
                    <a:pt x="610" y="237"/>
                  </a:lnTo>
                  <a:close/>
                </a:path>
              </a:pathLst>
            </a:custGeom>
            <a:solidFill>
              <a:srgbClr val="DDCEBA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25"/>
            <p:cNvSpPr>
              <a:spLocks/>
            </p:cNvSpPr>
            <p:nvPr/>
          </p:nvSpPr>
          <p:spPr bwMode="auto">
            <a:xfrm>
              <a:off x="1904" y="3405"/>
              <a:ext cx="673" cy="230"/>
            </a:xfrm>
            <a:custGeom>
              <a:avLst/>
              <a:gdLst>
                <a:gd name="T0" fmla="*/ 184408789 w 321"/>
                <a:gd name="T1" fmla="*/ 118294292 h 106"/>
                <a:gd name="T2" fmla="*/ 175904926 w 321"/>
                <a:gd name="T3" fmla="*/ 115935015 h 106"/>
                <a:gd name="T4" fmla="*/ 158592676 w 321"/>
                <a:gd name="T5" fmla="*/ 113732811 h 106"/>
                <a:gd name="T6" fmla="*/ 139659358 w 321"/>
                <a:gd name="T7" fmla="*/ 111468233 h 106"/>
                <a:gd name="T8" fmla="*/ 112213020 w 321"/>
                <a:gd name="T9" fmla="*/ 107928758 h 106"/>
                <a:gd name="T10" fmla="*/ 67476636 w 321"/>
                <a:gd name="T11" fmla="*/ 102131398 h 106"/>
                <a:gd name="T12" fmla="*/ 0 w 321"/>
                <a:gd name="T13" fmla="*/ 94337705 h 106"/>
                <a:gd name="T14" fmla="*/ 20205137 w 321"/>
                <a:gd name="T15" fmla="*/ 86441575 h 106"/>
                <a:gd name="T16" fmla="*/ 41815117 w 321"/>
                <a:gd name="T17" fmla="*/ 84238980 h 106"/>
                <a:gd name="T18" fmla="*/ 51465874 w 321"/>
                <a:gd name="T19" fmla="*/ 77533467 h 106"/>
                <a:gd name="T20" fmla="*/ 42932804 w 321"/>
                <a:gd name="T21" fmla="*/ 75996984 h 106"/>
                <a:gd name="T22" fmla="*/ 33568175 w 321"/>
                <a:gd name="T23" fmla="*/ 74863943 h 106"/>
                <a:gd name="T24" fmla="*/ 30653311 w 321"/>
                <a:gd name="T25" fmla="*/ 72860361 h 106"/>
                <a:gd name="T26" fmla="*/ 35703830 w 321"/>
                <a:gd name="T27" fmla="*/ 67067312 h 106"/>
                <a:gd name="T28" fmla="*/ 53233076 w 321"/>
                <a:gd name="T29" fmla="*/ 62295522 h 106"/>
                <a:gd name="T30" fmla="*/ 70378136 w 321"/>
                <a:gd name="T31" fmla="*/ 56503249 h 106"/>
                <a:gd name="T32" fmla="*/ 66870827 w 321"/>
                <a:gd name="T33" fmla="*/ 51372316 h 106"/>
                <a:gd name="T34" fmla="*/ 55773137 w 321"/>
                <a:gd name="T35" fmla="*/ 51372316 h 106"/>
                <a:gd name="T36" fmla="*/ 45881276 w 321"/>
                <a:gd name="T37" fmla="*/ 52415991 h 106"/>
                <a:gd name="T38" fmla="*/ 45881276 w 321"/>
                <a:gd name="T39" fmla="*/ 47518310 h 106"/>
                <a:gd name="T40" fmla="*/ 53773310 w 321"/>
                <a:gd name="T41" fmla="*/ 39838291 h 106"/>
                <a:gd name="T42" fmla="*/ 63699379 w 321"/>
                <a:gd name="T43" fmla="*/ 35024697 h 106"/>
                <a:gd name="T44" fmla="*/ 63149162 w 321"/>
                <a:gd name="T45" fmla="*/ 27270929 h 106"/>
                <a:gd name="T46" fmla="*/ 81478860 w 321"/>
                <a:gd name="T47" fmla="*/ 12568341 h 106"/>
                <a:gd name="T48" fmla="*/ 101047797 w 321"/>
                <a:gd name="T49" fmla="*/ 3678052 h 106"/>
                <a:gd name="T50" fmla="*/ 120132309 w 321"/>
                <a:gd name="T51" fmla="*/ 0 h 106"/>
                <a:gd name="T52" fmla="*/ 140199584 w 321"/>
                <a:gd name="T53" fmla="*/ 3678052 h 106"/>
                <a:gd name="T54" fmla="*/ 160997219 w 321"/>
                <a:gd name="T55" fmla="*/ 11579715 h 106"/>
                <a:gd name="T56" fmla="*/ 156940440 w 321"/>
                <a:gd name="T57" fmla="*/ 14670650 h 106"/>
                <a:gd name="T58" fmla="*/ 138529435 w 321"/>
                <a:gd name="T59" fmla="*/ 13592716 h 106"/>
                <a:gd name="T60" fmla="*/ 120709712 w 321"/>
                <a:gd name="T61" fmla="*/ 12568341 h 106"/>
                <a:gd name="T62" fmla="*/ 110079061 w 321"/>
                <a:gd name="T63" fmla="*/ 14670650 h 106"/>
                <a:gd name="T64" fmla="*/ 100507571 w 321"/>
                <a:gd name="T65" fmla="*/ 19373312 h 106"/>
                <a:gd name="T66" fmla="*/ 100507571 w 321"/>
                <a:gd name="T67" fmla="*/ 25125797 h 106"/>
                <a:gd name="T68" fmla="*/ 119472214 w 321"/>
                <a:gd name="T69" fmla="*/ 25125797 h 106"/>
                <a:gd name="T70" fmla="*/ 139068408 w 321"/>
                <a:gd name="T71" fmla="*/ 25125797 h 106"/>
                <a:gd name="T72" fmla="*/ 159255659 w 321"/>
                <a:gd name="T73" fmla="*/ 28263327 h 106"/>
                <a:gd name="T74" fmla="*/ 178826180 w 321"/>
                <a:gd name="T75" fmla="*/ 35024697 h 106"/>
                <a:gd name="T76" fmla="*/ 196092230 w 321"/>
                <a:gd name="T77" fmla="*/ 49741080 h 106"/>
                <a:gd name="T78" fmla="*/ 196644128 w 321"/>
                <a:gd name="T79" fmla="*/ 54518239 h 106"/>
                <a:gd name="T80" fmla="*/ 195487025 w 321"/>
                <a:gd name="T81" fmla="*/ 55534251 h 106"/>
                <a:gd name="T82" fmla="*/ 188111052 w 321"/>
                <a:gd name="T83" fmla="*/ 54518239 h 106"/>
                <a:gd name="T84" fmla="*/ 164203578 w 321"/>
                <a:gd name="T85" fmla="*/ 47518310 h 106"/>
                <a:gd name="T86" fmla="*/ 134740284 w 321"/>
                <a:gd name="T87" fmla="*/ 46604297 h 106"/>
                <a:gd name="T88" fmla="*/ 106026389 w 321"/>
                <a:gd name="T89" fmla="*/ 47518310 h 106"/>
                <a:gd name="T90" fmla="*/ 91129450 w 321"/>
                <a:gd name="T91" fmla="*/ 51372316 h 106"/>
                <a:gd name="T92" fmla="*/ 110822883 w 321"/>
                <a:gd name="T93" fmla="*/ 54518239 h 106"/>
                <a:gd name="T94" fmla="*/ 136753047 w 321"/>
                <a:gd name="T95" fmla="*/ 55534251 h 106"/>
                <a:gd name="T96" fmla="*/ 162524829 w 321"/>
                <a:gd name="T97" fmla="*/ 59172770 h 106"/>
                <a:gd name="T98" fmla="*/ 184408789 w 321"/>
                <a:gd name="T99" fmla="*/ 62295522 h 106"/>
                <a:gd name="T100" fmla="*/ 196092230 w 321"/>
                <a:gd name="T101" fmla="*/ 70745609 h 106"/>
                <a:gd name="T102" fmla="*/ 194297614 w 321"/>
                <a:gd name="T103" fmla="*/ 84238980 h 106"/>
                <a:gd name="T104" fmla="*/ 174760013 w 321"/>
                <a:gd name="T105" fmla="*/ 75996984 h 106"/>
                <a:gd name="T106" fmla="*/ 134077154 w 321"/>
                <a:gd name="T107" fmla="*/ 74863943 h 106"/>
                <a:gd name="T108" fmla="*/ 101047797 w 321"/>
                <a:gd name="T109" fmla="*/ 79690663 h 106"/>
                <a:gd name="T110" fmla="*/ 134740284 w 321"/>
                <a:gd name="T111" fmla="*/ 81527807 h 106"/>
                <a:gd name="T112" fmla="*/ 170826395 w 321"/>
                <a:gd name="T113" fmla="*/ 87310476 h 106"/>
                <a:gd name="T114" fmla="*/ 192907477 w 321"/>
                <a:gd name="T115" fmla="*/ 104802687 h 106"/>
                <a:gd name="T116" fmla="*/ 186717883 w 321"/>
                <a:gd name="T117" fmla="*/ 120498847 h 1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1"/>
                <a:gd name="T178" fmla="*/ 0 h 106"/>
                <a:gd name="T179" fmla="*/ 321 w 321"/>
                <a:gd name="T180" fmla="*/ 106 h 1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1" h="106">
                  <a:moveTo>
                    <a:pt x="305" y="106"/>
                  </a:moveTo>
                  <a:lnTo>
                    <a:pt x="303" y="105"/>
                  </a:lnTo>
                  <a:lnTo>
                    <a:pt x="301" y="104"/>
                  </a:lnTo>
                  <a:lnTo>
                    <a:pt x="300" y="104"/>
                  </a:lnTo>
                  <a:lnTo>
                    <a:pt x="298" y="103"/>
                  </a:lnTo>
                  <a:lnTo>
                    <a:pt x="287" y="102"/>
                  </a:lnTo>
                  <a:lnTo>
                    <a:pt x="277" y="101"/>
                  </a:lnTo>
                  <a:lnTo>
                    <a:pt x="268" y="101"/>
                  </a:lnTo>
                  <a:lnTo>
                    <a:pt x="259" y="100"/>
                  </a:lnTo>
                  <a:lnTo>
                    <a:pt x="250" y="99"/>
                  </a:lnTo>
                  <a:lnTo>
                    <a:pt x="239" y="98"/>
                  </a:lnTo>
                  <a:lnTo>
                    <a:pt x="228" y="98"/>
                  </a:lnTo>
                  <a:lnTo>
                    <a:pt x="215" y="97"/>
                  </a:lnTo>
                  <a:lnTo>
                    <a:pt x="200" y="96"/>
                  </a:lnTo>
                  <a:lnTo>
                    <a:pt x="183" y="95"/>
                  </a:lnTo>
                  <a:lnTo>
                    <a:pt x="162" y="93"/>
                  </a:lnTo>
                  <a:lnTo>
                    <a:pt x="137" y="92"/>
                  </a:lnTo>
                  <a:lnTo>
                    <a:pt x="110" y="90"/>
                  </a:lnTo>
                  <a:lnTo>
                    <a:pt x="78" y="88"/>
                  </a:lnTo>
                  <a:lnTo>
                    <a:pt x="42" y="86"/>
                  </a:lnTo>
                  <a:lnTo>
                    <a:pt x="0" y="83"/>
                  </a:lnTo>
                  <a:lnTo>
                    <a:pt x="10" y="79"/>
                  </a:lnTo>
                  <a:lnTo>
                    <a:pt x="21" y="77"/>
                  </a:lnTo>
                  <a:lnTo>
                    <a:pt x="33" y="76"/>
                  </a:lnTo>
                  <a:lnTo>
                    <a:pt x="45" y="75"/>
                  </a:lnTo>
                  <a:lnTo>
                    <a:pt x="57" y="75"/>
                  </a:lnTo>
                  <a:lnTo>
                    <a:pt x="68" y="74"/>
                  </a:lnTo>
                  <a:lnTo>
                    <a:pt x="79" y="72"/>
                  </a:lnTo>
                  <a:lnTo>
                    <a:pt x="89" y="68"/>
                  </a:lnTo>
                  <a:lnTo>
                    <a:pt x="84" y="68"/>
                  </a:lnTo>
                  <a:lnTo>
                    <a:pt x="79" y="67"/>
                  </a:lnTo>
                  <a:lnTo>
                    <a:pt x="74" y="67"/>
                  </a:lnTo>
                  <a:lnTo>
                    <a:pt x="70" y="67"/>
                  </a:lnTo>
                  <a:lnTo>
                    <a:pt x="65" y="67"/>
                  </a:lnTo>
                  <a:lnTo>
                    <a:pt x="60" y="67"/>
                  </a:lnTo>
                  <a:lnTo>
                    <a:pt x="55" y="66"/>
                  </a:lnTo>
                  <a:lnTo>
                    <a:pt x="50" y="66"/>
                  </a:lnTo>
                  <a:lnTo>
                    <a:pt x="50" y="65"/>
                  </a:lnTo>
                  <a:lnTo>
                    <a:pt x="50" y="64"/>
                  </a:lnTo>
                  <a:lnTo>
                    <a:pt x="50" y="63"/>
                  </a:lnTo>
                  <a:lnTo>
                    <a:pt x="50" y="62"/>
                  </a:lnTo>
                  <a:lnTo>
                    <a:pt x="58" y="59"/>
                  </a:lnTo>
                  <a:lnTo>
                    <a:pt x="67" y="57"/>
                  </a:lnTo>
                  <a:lnTo>
                    <a:pt x="77" y="56"/>
                  </a:lnTo>
                  <a:lnTo>
                    <a:pt x="87" y="55"/>
                  </a:lnTo>
                  <a:lnTo>
                    <a:pt x="97" y="54"/>
                  </a:lnTo>
                  <a:lnTo>
                    <a:pt x="106" y="52"/>
                  </a:lnTo>
                  <a:lnTo>
                    <a:pt x="115" y="50"/>
                  </a:lnTo>
                  <a:lnTo>
                    <a:pt x="123" y="47"/>
                  </a:lnTo>
                  <a:lnTo>
                    <a:pt x="116" y="46"/>
                  </a:lnTo>
                  <a:lnTo>
                    <a:pt x="109" y="45"/>
                  </a:lnTo>
                  <a:lnTo>
                    <a:pt x="103" y="45"/>
                  </a:lnTo>
                  <a:lnTo>
                    <a:pt x="97" y="45"/>
                  </a:lnTo>
                  <a:lnTo>
                    <a:pt x="91" y="45"/>
                  </a:lnTo>
                  <a:lnTo>
                    <a:pt x="86" y="45"/>
                  </a:lnTo>
                  <a:lnTo>
                    <a:pt x="80" y="46"/>
                  </a:lnTo>
                  <a:lnTo>
                    <a:pt x="75" y="46"/>
                  </a:lnTo>
                  <a:lnTo>
                    <a:pt x="75" y="45"/>
                  </a:lnTo>
                  <a:lnTo>
                    <a:pt x="75" y="43"/>
                  </a:lnTo>
                  <a:lnTo>
                    <a:pt x="75" y="42"/>
                  </a:lnTo>
                  <a:lnTo>
                    <a:pt x="75" y="41"/>
                  </a:lnTo>
                  <a:lnTo>
                    <a:pt x="81" y="37"/>
                  </a:lnTo>
                  <a:lnTo>
                    <a:pt x="88" y="35"/>
                  </a:lnTo>
                  <a:lnTo>
                    <a:pt x="96" y="35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4" y="29"/>
                  </a:lnTo>
                  <a:lnTo>
                    <a:pt x="103" y="27"/>
                  </a:lnTo>
                  <a:lnTo>
                    <a:pt x="103" y="24"/>
                  </a:lnTo>
                  <a:lnTo>
                    <a:pt x="113" y="19"/>
                  </a:lnTo>
                  <a:lnTo>
                    <a:pt x="123" y="14"/>
                  </a:lnTo>
                  <a:lnTo>
                    <a:pt x="133" y="11"/>
                  </a:lnTo>
                  <a:lnTo>
                    <a:pt x="144" y="7"/>
                  </a:lnTo>
                  <a:lnTo>
                    <a:pt x="154" y="5"/>
                  </a:lnTo>
                  <a:lnTo>
                    <a:pt x="165" y="3"/>
                  </a:lnTo>
                  <a:lnTo>
                    <a:pt x="175" y="1"/>
                  </a:lnTo>
                  <a:lnTo>
                    <a:pt x="186" y="1"/>
                  </a:lnTo>
                  <a:lnTo>
                    <a:pt x="196" y="0"/>
                  </a:lnTo>
                  <a:lnTo>
                    <a:pt x="207" y="1"/>
                  </a:lnTo>
                  <a:lnTo>
                    <a:pt x="218" y="2"/>
                  </a:lnTo>
                  <a:lnTo>
                    <a:pt x="229" y="3"/>
                  </a:lnTo>
                  <a:lnTo>
                    <a:pt x="240" y="5"/>
                  </a:lnTo>
                  <a:lnTo>
                    <a:pt x="251" y="7"/>
                  </a:lnTo>
                  <a:lnTo>
                    <a:pt x="263" y="10"/>
                  </a:lnTo>
                  <a:lnTo>
                    <a:pt x="275" y="14"/>
                  </a:lnTo>
                  <a:lnTo>
                    <a:pt x="265" y="14"/>
                  </a:lnTo>
                  <a:lnTo>
                    <a:pt x="256" y="13"/>
                  </a:lnTo>
                  <a:lnTo>
                    <a:pt x="246" y="13"/>
                  </a:lnTo>
                  <a:lnTo>
                    <a:pt x="236" y="12"/>
                  </a:lnTo>
                  <a:lnTo>
                    <a:pt x="226" y="12"/>
                  </a:lnTo>
                  <a:lnTo>
                    <a:pt x="217" y="12"/>
                  </a:lnTo>
                  <a:lnTo>
                    <a:pt x="207" y="11"/>
                  </a:lnTo>
                  <a:lnTo>
                    <a:pt x="197" y="11"/>
                  </a:lnTo>
                  <a:lnTo>
                    <a:pt x="191" y="12"/>
                  </a:lnTo>
                  <a:lnTo>
                    <a:pt x="185" y="13"/>
                  </a:lnTo>
                  <a:lnTo>
                    <a:pt x="180" y="13"/>
                  </a:lnTo>
                  <a:lnTo>
                    <a:pt x="174" y="14"/>
                  </a:lnTo>
                  <a:lnTo>
                    <a:pt x="169" y="16"/>
                  </a:lnTo>
                  <a:lnTo>
                    <a:pt x="164" y="17"/>
                  </a:lnTo>
                  <a:lnTo>
                    <a:pt x="159" y="19"/>
                  </a:lnTo>
                  <a:lnTo>
                    <a:pt x="153" y="21"/>
                  </a:lnTo>
                  <a:lnTo>
                    <a:pt x="164" y="22"/>
                  </a:lnTo>
                  <a:lnTo>
                    <a:pt x="174" y="22"/>
                  </a:lnTo>
                  <a:lnTo>
                    <a:pt x="184" y="22"/>
                  </a:lnTo>
                  <a:lnTo>
                    <a:pt x="195" y="22"/>
                  </a:lnTo>
                  <a:lnTo>
                    <a:pt x="205" y="22"/>
                  </a:lnTo>
                  <a:lnTo>
                    <a:pt x="216" y="22"/>
                  </a:lnTo>
                  <a:lnTo>
                    <a:pt x="227" y="22"/>
                  </a:lnTo>
                  <a:lnTo>
                    <a:pt x="239" y="23"/>
                  </a:lnTo>
                  <a:lnTo>
                    <a:pt x="250" y="23"/>
                  </a:lnTo>
                  <a:lnTo>
                    <a:pt x="260" y="25"/>
                  </a:lnTo>
                  <a:lnTo>
                    <a:pt x="271" y="26"/>
                  </a:lnTo>
                  <a:lnTo>
                    <a:pt x="282" y="28"/>
                  </a:lnTo>
                  <a:lnTo>
                    <a:pt x="292" y="31"/>
                  </a:lnTo>
                  <a:lnTo>
                    <a:pt x="302" y="35"/>
                  </a:lnTo>
                  <a:lnTo>
                    <a:pt x="311" y="39"/>
                  </a:lnTo>
                  <a:lnTo>
                    <a:pt x="320" y="44"/>
                  </a:lnTo>
                  <a:lnTo>
                    <a:pt x="320" y="45"/>
                  </a:lnTo>
                  <a:lnTo>
                    <a:pt x="321" y="46"/>
                  </a:lnTo>
                  <a:lnTo>
                    <a:pt x="321" y="48"/>
                  </a:lnTo>
                  <a:lnTo>
                    <a:pt x="321" y="49"/>
                  </a:lnTo>
                  <a:lnTo>
                    <a:pt x="320" y="49"/>
                  </a:lnTo>
                  <a:lnTo>
                    <a:pt x="319" y="49"/>
                  </a:lnTo>
                  <a:lnTo>
                    <a:pt x="317" y="49"/>
                  </a:lnTo>
                  <a:lnTo>
                    <a:pt x="313" y="49"/>
                  </a:lnTo>
                  <a:lnTo>
                    <a:pt x="307" y="48"/>
                  </a:lnTo>
                  <a:lnTo>
                    <a:pt x="298" y="47"/>
                  </a:lnTo>
                  <a:lnTo>
                    <a:pt x="285" y="45"/>
                  </a:lnTo>
                  <a:lnTo>
                    <a:pt x="268" y="42"/>
                  </a:lnTo>
                  <a:lnTo>
                    <a:pt x="252" y="42"/>
                  </a:lnTo>
                  <a:lnTo>
                    <a:pt x="236" y="41"/>
                  </a:lnTo>
                  <a:lnTo>
                    <a:pt x="220" y="41"/>
                  </a:lnTo>
                  <a:lnTo>
                    <a:pt x="204" y="41"/>
                  </a:lnTo>
                  <a:lnTo>
                    <a:pt x="188" y="42"/>
                  </a:lnTo>
                  <a:lnTo>
                    <a:pt x="173" y="42"/>
                  </a:lnTo>
                  <a:lnTo>
                    <a:pt x="158" y="43"/>
                  </a:lnTo>
                  <a:lnTo>
                    <a:pt x="142" y="44"/>
                  </a:lnTo>
                  <a:lnTo>
                    <a:pt x="149" y="45"/>
                  </a:lnTo>
                  <a:lnTo>
                    <a:pt x="158" y="46"/>
                  </a:lnTo>
                  <a:lnTo>
                    <a:pt x="169" y="47"/>
                  </a:lnTo>
                  <a:lnTo>
                    <a:pt x="181" y="48"/>
                  </a:lnTo>
                  <a:lnTo>
                    <a:pt x="194" y="48"/>
                  </a:lnTo>
                  <a:lnTo>
                    <a:pt x="208" y="49"/>
                  </a:lnTo>
                  <a:lnTo>
                    <a:pt x="223" y="49"/>
                  </a:lnTo>
                  <a:lnTo>
                    <a:pt x="237" y="50"/>
                  </a:lnTo>
                  <a:lnTo>
                    <a:pt x="252" y="51"/>
                  </a:lnTo>
                  <a:lnTo>
                    <a:pt x="265" y="52"/>
                  </a:lnTo>
                  <a:lnTo>
                    <a:pt x="279" y="53"/>
                  </a:lnTo>
                  <a:lnTo>
                    <a:pt x="291" y="54"/>
                  </a:lnTo>
                  <a:lnTo>
                    <a:pt x="301" y="55"/>
                  </a:lnTo>
                  <a:lnTo>
                    <a:pt x="310" y="57"/>
                  </a:lnTo>
                  <a:lnTo>
                    <a:pt x="316" y="59"/>
                  </a:lnTo>
                  <a:lnTo>
                    <a:pt x="320" y="62"/>
                  </a:lnTo>
                  <a:lnTo>
                    <a:pt x="319" y="68"/>
                  </a:lnTo>
                  <a:lnTo>
                    <a:pt x="318" y="72"/>
                  </a:lnTo>
                  <a:lnTo>
                    <a:pt x="317" y="74"/>
                  </a:lnTo>
                  <a:lnTo>
                    <a:pt x="316" y="75"/>
                  </a:lnTo>
                  <a:lnTo>
                    <a:pt x="303" y="70"/>
                  </a:lnTo>
                  <a:lnTo>
                    <a:pt x="285" y="67"/>
                  </a:lnTo>
                  <a:lnTo>
                    <a:pt x="264" y="66"/>
                  </a:lnTo>
                  <a:lnTo>
                    <a:pt x="242" y="65"/>
                  </a:lnTo>
                  <a:lnTo>
                    <a:pt x="219" y="66"/>
                  </a:lnTo>
                  <a:lnTo>
                    <a:pt x="198" y="67"/>
                  </a:lnTo>
                  <a:lnTo>
                    <a:pt x="179" y="69"/>
                  </a:lnTo>
                  <a:lnTo>
                    <a:pt x="165" y="70"/>
                  </a:lnTo>
                  <a:lnTo>
                    <a:pt x="183" y="71"/>
                  </a:lnTo>
                  <a:lnTo>
                    <a:pt x="201" y="72"/>
                  </a:lnTo>
                  <a:lnTo>
                    <a:pt x="220" y="72"/>
                  </a:lnTo>
                  <a:lnTo>
                    <a:pt x="240" y="73"/>
                  </a:lnTo>
                  <a:lnTo>
                    <a:pt x="260" y="75"/>
                  </a:lnTo>
                  <a:lnTo>
                    <a:pt x="279" y="77"/>
                  </a:lnTo>
                  <a:lnTo>
                    <a:pt x="297" y="81"/>
                  </a:lnTo>
                  <a:lnTo>
                    <a:pt x="315" y="86"/>
                  </a:lnTo>
                  <a:lnTo>
                    <a:pt x="315" y="92"/>
                  </a:lnTo>
                  <a:lnTo>
                    <a:pt x="314" y="99"/>
                  </a:lnTo>
                  <a:lnTo>
                    <a:pt x="311" y="104"/>
                  </a:lnTo>
                  <a:lnTo>
                    <a:pt x="305" y="106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26"/>
            <p:cNvSpPr>
              <a:spLocks/>
            </p:cNvSpPr>
            <p:nvPr/>
          </p:nvSpPr>
          <p:spPr bwMode="auto">
            <a:xfrm>
              <a:off x="2816" y="3132"/>
              <a:ext cx="1279" cy="503"/>
            </a:xfrm>
            <a:custGeom>
              <a:avLst/>
              <a:gdLst>
                <a:gd name="T0" fmla="*/ 7229674 w 613"/>
                <a:gd name="T1" fmla="*/ 254248995 h 231"/>
                <a:gd name="T2" fmla="*/ 60543704 w 613"/>
                <a:gd name="T3" fmla="*/ 168560380 h 231"/>
                <a:gd name="T4" fmla="*/ 79085254 w 613"/>
                <a:gd name="T5" fmla="*/ 144078662 h 231"/>
                <a:gd name="T6" fmla="*/ 99353202 w 613"/>
                <a:gd name="T7" fmla="*/ 123429328 h 231"/>
                <a:gd name="T8" fmla="*/ 64114275 w 613"/>
                <a:gd name="T9" fmla="*/ 147929408 h 231"/>
                <a:gd name="T10" fmla="*/ 17567305 w 613"/>
                <a:gd name="T11" fmla="*/ 222997104 h 231"/>
                <a:gd name="T12" fmla="*/ 0 w 613"/>
                <a:gd name="T13" fmla="*/ 249860980 h 231"/>
                <a:gd name="T14" fmla="*/ 34194040 w 613"/>
                <a:gd name="T15" fmla="*/ 172951431 h 231"/>
                <a:gd name="T16" fmla="*/ 99353202 w 613"/>
                <a:gd name="T17" fmla="*/ 95850816 h 231"/>
                <a:gd name="T18" fmla="*/ 115743034 w 613"/>
                <a:gd name="T19" fmla="*/ 83499550 h 231"/>
                <a:gd name="T20" fmla="*/ 58426784 w 613"/>
                <a:gd name="T21" fmla="*/ 113886651 h 231"/>
                <a:gd name="T22" fmla="*/ 9385657 w 613"/>
                <a:gd name="T23" fmla="*/ 197432859 h 231"/>
                <a:gd name="T24" fmla="*/ 10692757 w 613"/>
                <a:gd name="T25" fmla="*/ 162483308 h 231"/>
                <a:gd name="T26" fmla="*/ 45570140 w 613"/>
                <a:gd name="T27" fmla="*/ 109997431 h 231"/>
                <a:gd name="T28" fmla="*/ 85933686 w 613"/>
                <a:gd name="T29" fmla="*/ 60540529 h 231"/>
                <a:gd name="T30" fmla="*/ 124088015 w 613"/>
                <a:gd name="T31" fmla="*/ 41165420 h 231"/>
                <a:gd name="T32" fmla="*/ 142698268 w 613"/>
                <a:gd name="T33" fmla="*/ 32758528 h 231"/>
                <a:gd name="T34" fmla="*/ 88204305 w 613"/>
                <a:gd name="T35" fmla="*/ 42130842 h 231"/>
                <a:gd name="T36" fmla="*/ 31473052 w 613"/>
                <a:gd name="T37" fmla="*/ 118468167 h 231"/>
                <a:gd name="T38" fmla="*/ 4498364 w 613"/>
                <a:gd name="T39" fmla="*/ 125631560 h 231"/>
                <a:gd name="T40" fmla="*/ 50587210 w 613"/>
                <a:gd name="T41" fmla="*/ 56684244 h 231"/>
                <a:gd name="T42" fmla="*/ 111237088 w 613"/>
                <a:gd name="T43" fmla="*/ 6089120 h 231"/>
                <a:gd name="T44" fmla="*/ 155051745 w 613"/>
                <a:gd name="T45" fmla="*/ 9475660 h 231"/>
                <a:gd name="T46" fmla="*/ 193256412 w 613"/>
                <a:gd name="T47" fmla="*/ 72845601 h 231"/>
                <a:gd name="T48" fmla="*/ 242534802 w 613"/>
                <a:gd name="T49" fmla="*/ 120020867 h 231"/>
                <a:gd name="T50" fmla="*/ 301463682 w 613"/>
                <a:gd name="T51" fmla="*/ 123429328 h 231"/>
                <a:gd name="T52" fmla="*/ 331853513 w 613"/>
                <a:gd name="T53" fmla="*/ 109091696 h 231"/>
                <a:gd name="T54" fmla="*/ 305459330 w 613"/>
                <a:gd name="T55" fmla="*/ 137982823 h 231"/>
                <a:gd name="T56" fmla="*/ 245486764 w 613"/>
                <a:gd name="T57" fmla="*/ 138996642 h 231"/>
                <a:gd name="T58" fmla="*/ 195412013 w 613"/>
                <a:gd name="T59" fmla="*/ 97831222 h 231"/>
                <a:gd name="T60" fmla="*/ 187557298 w 613"/>
                <a:gd name="T61" fmla="*/ 88353024 h 231"/>
                <a:gd name="T62" fmla="*/ 207795262 w 613"/>
                <a:gd name="T63" fmla="*/ 127520225 h 231"/>
                <a:gd name="T64" fmla="*/ 272951526 w 613"/>
                <a:gd name="T65" fmla="*/ 161189033 h 231"/>
                <a:gd name="T66" fmla="*/ 330768057 w 613"/>
                <a:gd name="T67" fmla="*/ 136892156 h 231"/>
                <a:gd name="T68" fmla="*/ 336927206 w 613"/>
                <a:gd name="T69" fmla="*/ 161189033 h 231"/>
                <a:gd name="T70" fmla="*/ 300272311 w 613"/>
                <a:gd name="T71" fmla="*/ 179028520 h 231"/>
                <a:gd name="T72" fmla="*/ 235802787 w 613"/>
                <a:gd name="T73" fmla="*/ 172951431 h 231"/>
                <a:gd name="T74" fmla="*/ 175715250 w 613"/>
                <a:gd name="T75" fmla="*/ 118468167 h 231"/>
                <a:gd name="T76" fmla="*/ 156086454 w 613"/>
                <a:gd name="T77" fmla="*/ 118468167 h 231"/>
                <a:gd name="T78" fmla="*/ 187035080 w 613"/>
                <a:gd name="T79" fmla="*/ 141850161 h 231"/>
                <a:gd name="T80" fmla="*/ 234109130 w 613"/>
                <a:gd name="T81" fmla="*/ 185217837 h 231"/>
                <a:gd name="T82" fmla="*/ 288544261 w 613"/>
                <a:gd name="T83" fmla="*/ 197432859 h 231"/>
                <a:gd name="T84" fmla="*/ 339657170 w 613"/>
                <a:gd name="T85" fmla="*/ 178057769 h 231"/>
                <a:gd name="T86" fmla="*/ 338123211 w 613"/>
                <a:gd name="T87" fmla="*/ 196380483 h 231"/>
                <a:gd name="T88" fmla="*/ 290888017 w 613"/>
                <a:gd name="T89" fmla="*/ 211988708 h 231"/>
                <a:gd name="T90" fmla="*/ 221754624 w 613"/>
                <a:gd name="T91" fmla="*/ 200852333 h 231"/>
                <a:gd name="T92" fmla="*/ 177870920 w 613"/>
                <a:gd name="T93" fmla="*/ 165763890 h 231"/>
                <a:gd name="T94" fmla="*/ 253227560 w 613"/>
                <a:gd name="T95" fmla="*/ 230146291 h 231"/>
                <a:gd name="T96" fmla="*/ 323509269 w 613"/>
                <a:gd name="T97" fmla="*/ 210703895 h 231"/>
                <a:gd name="T98" fmla="*/ 333406008 w 613"/>
                <a:gd name="T99" fmla="*/ 227579696 h 231"/>
                <a:gd name="T100" fmla="*/ 260565260 w 613"/>
                <a:gd name="T101" fmla="*/ 247986950 h 231"/>
                <a:gd name="T102" fmla="*/ 205065362 w 613"/>
                <a:gd name="T103" fmla="*/ 219156486 h 231"/>
                <a:gd name="T104" fmla="*/ 156594595 w 613"/>
                <a:gd name="T105" fmla="*/ 166813753 h 231"/>
                <a:gd name="T106" fmla="*/ 92624066 w 613"/>
                <a:gd name="T107" fmla="*/ 154018737 h 231"/>
                <a:gd name="T108" fmla="*/ 34194040 w 613"/>
                <a:gd name="T109" fmla="*/ 230146291 h 231"/>
                <a:gd name="T110" fmla="*/ 1660728 w 613"/>
                <a:gd name="T111" fmla="*/ 278742526 h 2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13"/>
                <a:gd name="T169" fmla="*/ 0 h 231"/>
                <a:gd name="T170" fmla="*/ 613 w 613"/>
                <a:gd name="T171" fmla="*/ 231 h 2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13" h="231">
                  <a:moveTo>
                    <a:pt x="2" y="230"/>
                  </a:moveTo>
                  <a:lnTo>
                    <a:pt x="2" y="227"/>
                  </a:lnTo>
                  <a:lnTo>
                    <a:pt x="2" y="224"/>
                  </a:lnTo>
                  <a:lnTo>
                    <a:pt x="1" y="221"/>
                  </a:lnTo>
                  <a:lnTo>
                    <a:pt x="1" y="218"/>
                  </a:lnTo>
                  <a:lnTo>
                    <a:pt x="6" y="215"/>
                  </a:lnTo>
                  <a:lnTo>
                    <a:pt x="13" y="210"/>
                  </a:lnTo>
                  <a:lnTo>
                    <a:pt x="22" y="204"/>
                  </a:lnTo>
                  <a:lnTo>
                    <a:pt x="33" y="195"/>
                  </a:lnTo>
                  <a:lnTo>
                    <a:pt x="46" y="185"/>
                  </a:lnTo>
                  <a:lnTo>
                    <a:pt x="62" y="173"/>
                  </a:lnTo>
                  <a:lnTo>
                    <a:pt x="81" y="159"/>
                  </a:lnTo>
                  <a:lnTo>
                    <a:pt x="103" y="142"/>
                  </a:lnTo>
                  <a:lnTo>
                    <a:pt x="108" y="139"/>
                  </a:lnTo>
                  <a:lnTo>
                    <a:pt x="112" y="136"/>
                  </a:lnTo>
                  <a:lnTo>
                    <a:pt x="117" y="133"/>
                  </a:lnTo>
                  <a:lnTo>
                    <a:pt x="122" y="130"/>
                  </a:lnTo>
                  <a:lnTo>
                    <a:pt x="126" y="127"/>
                  </a:lnTo>
                  <a:lnTo>
                    <a:pt x="131" y="124"/>
                  </a:lnTo>
                  <a:lnTo>
                    <a:pt x="136" y="122"/>
                  </a:lnTo>
                  <a:lnTo>
                    <a:pt x="141" y="119"/>
                  </a:lnTo>
                  <a:lnTo>
                    <a:pt x="153" y="114"/>
                  </a:lnTo>
                  <a:lnTo>
                    <a:pt x="161" y="110"/>
                  </a:lnTo>
                  <a:lnTo>
                    <a:pt x="168" y="107"/>
                  </a:lnTo>
                  <a:lnTo>
                    <a:pt x="172" y="105"/>
                  </a:lnTo>
                  <a:lnTo>
                    <a:pt x="175" y="103"/>
                  </a:lnTo>
                  <a:lnTo>
                    <a:pt x="176" y="102"/>
                  </a:lnTo>
                  <a:lnTo>
                    <a:pt x="177" y="102"/>
                  </a:lnTo>
                  <a:lnTo>
                    <a:pt x="178" y="101"/>
                  </a:lnTo>
                  <a:lnTo>
                    <a:pt x="170" y="100"/>
                  </a:lnTo>
                  <a:lnTo>
                    <a:pt x="161" y="101"/>
                  </a:lnTo>
                  <a:lnTo>
                    <a:pt x="150" y="104"/>
                  </a:lnTo>
                  <a:lnTo>
                    <a:pt x="139" y="109"/>
                  </a:lnTo>
                  <a:lnTo>
                    <a:pt x="127" y="115"/>
                  </a:lnTo>
                  <a:lnTo>
                    <a:pt x="114" y="122"/>
                  </a:lnTo>
                  <a:lnTo>
                    <a:pt x="101" y="130"/>
                  </a:lnTo>
                  <a:lnTo>
                    <a:pt x="89" y="139"/>
                  </a:lnTo>
                  <a:lnTo>
                    <a:pt x="76" y="148"/>
                  </a:lnTo>
                  <a:lnTo>
                    <a:pt x="64" y="158"/>
                  </a:lnTo>
                  <a:lnTo>
                    <a:pt x="52" y="167"/>
                  </a:lnTo>
                  <a:lnTo>
                    <a:pt x="41" y="176"/>
                  </a:lnTo>
                  <a:lnTo>
                    <a:pt x="31" y="184"/>
                  </a:lnTo>
                  <a:lnTo>
                    <a:pt x="22" y="192"/>
                  </a:lnTo>
                  <a:lnTo>
                    <a:pt x="15" y="199"/>
                  </a:lnTo>
                  <a:lnTo>
                    <a:pt x="9" y="204"/>
                  </a:lnTo>
                  <a:lnTo>
                    <a:pt x="6" y="204"/>
                  </a:lnTo>
                  <a:lnTo>
                    <a:pt x="4" y="205"/>
                  </a:lnTo>
                  <a:lnTo>
                    <a:pt x="2" y="205"/>
                  </a:lnTo>
                  <a:lnTo>
                    <a:pt x="0" y="206"/>
                  </a:lnTo>
                  <a:lnTo>
                    <a:pt x="1" y="201"/>
                  </a:lnTo>
                  <a:lnTo>
                    <a:pt x="2" y="195"/>
                  </a:lnTo>
                  <a:lnTo>
                    <a:pt x="2" y="190"/>
                  </a:lnTo>
                  <a:lnTo>
                    <a:pt x="3" y="185"/>
                  </a:lnTo>
                  <a:lnTo>
                    <a:pt x="23" y="172"/>
                  </a:lnTo>
                  <a:lnTo>
                    <a:pt x="42" y="157"/>
                  </a:lnTo>
                  <a:lnTo>
                    <a:pt x="61" y="143"/>
                  </a:lnTo>
                  <a:lnTo>
                    <a:pt x="79" y="128"/>
                  </a:lnTo>
                  <a:lnTo>
                    <a:pt x="99" y="115"/>
                  </a:lnTo>
                  <a:lnTo>
                    <a:pt x="119" y="102"/>
                  </a:lnTo>
                  <a:lnTo>
                    <a:pt x="140" y="90"/>
                  </a:lnTo>
                  <a:lnTo>
                    <a:pt x="163" y="81"/>
                  </a:lnTo>
                  <a:lnTo>
                    <a:pt x="170" y="80"/>
                  </a:lnTo>
                  <a:lnTo>
                    <a:pt x="177" y="79"/>
                  </a:lnTo>
                  <a:lnTo>
                    <a:pt x="184" y="78"/>
                  </a:lnTo>
                  <a:lnTo>
                    <a:pt x="192" y="77"/>
                  </a:lnTo>
                  <a:lnTo>
                    <a:pt x="199" y="77"/>
                  </a:lnTo>
                  <a:lnTo>
                    <a:pt x="206" y="76"/>
                  </a:lnTo>
                  <a:lnTo>
                    <a:pt x="213" y="75"/>
                  </a:lnTo>
                  <a:lnTo>
                    <a:pt x="220" y="74"/>
                  </a:lnTo>
                  <a:lnTo>
                    <a:pt x="206" y="69"/>
                  </a:lnTo>
                  <a:lnTo>
                    <a:pt x="191" y="68"/>
                  </a:lnTo>
                  <a:lnTo>
                    <a:pt x="176" y="69"/>
                  </a:lnTo>
                  <a:lnTo>
                    <a:pt x="160" y="72"/>
                  </a:lnTo>
                  <a:lnTo>
                    <a:pt x="145" y="77"/>
                  </a:lnTo>
                  <a:lnTo>
                    <a:pt x="130" y="83"/>
                  </a:lnTo>
                  <a:lnTo>
                    <a:pt x="116" y="88"/>
                  </a:lnTo>
                  <a:lnTo>
                    <a:pt x="104" y="94"/>
                  </a:lnTo>
                  <a:lnTo>
                    <a:pt x="93" y="103"/>
                  </a:lnTo>
                  <a:lnTo>
                    <a:pt x="82" y="113"/>
                  </a:lnTo>
                  <a:lnTo>
                    <a:pt x="69" y="124"/>
                  </a:lnTo>
                  <a:lnTo>
                    <a:pt x="56" y="135"/>
                  </a:lnTo>
                  <a:lnTo>
                    <a:pt x="43" y="145"/>
                  </a:lnTo>
                  <a:lnTo>
                    <a:pt x="30" y="155"/>
                  </a:lnTo>
                  <a:lnTo>
                    <a:pt x="17" y="163"/>
                  </a:lnTo>
                  <a:lnTo>
                    <a:pt x="4" y="168"/>
                  </a:lnTo>
                  <a:lnTo>
                    <a:pt x="4" y="157"/>
                  </a:lnTo>
                  <a:lnTo>
                    <a:pt x="4" y="150"/>
                  </a:lnTo>
                  <a:lnTo>
                    <a:pt x="5" y="145"/>
                  </a:lnTo>
                  <a:lnTo>
                    <a:pt x="6" y="140"/>
                  </a:lnTo>
                  <a:lnTo>
                    <a:pt x="13" y="137"/>
                  </a:lnTo>
                  <a:lnTo>
                    <a:pt x="19" y="134"/>
                  </a:lnTo>
                  <a:lnTo>
                    <a:pt x="25" y="132"/>
                  </a:lnTo>
                  <a:lnTo>
                    <a:pt x="31" y="129"/>
                  </a:lnTo>
                  <a:lnTo>
                    <a:pt x="42" y="121"/>
                  </a:lnTo>
                  <a:lnTo>
                    <a:pt x="52" y="113"/>
                  </a:lnTo>
                  <a:lnTo>
                    <a:pt x="62" y="105"/>
                  </a:lnTo>
                  <a:lnTo>
                    <a:pt x="72" y="98"/>
                  </a:lnTo>
                  <a:lnTo>
                    <a:pt x="81" y="91"/>
                  </a:lnTo>
                  <a:lnTo>
                    <a:pt x="91" y="84"/>
                  </a:lnTo>
                  <a:lnTo>
                    <a:pt x="101" y="77"/>
                  </a:lnTo>
                  <a:lnTo>
                    <a:pt x="111" y="71"/>
                  </a:lnTo>
                  <a:lnTo>
                    <a:pt x="121" y="65"/>
                  </a:lnTo>
                  <a:lnTo>
                    <a:pt x="131" y="60"/>
                  </a:lnTo>
                  <a:lnTo>
                    <a:pt x="141" y="55"/>
                  </a:lnTo>
                  <a:lnTo>
                    <a:pt x="153" y="50"/>
                  </a:lnTo>
                  <a:lnTo>
                    <a:pt x="164" y="45"/>
                  </a:lnTo>
                  <a:lnTo>
                    <a:pt x="176" y="42"/>
                  </a:lnTo>
                  <a:lnTo>
                    <a:pt x="189" y="38"/>
                  </a:lnTo>
                  <a:lnTo>
                    <a:pt x="202" y="35"/>
                  </a:lnTo>
                  <a:lnTo>
                    <a:pt x="208" y="35"/>
                  </a:lnTo>
                  <a:lnTo>
                    <a:pt x="215" y="34"/>
                  </a:lnTo>
                  <a:lnTo>
                    <a:pt x="221" y="34"/>
                  </a:lnTo>
                  <a:lnTo>
                    <a:pt x="228" y="33"/>
                  </a:lnTo>
                  <a:lnTo>
                    <a:pt x="235" y="33"/>
                  </a:lnTo>
                  <a:lnTo>
                    <a:pt x="241" y="32"/>
                  </a:lnTo>
                  <a:lnTo>
                    <a:pt x="248" y="32"/>
                  </a:lnTo>
                  <a:lnTo>
                    <a:pt x="254" y="32"/>
                  </a:lnTo>
                  <a:lnTo>
                    <a:pt x="254" y="29"/>
                  </a:lnTo>
                  <a:lnTo>
                    <a:pt x="254" y="27"/>
                  </a:lnTo>
                  <a:lnTo>
                    <a:pt x="253" y="26"/>
                  </a:lnTo>
                  <a:lnTo>
                    <a:pt x="252" y="25"/>
                  </a:lnTo>
                  <a:lnTo>
                    <a:pt x="228" y="25"/>
                  </a:lnTo>
                  <a:lnTo>
                    <a:pt x="208" y="25"/>
                  </a:lnTo>
                  <a:lnTo>
                    <a:pt x="190" y="27"/>
                  </a:lnTo>
                  <a:lnTo>
                    <a:pt x="173" y="31"/>
                  </a:lnTo>
                  <a:lnTo>
                    <a:pt x="157" y="35"/>
                  </a:lnTo>
                  <a:lnTo>
                    <a:pt x="140" y="42"/>
                  </a:lnTo>
                  <a:lnTo>
                    <a:pt x="122" y="50"/>
                  </a:lnTo>
                  <a:lnTo>
                    <a:pt x="101" y="61"/>
                  </a:lnTo>
                  <a:lnTo>
                    <a:pt x="92" y="69"/>
                  </a:lnTo>
                  <a:lnTo>
                    <a:pt x="81" y="78"/>
                  </a:lnTo>
                  <a:lnTo>
                    <a:pt x="69" y="88"/>
                  </a:lnTo>
                  <a:lnTo>
                    <a:pt x="56" y="98"/>
                  </a:lnTo>
                  <a:lnTo>
                    <a:pt x="43" y="107"/>
                  </a:lnTo>
                  <a:lnTo>
                    <a:pt x="31" y="116"/>
                  </a:lnTo>
                  <a:lnTo>
                    <a:pt x="19" y="123"/>
                  </a:lnTo>
                  <a:lnTo>
                    <a:pt x="8" y="127"/>
                  </a:lnTo>
                  <a:lnTo>
                    <a:pt x="8" y="119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9" y="97"/>
                  </a:lnTo>
                  <a:lnTo>
                    <a:pt x="22" y="88"/>
                  </a:lnTo>
                  <a:lnTo>
                    <a:pt x="35" y="80"/>
                  </a:lnTo>
                  <a:lnTo>
                    <a:pt x="48" y="71"/>
                  </a:lnTo>
                  <a:lnTo>
                    <a:pt x="62" y="63"/>
                  </a:lnTo>
                  <a:lnTo>
                    <a:pt x="76" y="55"/>
                  </a:lnTo>
                  <a:lnTo>
                    <a:pt x="90" y="47"/>
                  </a:lnTo>
                  <a:lnTo>
                    <a:pt x="105" y="39"/>
                  </a:lnTo>
                  <a:lnTo>
                    <a:pt x="120" y="32"/>
                  </a:lnTo>
                  <a:lnTo>
                    <a:pt x="135" y="25"/>
                  </a:lnTo>
                  <a:lnTo>
                    <a:pt x="150" y="19"/>
                  </a:lnTo>
                  <a:lnTo>
                    <a:pt x="166" y="13"/>
                  </a:lnTo>
                  <a:lnTo>
                    <a:pt x="182" y="9"/>
                  </a:lnTo>
                  <a:lnTo>
                    <a:pt x="198" y="5"/>
                  </a:lnTo>
                  <a:lnTo>
                    <a:pt x="214" y="2"/>
                  </a:lnTo>
                  <a:lnTo>
                    <a:pt x="230" y="1"/>
                  </a:lnTo>
                  <a:lnTo>
                    <a:pt x="246" y="0"/>
                  </a:lnTo>
                  <a:lnTo>
                    <a:pt x="255" y="2"/>
                  </a:lnTo>
                  <a:lnTo>
                    <a:pt x="262" y="4"/>
                  </a:lnTo>
                  <a:lnTo>
                    <a:pt x="269" y="6"/>
                  </a:lnTo>
                  <a:lnTo>
                    <a:pt x="276" y="8"/>
                  </a:lnTo>
                  <a:lnTo>
                    <a:pt x="283" y="11"/>
                  </a:lnTo>
                  <a:lnTo>
                    <a:pt x="290" y="15"/>
                  </a:lnTo>
                  <a:lnTo>
                    <a:pt x="299" y="20"/>
                  </a:lnTo>
                  <a:lnTo>
                    <a:pt x="307" y="26"/>
                  </a:lnTo>
                  <a:lnTo>
                    <a:pt x="319" y="38"/>
                  </a:lnTo>
                  <a:lnTo>
                    <a:pt x="332" y="50"/>
                  </a:lnTo>
                  <a:lnTo>
                    <a:pt x="344" y="60"/>
                  </a:lnTo>
                  <a:lnTo>
                    <a:pt x="356" y="68"/>
                  </a:lnTo>
                  <a:lnTo>
                    <a:pt x="368" y="76"/>
                  </a:lnTo>
                  <a:lnTo>
                    <a:pt x="380" y="82"/>
                  </a:lnTo>
                  <a:lnTo>
                    <a:pt x="393" y="88"/>
                  </a:lnTo>
                  <a:lnTo>
                    <a:pt x="405" y="93"/>
                  </a:lnTo>
                  <a:lnTo>
                    <a:pt x="419" y="96"/>
                  </a:lnTo>
                  <a:lnTo>
                    <a:pt x="432" y="99"/>
                  </a:lnTo>
                  <a:lnTo>
                    <a:pt x="447" y="101"/>
                  </a:lnTo>
                  <a:lnTo>
                    <a:pt x="462" y="103"/>
                  </a:lnTo>
                  <a:lnTo>
                    <a:pt x="477" y="104"/>
                  </a:lnTo>
                  <a:lnTo>
                    <a:pt x="494" y="104"/>
                  </a:lnTo>
                  <a:lnTo>
                    <a:pt x="511" y="104"/>
                  </a:lnTo>
                  <a:lnTo>
                    <a:pt x="530" y="103"/>
                  </a:lnTo>
                  <a:lnTo>
                    <a:pt x="537" y="102"/>
                  </a:lnTo>
                  <a:lnTo>
                    <a:pt x="545" y="100"/>
                  </a:lnTo>
                  <a:lnTo>
                    <a:pt x="552" y="98"/>
                  </a:lnTo>
                  <a:lnTo>
                    <a:pt x="559" y="96"/>
                  </a:lnTo>
                  <a:lnTo>
                    <a:pt x="567" y="94"/>
                  </a:lnTo>
                  <a:lnTo>
                    <a:pt x="574" y="92"/>
                  </a:lnTo>
                  <a:lnTo>
                    <a:pt x="583" y="91"/>
                  </a:lnTo>
                  <a:lnTo>
                    <a:pt x="591" y="90"/>
                  </a:lnTo>
                  <a:lnTo>
                    <a:pt x="592" y="93"/>
                  </a:lnTo>
                  <a:lnTo>
                    <a:pt x="593" y="95"/>
                  </a:lnTo>
                  <a:lnTo>
                    <a:pt x="592" y="97"/>
                  </a:lnTo>
                  <a:lnTo>
                    <a:pt x="591" y="99"/>
                  </a:lnTo>
                  <a:lnTo>
                    <a:pt x="575" y="105"/>
                  </a:lnTo>
                  <a:lnTo>
                    <a:pt x="559" y="110"/>
                  </a:lnTo>
                  <a:lnTo>
                    <a:pt x="544" y="114"/>
                  </a:lnTo>
                  <a:lnTo>
                    <a:pt x="529" y="117"/>
                  </a:lnTo>
                  <a:lnTo>
                    <a:pt x="513" y="119"/>
                  </a:lnTo>
                  <a:lnTo>
                    <a:pt x="498" y="120"/>
                  </a:lnTo>
                  <a:lnTo>
                    <a:pt x="482" y="120"/>
                  </a:lnTo>
                  <a:lnTo>
                    <a:pt x="467" y="119"/>
                  </a:lnTo>
                  <a:lnTo>
                    <a:pt x="452" y="118"/>
                  </a:lnTo>
                  <a:lnTo>
                    <a:pt x="437" y="115"/>
                  </a:lnTo>
                  <a:lnTo>
                    <a:pt x="422" y="112"/>
                  </a:lnTo>
                  <a:lnTo>
                    <a:pt x="407" y="108"/>
                  </a:lnTo>
                  <a:lnTo>
                    <a:pt x="392" y="103"/>
                  </a:lnTo>
                  <a:lnTo>
                    <a:pt x="378" y="97"/>
                  </a:lnTo>
                  <a:lnTo>
                    <a:pt x="364" y="90"/>
                  </a:lnTo>
                  <a:lnTo>
                    <a:pt x="350" y="83"/>
                  </a:lnTo>
                  <a:lnTo>
                    <a:pt x="348" y="81"/>
                  </a:lnTo>
                  <a:lnTo>
                    <a:pt x="346" y="78"/>
                  </a:lnTo>
                  <a:lnTo>
                    <a:pt x="344" y="75"/>
                  </a:lnTo>
                  <a:lnTo>
                    <a:pt x="342" y="73"/>
                  </a:lnTo>
                  <a:lnTo>
                    <a:pt x="340" y="73"/>
                  </a:lnTo>
                  <a:lnTo>
                    <a:pt x="338" y="73"/>
                  </a:lnTo>
                  <a:lnTo>
                    <a:pt x="336" y="73"/>
                  </a:lnTo>
                  <a:lnTo>
                    <a:pt x="334" y="73"/>
                  </a:lnTo>
                  <a:lnTo>
                    <a:pt x="333" y="74"/>
                  </a:lnTo>
                  <a:lnTo>
                    <a:pt x="333" y="75"/>
                  </a:lnTo>
                  <a:lnTo>
                    <a:pt x="332" y="76"/>
                  </a:lnTo>
                  <a:lnTo>
                    <a:pt x="343" y="87"/>
                  </a:lnTo>
                  <a:lnTo>
                    <a:pt x="356" y="97"/>
                  </a:lnTo>
                  <a:lnTo>
                    <a:pt x="370" y="105"/>
                  </a:lnTo>
                  <a:lnTo>
                    <a:pt x="385" y="113"/>
                  </a:lnTo>
                  <a:lnTo>
                    <a:pt x="400" y="119"/>
                  </a:lnTo>
                  <a:lnTo>
                    <a:pt x="417" y="124"/>
                  </a:lnTo>
                  <a:lnTo>
                    <a:pt x="433" y="128"/>
                  </a:lnTo>
                  <a:lnTo>
                    <a:pt x="451" y="130"/>
                  </a:lnTo>
                  <a:lnTo>
                    <a:pt x="468" y="132"/>
                  </a:lnTo>
                  <a:lnTo>
                    <a:pt x="486" y="133"/>
                  </a:lnTo>
                  <a:lnTo>
                    <a:pt x="503" y="132"/>
                  </a:lnTo>
                  <a:lnTo>
                    <a:pt x="521" y="130"/>
                  </a:lnTo>
                  <a:lnTo>
                    <a:pt x="538" y="128"/>
                  </a:lnTo>
                  <a:lnTo>
                    <a:pt x="554" y="124"/>
                  </a:lnTo>
                  <a:lnTo>
                    <a:pt x="570" y="119"/>
                  </a:lnTo>
                  <a:lnTo>
                    <a:pt x="586" y="113"/>
                  </a:lnTo>
                  <a:lnTo>
                    <a:pt x="589" y="113"/>
                  </a:lnTo>
                  <a:lnTo>
                    <a:pt x="592" y="113"/>
                  </a:lnTo>
                  <a:lnTo>
                    <a:pt x="594" y="113"/>
                  </a:lnTo>
                  <a:lnTo>
                    <a:pt x="597" y="114"/>
                  </a:lnTo>
                  <a:lnTo>
                    <a:pt x="598" y="119"/>
                  </a:lnTo>
                  <a:lnTo>
                    <a:pt x="599" y="123"/>
                  </a:lnTo>
                  <a:lnTo>
                    <a:pt x="599" y="128"/>
                  </a:lnTo>
                  <a:lnTo>
                    <a:pt x="600" y="133"/>
                  </a:lnTo>
                  <a:lnTo>
                    <a:pt x="598" y="134"/>
                  </a:lnTo>
                  <a:lnTo>
                    <a:pt x="593" y="135"/>
                  </a:lnTo>
                  <a:lnTo>
                    <a:pt x="585" y="137"/>
                  </a:lnTo>
                  <a:lnTo>
                    <a:pt x="575" y="139"/>
                  </a:lnTo>
                  <a:lnTo>
                    <a:pt x="563" y="141"/>
                  </a:lnTo>
                  <a:lnTo>
                    <a:pt x="550" y="144"/>
                  </a:lnTo>
                  <a:lnTo>
                    <a:pt x="535" y="148"/>
                  </a:lnTo>
                  <a:lnTo>
                    <a:pt x="518" y="152"/>
                  </a:lnTo>
                  <a:lnTo>
                    <a:pt x="499" y="153"/>
                  </a:lnTo>
                  <a:lnTo>
                    <a:pt x="482" y="153"/>
                  </a:lnTo>
                  <a:lnTo>
                    <a:pt x="465" y="151"/>
                  </a:lnTo>
                  <a:lnTo>
                    <a:pt x="450" y="149"/>
                  </a:lnTo>
                  <a:lnTo>
                    <a:pt x="435" y="147"/>
                  </a:lnTo>
                  <a:lnTo>
                    <a:pt x="420" y="143"/>
                  </a:lnTo>
                  <a:lnTo>
                    <a:pt x="404" y="138"/>
                  </a:lnTo>
                  <a:lnTo>
                    <a:pt x="388" y="132"/>
                  </a:lnTo>
                  <a:lnTo>
                    <a:pt x="372" y="123"/>
                  </a:lnTo>
                  <a:lnTo>
                    <a:pt x="356" y="115"/>
                  </a:lnTo>
                  <a:lnTo>
                    <a:pt x="342" y="108"/>
                  </a:lnTo>
                  <a:lnTo>
                    <a:pt x="327" y="102"/>
                  </a:lnTo>
                  <a:lnTo>
                    <a:pt x="313" y="98"/>
                  </a:lnTo>
                  <a:lnTo>
                    <a:pt x="298" y="95"/>
                  </a:lnTo>
                  <a:lnTo>
                    <a:pt x="280" y="94"/>
                  </a:lnTo>
                  <a:lnTo>
                    <a:pt x="262" y="94"/>
                  </a:lnTo>
                  <a:lnTo>
                    <a:pt x="266" y="95"/>
                  </a:lnTo>
                  <a:lnTo>
                    <a:pt x="270" y="96"/>
                  </a:lnTo>
                  <a:lnTo>
                    <a:pt x="274" y="97"/>
                  </a:lnTo>
                  <a:lnTo>
                    <a:pt x="278" y="98"/>
                  </a:lnTo>
                  <a:lnTo>
                    <a:pt x="282" y="99"/>
                  </a:lnTo>
                  <a:lnTo>
                    <a:pt x="286" y="99"/>
                  </a:lnTo>
                  <a:lnTo>
                    <a:pt x="290" y="100"/>
                  </a:lnTo>
                  <a:lnTo>
                    <a:pt x="295" y="101"/>
                  </a:lnTo>
                  <a:lnTo>
                    <a:pt x="308" y="106"/>
                  </a:lnTo>
                  <a:lnTo>
                    <a:pt x="321" y="111"/>
                  </a:lnTo>
                  <a:lnTo>
                    <a:pt x="333" y="117"/>
                  </a:lnTo>
                  <a:lnTo>
                    <a:pt x="345" y="122"/>
                  </a:lnTo>
                  <a:lnTo>
                    <a:pt x="357" y="128"/>
                  </a:lnTo>
                  <a:lnTo>
                    <a:pt x="369" y="133"/>
                  </a:lnTo>
                  <a:lnTo>
                    <a:pt x="381" y="139"/>
                  </a:lnTo>
                  <a:lnTo>
                    <a:pt x="393" y="144"/>
                  </a:lnTo>
                  <a:lnTo>
                    <a:pt x="405" y="149"/>
                  </a:lnTo>
                  <a:lnTo>
                    <a:pt x="417" y="153"/>
                  </a:lnTo>
                  <a:lnTo>
                    <a:pt x="429" y="157"/>
                  </a:lnTo>
                  <a:lnTo>
                    <a:pt x="443" y="160"/>
                  </a:lnTo>
                  <a:lnTo>
                    <a:pt x="456" y="163"/>
                  </a:lnTo>
                  <a:lnTo>
                    <a:pt x="471" y="164"/>
                  </a:lnTo>
                  <a:lnTo>
                    <a:pt x="486" y="165"/>
                  </a:lnTo>
                  <a:lnTo>
                    <a:pt x="502" y="165"/>
                  </a:lnTo>
                  <a:lnTo>
                    <a:pt x="514" y="163"/>
                  </a:lnTo>
                  <a:lnTo>
                    <a:pt x="527" y="160"/>
                  </a:lnTo>
                  <a:lnTo>
                    <a:pt x="540" y="158"/>
                  </a:lnTo>
                  <a:lnTo>
                    <a:pt x="552" y="155"/>
                  </a:lnTo>
                  <a:lnTo>
                    <a:pt x="565" y="152"/>
                  </a:lnTo>
                  <a:lnTo>
                    <a:pt x="579" y="150"/>
                  </a:lnTo>
                  <a:lnTo>
                    <a:pt x="592" y="148"/>
                  </a:lnTo>
                  <a:lnTo>
                    <a:pt x="605" y="147"/>
                  </a:lnTo>
                  <a:lnTo>
                    <a:pt x="606" y="150"/>
                  </a:lnTo>
                  <a:lnTo>
                    <a:pt x="607" y="154"/>
                  </a:lnTo>
                  <a:lnTo>
                    <a:pt x="608" y="157"/>
                  </a:lnTo>
                  <a:lnTo>
                    <a:pt x="609" y="161"/>
                  </a:lnTo>
                  <a:lnTo>
                    <a:pt x="608" y="161"/>
                  </a:lnTo>
                  <a:lnTo>
                    <a:pt x="606" y="162"/>
                  </a:lnTo>
                  <a:lnTo>
                    <a:pt x="602" y="162"/>
                  </a:lnTo>
                  <a:lnTo>
                    <a:pt x="598" y="162"/>
                  </a:lnTo>
                  <a:lnTo>
                    <a:pt x="591" y="163"/>
                  </a:lnTo>
                  <a:lnTo>
                    <a:pt x="583" y="164"/>
                  </a:lnTo>
                  <a:lnTo>
                    <a:pt x="572" y="165"/>
                  </a:lnTo>
                  <a:lnTo>
                    <a:pt x="559" y="167"/>
                  </a:lnTo>
                  <a:lnTo>
                    <a:pt x="538" y="172"/>
                  </a:lnTo>
                  <a:lnTo>
                    <a:pt x="518" y="175"/>
                  </a:lnTo>
                  <a:lnTo>
                    <a:pt x="499" y="177"/>
                  </a:lnTo>
                  <a:lnTo>
                    <a:pt x="480" y="178"/>
                  </a:lnTo>
                  <a:lnTo>
                    <a:pt x="461" y="178"/>
                  </a:lnTo>
                  <a:lnTo>
                    <a:pt x="442" y="177"/>
                  </a:lnTo>
                  <a:lnTo>
                    <a:pt x="423" y="174"/>
                  </a:lnTo>
                  <a:lnTo>
                    <a:pt x="404" y="170"/>
                  </a:lnTo>
                  <a:lnTo>
                    <a:pt x="395" y="166"/>
                  </a:lnTo>
                  <a:lnTo>
                    <a:pt x="385" y="160"/>
                  </a:lnTo>
                  <a:lnTo>
                    <a:pt x="372" y="155"/>
                  </a:lnTo>
                  <a:lnTo>
                    <a:pt x="359" y="149"/>
                  </a:lnTo>
                  <a:lnTo>
                    <a:pt x="346" y="143"/>
                  </a:lnTo>
                  <a:lnTo>
                    <a:pt x="334" y="139"/>
                  </a:lnTo>
                  <a:lnTo>
                    <a:pt x="324" y="137"/>
                  </a:lnTo>
                  <a:lnTo>
                    <a:pt x="317" y="137"/>
                  </a:lnTo>
                  <a:lnTo>
                    <a:pt x="334" y="148"/>
                  </a:lnTo>
                  <a:lnTo>
                    <a:pt x="352" y="158"/>
                  </a:lnTo>
                  <a:lnTo>
                    <a:pt x="371" y="167"/>
                  </a:lnTo>
                  <a:lnTo>
                    <a:pt x="390" y="175"/>
                  </a:lnTo>
                  <a:lnTo>
                    <a:pt x="409" y="182"/>
                  </a:lnTo>
                  <a:lnTo>
                    <a:pt x="430" y="187"/>
                  </a:lnTo>
                  <a:lnTo>
                    <a:pt x="451" y="190"/>
                  </a:lnTo>
                  <a:lnTo>
                    <a:pt x="473" y="192"/>
                  </a:lnTo>
                  <a:lnTo>
                    <a:pt x="490" y="190"/>
                  </a:lnTo>
                  <a:lnTo>
                    <a:pt x="507" y="187"/>
                  </a:lnTo>
                  <a:lnTo>
                    <a:pt x="524" y="183"/>
                  </a:lnTo>
                  <a:lnTo>
                    <a:pt x="542" y="180"/>
                  </a:lnTo>
                  <a:lnTo>
                    <a:pt x="559" y="177"/>
                  </a:lnTo>
                  <a:lnTo>
                    <a:pt x="576" y="174"/>
                  </a:lnTo>
                  <a:lnTo>
                    <a:pt x="594" y="171"/>
                  </a:lnTo>
                  <a:lnTo>
                    <a:pt x="611" y="170"/>
                  </a:lnTo>
                  <a:lnTo>
                    <a:pt x="612" y="173"/>
                  </a:lnTo>
                  <a:lnTo>
                    <a:pt x="613" y="175"/>
                  </a:lnTo>
                  <a:lnTo>
                    <a:pt x="613" y="178"/>
                  </a:lnTo>
                  <a:lnTo>
                    <a:pt x="612" y="183"/>
                  </a:lnTo>
                  <a:lnTo>
                    <a:pt x="594" y="188"/>
                  </a:lnTo>
                  <a:lnTo>
                    <a:pt x="574" y="192"/>
                  </a:lnTo>
                  <a:lnTo>
                    <a:pt x="556" y="195"/>
                  </a:lnTo>
                  <a:lnTo>
                    <a:pt x="538" y="198"/>
                  </a:lnTo>
                  <a:lnTo>
                    <a:pt x="520" y="201"/>
                  </a:lnTo>
                  <a:lnTo>
                    <a:pt x="501" y="203"/>
                  </a:lnTo>
                  <a:lnTo>
                    <a:pt x="483" y="204"/>
                  </a:lnTo>
                  <a:lnTo>
                    <a:pt x="464" y="205"/>
                  </a:lnTo>
                  <a:lnTo>
                    <a:pt x="448" y="203"/>
                  </a:lnTo>
                  <a:lnTo>
                    <a:pt x="432" y="200"/>
                  </a:lnTo>
                  <a:lnTo>
                    <a:pt x="418" y="197"/>
                  </a:lnTo>
                  <a:lnTo>
                    <a:pt x="404" y="193"/>
                  </a:lnTo>
                  <a:lnTo>
                    <a:pt x="390" y="190"/>
                  </a:lnTo>
                  <a:lnTo>
                    <a:pt x="378" y="185"/>
                  </a:lnTo>
                  <a:lnTo>
                    <a:pt x="365" y="181"/>
                  </a:lnTo>
                  <a:lnTo>
                    <a:pt x="353" y="176"/>
                  </a:lnTo>
                  <a:lnTo>
                    <a:pt x="341" y="170"/>
                  </a:lnTo>
                  <a:lnTo>
                    <a:pt x="329" y="165"/>
                  </a:lnTo>
                  <a:lnTo>
                    <a:pt x="317" y="158"/>
                  </a:lnTo>
                  <a:lnTo>
                    <a:pt x="305" y="152"/>
                  </a:lnTo>
                  <a:lnTo>
                    <a:pt x="291" y="145"/>
                  </a:lnTo>
                  <a:lnTo>
                    <a:pt x="279" y="138"/>
                  </a:lnTo>
                  <a:lnTo>
                    <a:pt x="265" y="131"/>
                  </a:lnTo>
                  <a:lnTo>
                    <a:pt x="251" y="123"/>
                  </a:lnTo>
                  <a:lnTo>
                    <a:pt x="233" y="119"/>
                  </a:lnTo>
                  <a:lnTo>
                    <a:pt x="215" y="118"/>
                  </a:lnTo>
                  <a:lnTo>
                    <a:pt x="198" y="119"/>
                  </a:lnTo>
                  <a:lnTo>
                    <a:pt x="181" y="122"/>
                  </a:lnTo>
                  <a:lnTo>
                    <a:pt x="165" y="127"/>
                  </a:lnTo>
                  <a:lnTo>
                    <a:pt x="149" y="133"/>
                  </a:lnTo>
                  <a:lnTo>
                    <a:pt x="134" y="141"/>
                  </a:lnTo>
                  <a:lnTo>
                    <a:pt x="119" y="149"/>
                  </a:lnTo>
                  <a:lnTo>
                    <a:pt x="104" y="159"/>
                  </a:lnTo>
                  <a:lnTo>
                    <a:pt x="89" y="169"/>
                  </a:lnTo>
                  <a:lnTo>
                    <a:pt x="75" y="179"/>
                  </a:lnTo>
                  <a:lnTo>
                    <a:pt x="61" y="190"/>
                  </a:lnTo>
                  <a:lnTo>
                    <a:pt x="47" y="201"/>
                  </a:lnTo>
                  <a:lnTo>
                    <a:pt x="33" y="212"/>
                  </a:lnTo>
                  <a:lnTo>
                    <a:pt x="20" y="222"/>
                  </a:lnTo>
                  <a:lnTo>
                    <a:pt x="5" y="231"/>
                  </a:lnTo>
                  <a:lnTo>
                    <a:pt x="4" y="231"/>
                  </a:lnTo>
                  <a:lnTo>
                    <a:pt x="4" y="230"/>
                  </a:lnTo>
                  <a:lnTo>
                    <a:pt x="3" y="230"/>
                  </a:lnTo>
                  <a:lnTo>
                    <a:pt x="2" y="230"/>
                  </a:lnTo>
                  <a:close/>
                </a:path>
              </a:pathLst>
            </a:custGeom>
            <a:solidFill>
              <a:srgbClr val="DDCEBA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27"/>
            <p:cNvSpPr>
              <a:spLocks/>
            </p:cNvSpPr>
            <p:nvPr/>
          </p:nvSpPr>
          <p:spPr bwMode="auto">
            <a:xfrm>
              <a:off x="1043" y="2063"/>
              <a:ext cx="832" cy="1554"/>
            </a:xfrm>
            <a:custGeom>
              <a:avLst/>
              <a:gdLst>
                <a:gd name="T0" fmla="*/ 51739465 w 398"/>
                <a:gd name="T1" fmla="*/ 425524652 h 718"/>
                <a:gd name="T2" fmla="*/ 19652979 w 398"/>
                <a:gd name="T3" fmla="*/ 178028692 h 718"/>
                <a:gd name="T4" fmla="*/ 0 w 398"/>
                <a:gd name="T5" fmla="*/ 26235433 h 718"/>
                <a:gd name="T6" fmla="*/ 20371953 w 398"/>
                <a:gd name="T7" fmla="*/ 2041649 h 718"/>
                <a:gd name="T8" fmla="*/ 20878683 w 398"/>
                <a:gd name="T9" fmla="*/ 48750878 h 718"/>
                <a:gd name="T10" fmla="*/ 20878683 w 398"/>
                <a:gd name="T11" fmla="*/ 56782539 h 718"/>
                <a:gd name="T12" fmla="*/ 30343586 w 398"/>
                <a:gd name="T13" fmla="*/ 87861281 h 718"/>
                <a:gd name="T14" fmla="*/ 34724912 w 398"/>
                <a:gd name="T15" fmla="*/ 108305374 h 718"/>
                <a:gd name="T16" fmla="*/ 43645890 w 398"/>
                <a:gd name="T17" fmla="*/ 145560091 h 718"/>
                <a:gd name="T18" fmla="*/ 43645890 w 398"/>
                <a:gd name="T19" fmla="*/ 153927866 h 718"/>
                <a:gd name="T20" fmla="*/ 50013403 w 398"/>
                <a:gd name="T21" fmla="*/ 178028692 h 718"/>
                <a:gd name="T22" fmla="*/ 54031106 w 398"/>
                <a:gd name="T23" fmla="*/ 190162160 h 718"/>
                <a:gd name="T24" fmla="*/ 46444951 w 398"/>
                <a:gd name="T25" fmla="*/ 206351178 h 718"/>
                <a:gd name="T26" fmla="*/ 58158326 w 398"/>
                <a:gd name="T27" fmla="*/ 219266385 h 718"/>
                <a:gd name="T28" fmla="*/ 51739465 w 398"/>
                <a:gd name="T29" fmla="*/ 236988757 h 718"/>
                <a:gd name="T30" fmla="*/ 59167022 w 398"/>
                <a:gd name="T31" fmla="*/ 249067549 h 718"/>
                <a:gd name="T32" fmla="*/ 59167022 w 398"/>
                <a:gd name="T33" fmla="*/ 270590624 h 718"/>
                <a:gd name="T34" fmla="*/ 58641289 w 398"/>
                <a:gd name="T35" fmla="*/ 277978421 h 718"/>
                <a:gd name="T36" fmla="*/ 58158326 w 398"/>
                <a:gd name="T37" fmla="*/ 303060279 h 718"/>
                <a:gd name="T38" fmla="*/ 70885133 w 398"/>
                <a:gd name="T39" fmla="*/ 321583838 h 718"/>
                <a:gd name="T40" fmla="*/ 69783158 w 398"/>
                <a:gd name="T41" fmla="*/ 345270086 h 718"/>
                <a:gd name="T42" fmla="*/ 69302874 w 398"/>
                <a:gd name="T43" fmla="*/ 369407123 h 718"/>
                <a:gd name="T44" fmla="*/ 77305274 w 398"/>
                <a:gd name="T45" fmla="*/ 391859315 h 718"/>
                <a:gd name="T46" fmla="*/ 68662456 w 398"/>
                <a:gd name="T47" fmla="*/ 397458024 h 718"/>
                <a:gd name="T48" fmla="*/ 79009632 w 398"/>
                <a:gd name="T49" fmla="*/ 407411868 h 718"/>
                <a:gd name="T50" fmla="*/ 73159319 w 398"/>
                <a:gd name="T51" fmla="*/ 412440474 h 718"/>
                <a:gd name="T52" fmla="*/ 82083015 w 398"/>
                <a:gd name="T53" fmla="*/ 423575903 h 718"/>
                <a:gd name="T54" fmla="*/ 75019753 w 398"/>
                <a:gd name="T55" fmla="*/ 436561532 h 718"/>
                <a:gd name="T56" fmla="*/ 84873286 w 398"/>
                <a:gd name="T57" fmla="*/ 450656554 h 718"/>
                <a:gd name="T58" fmla="*/ 80855372 w 398"/>
                <a:gd name="T59" fmla="*/ 461607733 h 718"/>
                <a:gd name="T60" fmla="*/ 89025244 w 398"/>
                <a:gd name="T61" fmla="*/ 487842285 h 718"/>
                <a:gd name="T62" fmla="*/ 75019753 w 398"/>
                <a:gd name="T63" fmla="*/ 487842285 h 718"/>
                <a:gd name="T64" fmla="*/ 91239649 w 398"/>
                <a:gd name="T65" fmla="*/ 501789855 h 718"/>
                <a:gd name="T66" fmla="*/ 83148560 w 398"/>
                <a:gd name="T67" fmla="*/ 514967178 h 718"/>
                <a:gd name="T68" fmla="*/ 94805121 w 398"/>
                <a:gd name="T69" fmla="*/ 527084718 h 718"/>
                <a:gd name="T70" fmla="*/ 84177031 w 398"/>
                <a:gd name="T71" fmla="*/ 539068205 h 718"/>
                <a:gd name="T72" fmla="*/ 98183942 w 398"/>
                <a:gd name="T73" fmla="*/ 558117633 h 718"/>
                <a:gd name="T74" fmla="*/ 87222164 w 398"/>
                <a:gd name="T75" fmla="*/ 565934536 h 718"/>
                <a:gd name="T76" fmla="*/ 100641279 w 398"/>
                <a:gd name="T77" fmla="*/ 586632126 h 718"/>
                <a:gd name="T78" fmla="*/ 101734598 w 398"/>
                <a:gd name="T79" fmla="*/ 600795461 h 718"/>
                <a:gd name="T80" fmla="*/ 90600918 w 398"/>
                <a:gd name="T81" fmla="*/ 612774953 h 718"/>
                <a:gd name="T82" fmla="*/ 105030248 w 398"/>
                <a:gd name="T83" fmla="*/ 626678474 h 718"/>
                <a:gd name="T84" fmla="*/ 95871205 w 398"/>
                <a:gd name="T85" fmla="*/ 630887806 h 718"/>
                <a:gd name="T86" fmla="*/ 105030248 w 398"/>
                <a:gd name="T87" fmla="*/ 640828317 h 718"/>
                <a:gd name="T88" fmla="*/ 101227289 w 398"/>
                <a:gd name="T89" fmla="*/ 655927315 h 718"/>
                <a:gd name="T90" fmla="*/ 94285424 w 398"/>
                <a:gd name="T91" fmla="*/ 660337482 h 718"/>
                <a:gd name="T92" fmla="*/ 110386524 w 398"/>
                <a:gd name="T93" fmla="*/ 669876293 h 718"/>
                <a:gd name="T94" fmla="*/ 105030248 w 398"/>
                <a:gd name="T95" fmla="*/ 683050753 h 718"/>
                <a:gd name="T96" fmla="*/ 111972096 w 398"/>
                <a:gd name="T97" fmla="*/ 695121010 h 718"/>
                <a:gd name="T98" fmla="*/ 114514105 w 398"/>
                <a:gd name="T99" fmla="*/ 723180324 h 718"/>
                <a:gd name="T100" fmla="*/ 166232626 w 398"/>
                <a:gd name="T101" fmla="*/ 737796837 h 718"/>
                <a:gd name="T102" fmla="*/ 140724148 w 398"/>
                <a:gd name="T103" fmla="*/ 740765795 h 718"/>
                <a:gd name="T104" fmla="*/ 141252905 w 398"/>
                <a:gd name="T105" fmla="*/ 746165545 h 718"/>
                <a:gd name="T106" fmla="*/ 186103023 w 398"/>
                <a:gd name="T107" fmla="*/ 752891445 h 718"/>
                <a:gd name="T108" fmla="*/ 231267622 w 398"/>
                <a:gd name="T109" fmla="*/ 761264685 h 718"/>
                <a:gd name="T110" fmla="*/ 206251462 w 398"/>
                <a:gd name="T111" fmla="*/ 766702486 h 718"/>
                <a:gd name="T112" fmla="*/ 148181987 w 398"/>
                <a:gd name="T113" fmla="*/ 771394330 h 7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8"/>
                <a:gd name="T172" fmla="*/ 0 h 718"/>
                <a:gd name="T173" fmla="*/ 398 w 398"/>
                <a:gd name="T174" fmla="*/ 718 h 7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8" h="718">
                  <a:moveTo>
                    <a:pt x="171" y="718"/>
                  </a:moveTo>
                  <a:lnTo>
                    <a:pt x="157" y="663"/>
                  </a:lnTo>
                  <a:lnTo>
                    <a:pt x="143" y="608"/>
                  </a:lnTo>
                  <a:lnTo>
                    <a:pt x="130" y="554"/>
                  </a:lnTo>
                  <a:lnTo>
                    <a:pt x="116" y="500"/>
                  </a:lnTo>
                  <a:lnTo>
                    <a:pt x="103" y="445"/>
                  </a:lnTo>
                  <a:lnTo>
                    <a:pt x="89" y="392"/>
                  </a:lnTo>
                  <a:lnTo>
                    <a:pt x="75" y="338"/>
                  </a:lnTo>
                  <a:lnTo>
                    <a:pt x="60" y="285"/>
                  </a:lnTo>
                  <a:lnTo>
                    <a:pt x="55" y="261"/>
                  </a:lnTo>
                  <a:lnTo>
                    <a:pt x="50" y="237"/>
                  </a:lnTo>
                  <a:lnTo>
                    <a:pt x="45" y="213"/>
                  </a:lnTo>
                  <a:lnTo>
                    <a:pt x="40" y="188"/>
                  </a:lnTo>
                  <a:lnTo>
                    <a:pt x="34" y="164"/>
                  </a:lnTo>
                  <a:lnTo>
                    <a:pt x="29" y="140"/>
                  </a:lnTo>
                  <a:lnTo>
                    <a:pt x="24" y="116"/>
                  </a:lnTo>
                  <a:lnTo>
                    <a:pt x="19" y="92"/>
                  </a:lnTo>
                  <a:lnTo>
                    <a:pt x="9" y="57"/>
                  </a:lnTo>
                  <a:lnTo>
                    <a:pt x="4" y="38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5" y="20"/>
                  </a:lnTo>
                  <a:lnTo>
                    <a:pt x="10" y="16"/>
                  </a:lnTo>
                  <a:lnTo>
                    <a:pt x="15" y="13"/>
                  </a:lnTo>
                  <a:lnTo>
                    <a:pt x="20" y="10"/>
                  </a:lnTo>
                  <a:lnTo>
                    <a:pt x="24" y="7"/>
                  </a:lnTo>
                  <a:lnTo>
                    <a:pt x="30" y="5"/>
                  </a:lnTo>
                  <a:lnTo>
                    <a:pt x="35" y="2"/>
                  </a:lnTo>
                  <a:lnTo>
                    <a:pt x="42" y="0"/>
                  </a:lnTo>
                  <a:lnTo>
                    <a:pt x="41" y="11"/>
                  </a:lnTo>
                  <a:lnTo>
                    <a:pt x="41" y="22"/>
                  </a:lnTo>
                  <a:lnTo>
                    <a:pt x="40" y="33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6" y="45"/>
                  </a:lnTo>
                  <a:lnTo>
                    <a:pt x="34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4" y="51"/>
                  </a:lnTo>
                  <a:lnTo>
                    <a:pt x="36" y="52"/>
                  </a:lnTo>
                  <a:lnTo>
                    <a:pt x="39" y="52"/>
                  </a:lnTo>
                  <a:lnTo>
                    <a:pt x="42" y="53"/>
                  </a:lnTo>
                  <a:lnTo>
                    <a:pt x="45" y="54"/>
                  </a:lnTo>
                  <a:lnTo>
                    <a:pt x="49" y="60"/>
                  </a:lnTo>
                  <a:lnTo>
                    <a:pt x="50" y="66"/>
                  </a:lnTo>
                  <a:lnTo>
                    <a:pt x="51" y="72"/>
                  </a:lnTo>
                  <a:lnTo>
                    <a:pt x="52" y="81"/>
                  </a:lnTo>
                  <a:lnTo>
                    <a:pt x="56" y="82"/>
                  </a:lnTo>
                  <a:lnTo>
                    <a:pt x="60" y="85"/>
                  </a:lnTo>
                  <a:lnTo>
                    <a:pt x="63" y="89"/>
                  </a:lnTo>
                  <a:lnTo>
                    <a:pt x="67" y="95"/>
                  </a:lnTo>
                  <a:lnTo>
                    <a:pt x="65" y="97"/>
                  </a:lnTo>
                  <a:lnTo>
                    <a:pt x="63" y="98"/>
                  </a:lnTo>
                  <a:lnTo>
                    <a:pt x="60" y="100"/>
                  </a:lnTo>
                  <a:lnTo>
                    <a:pt x="58" y="102"/>
                  </a:lnTo>
                  <a:lnTo>
                    <a:pt x="63" y="107"/>
                  </a:lnTo>
                  <a:lnTo>
                    <a:pt x="70" y="111"/>
                  </a:lnTo>
                  <a:lnTo>
                    <a:pt x="75" y="119"/>
                  </a:lnTo>
                  <a:lnTo>
                    <a:pt x="77" y="134"/>
                  </a:lnTo>
                  <a:lnTo>
                    <a:pt x="76" y="134"/>
                  </a:lnTo>
                  <a:lnTo>
                    <a:pt x="75" y="134"/>
                  </a:lnTo>
                  <a:lnTo>
                    <a:pt x="74" y="134"/>
                  </a:lnTo>
                  <a:lnTo>
                    <a:pt x="73" y="135"/>
                  </a:lnTo>
                  <a:lnTo>
                    <a:pt x="73" y="137"/>
                  </a:lnTo>
                  <a:lnTo>
                    <a:pt x="73" y="138"/>
                  </a:lnTo>
                  <a:lnTo>
                    <a:pt x="73" y="140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3"/>
                  </a:lnTo>
                  <a:lnTo>
                    <a:pt x="83" y="146"/>
                  </a:lnTo>
                  <a:lnTo>
                    <a:pt x="87" y="152"/>
                  </a:lnTo>
                  <a:lnTo>
                    <a:pt x="88" y="158"/>
                  </a:lnTo>
                  <a:lnTo>
                    <a:pt x="86" y="164"/>
                  </a:lnTo>
                  <a:lnTo>
                    <a:pt x="82" y="160"/>
                  </a:lnTo>
                  <a:lnTo>
                    <a:pt x="79" y="160"/>
                  </a:lnTo>
                  <a:lnTo>
                    <a:pt x="76" y="161"/>
                  </a:lnTo>
                  <a:lnTo>
                    <a:pt x="74" y="164"/>
                  </a:lnTo>
                  <a:lnTo>
                    <a:pt x="80" y="168"/>
                  </a:lnTo>
                  <a:lnTo>
                    <a:pt x="87" y="170"/>
                  </a:lnTo>
                  <a:lnTo>
                    <a:pt x="93" y="175"/>
                  </a:lnTo>
                  <a:lnTo>
                    <a:pt x="95" y="188"/>
                  </a:lnTo>
                  <a:lnTo>
                    <a:pt x="91" y="187"/>
                  </a:lnTo>
                  <a:lnTo>
                    <a:pt x="87" y="187"/>
                  </a:lnTo>
                  <a:lnTo>
                    <a:pt x="82" y="187"/>
                  </a:lnTo>
                  <a:lnTo>
                    <a:pt x="78" y="187"/>
                  </a:lnTo>
                  <a:lnTo>
                    <a:pt x="79" y="188"/>
                  </a:lnTo>
                  <a:lnTo>
                    <a:pt x="80" y="190"/>
                  </a:lnTo>
                  <a:lnTo>
                    <a:pt x="80" y="191"/>
                  </a:lnTo>
                  <a:lnTo>
                    <a:pt x="81" y="193"/>
                  </a:lnTo>
                  <a:lnTo>
                    <a:pt x="86" y="194"/>
                  </a:lnTo>
                  <a:lnTo>
                    <a:pt x="90" y="196"/>
                  </a:lnTo>
                  <a:lnTo>
                    <a:pt x="95" y="197"/>
                  </a:lnTo>
                  <a:lnTo>
                    <a:pt x="99" y="198"/>
                  </a:lnTo>
                  <a:lnTo>
                    <a:pt x="100" y="202"/>
                  </a:lnTo>
                  <a:lnTo>
                    <a:pt x="101" y="205"/>
                  </a:lnTo>
                  <a:lnTo>
                    <a:pt x="102" y="210"/>
                  </a:lnTo>
                  <a:lnTo>
                    <a:pt x="103" y="219"/>
                  </a:lnTo>
                  <a:lnTo>
                    <a:pt x="100" y="219"/>
                  </a:lnTo>
                  <a:lnTo>
                    <a:pt x="97" y="218"/>
                  </a:lnTo>
                  <a:lnTo>
                    <a:pt x="93" y="218"/>
                  </a:lnTo>
                  <a:lnTo>
                    <a:pt x="89" y="218"/>
                  </a:lnTo>
                  <a:lnTo>
                    <a:pt x="89" y="220"/>
                  </a:lnTo>
                  <a:lnTo>
                    <a:pt x="89" y="221"/>
                  </a:lnTo>
                  <a:lnTo>
                    <a:pt x="89" y="223"/>
                  </a:lnTo>
                  <a:lnTo>
                    <a:pt x="89" y="225"/>
                  </a:lnTo>
                  <a:lnTo>
                    <a:pt x="93" y="226"/>
                  </a:lnTo>
                  <a:lnTo>
                    <a:pt x="98" y="227"/>
                  </a:lnTo>
                  <a:lnTo>
                    <a:pt x="102" y="229"/>
                  </a:lnTo>
                  <a:lnTo>
                    <a:pt x="107" y="230"/>
                  </a:lnTo>
                  <a:lnTo>
                    <a:pt x="107" y="235"/>
                  </a:lnTo>
                  <a:lnTo>
                    <a:pt x="108" y="240"/>
                  </a:lnTo>
                  <a:lnTo>
                    <a:pt x="109" y="245"/>
                  </a:lnTo>
                  <a:lnTo>
                    <a:pt x="110" y="250"/>
                  </a:lnTo>
                  <a:lnTo>
                    <a:pt x="106" y="249"/>
                  </a:lnTo>
                  <a:lnTo>
                    <a:pt x="102" y="249"/>
                  </a:lnTo>
                  <a:lnTo>
                    <a:pt x="98" y="249"/>
                  </a:lnTo>
                  <a:lnTo>
                    <a:pt x="95" y="249"/>
                  </a:lnTo>
                  <a:lnTo>
                    <a:pt x="94" y="249"/>
                  </a:lnTo>
                  <a:lnTo>
                    <a:pt x="94" y="250"/>
                  </a:lnTo>
                  <a:lnTo>
                    <a:pt x="93" y="251"/>
                  </a:lnTo>
                  <a:lnTo>
                    <a:pt x="101" y="256"/>
                  </a:lnTo>
                  <a:lnTo>
                    <a:pt x="108" y="260"/>
                  </a:lnTo>
                  <a:lnTo>
                    <a:pt x="114" y="266"/>
                  </a:lnTo>
                  <a:lnTo>
                    <a:pt x="115" y="279"/>
                  </a:lnTo>
                  <a:lnTo>
                    <a:pt x="111" y="279"/>
                  </a:lnTo>
                  <a:lnTo>
                    <a:pt x="108" y="279"/>
                  </a:lnTo>
                  <a:lnTo>
                    <a:pt x="104" y="279"/>
                  </a:lnTo>
                  <a:lnTo>
                    <a:pt x="100" y="279"/>
                  </a:lnTo>
                  <a:lnTo>
                    <a:pt x="100" y="280"/>
                  </a:lnTo>
                  <a:lnTo>
                    <a:pt x="99" y="280"/>
                  </a:lnTo>
                  <a:lnTo>
                    <a:pt x="99" y="281"/>
                  </a:lnTo>
                  <a:lnTo>
                    <a:pt x="106" y="285"/>
                  </a:lnTo>
                  <a:lnTo>
                    <a:pt x="115" y="289"/>
                  </a:lnTo>
                  <a:lnTo>
                    <a:pt x="122" y="296"/>
                  </a:lnTo>
                  <a:lnTo>
                    <a:pt x="122" y="309"/>
                  </a:lnTo>
                  <a:lnTo>
                    <a:pt x="118" y="309"/>
                  </a:lnTo>
                  <a:lnTo>
                    <a:pt x="113" y="308"/>
                  </a:lnTo>
                  <a:lnTo>
                    <a:pt x="109" y="308"/>
                  </a:lnTo>
                  <a:lnTo>
                    <a:pt x="105" y="308"/>
                  </a:lnTo>
                  <a:lnTo>
                    <a:pt x="113" y="313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7" y="336"/>
                  </a:lnTo>
                  <a:lnTo>
                    <a:pt x="124" y="336"/>
                  </a:lnTo>
                  <a:lnTo>
                    <a:pt x="122" y="337"/>
                  </a:lnTo>
                  <a:lnTo>
                    <a:pt x="119" y="337"/>
                  </a:lnTo>
                  <a:lnTo>
                    <a:pt x="117" y="338"/>
                  </a:lnTo>
                  <a:lnTo>
                    <a:pt x="119" y="340"/>
                  </a:lnTo>
                  <a:lnTo>
                    <a:pt x="121" y="341"/>
                  </a:lnTo>
                  <a:lnTo>
                    <a:pt x="125" y="344"/>
                  </a:lnTo>
                  <a:lnTo>
                    <a:pt x="131" y="348"/>
                  </a:lnTo>
                  <a:lnTo>
                    <a:pt x="132" y="351"/>
                  </a:lnTo>
                  <a:lnTo>
                    <a:pt x="132" y="354"/>
                  </a:lnTo>
                  <a:lnTo>
                    <a:pt x="132" y="357"/>
                  </a:lnTo>
                  <a:lnTo>
                    <a:pt x="133" y="361"/>
                  </a:lnTo>
                  <a:lnTo>
                    <a:pt x="129" y="361"/>
                  </a:lnTo>
                  <a:lnTo>
                    <a:pt x="126" y="361"/>
                  </a:lnTo>
                  <a:lnTo>
                    <a:pt x="122" y="361"/>
                  </a:lnTo>
                  <a:lnTo>
                    <a:pt x="118" y="362"/>
                  </a:lnTo>
                  <a:lnTo>
                    <a:pt x="118" y="363"/>
                  </a:lnTo>
                  <a:lnTo>
                    <a:pt x="118" y="364"/>
                  </a:lnTo>
                  <a:lnTo>
                    <a:pt x="118" y="366"/>
                  </a:lnTo>
                  <a:lnTo>
                    <a:pt x="118" y="367"/>
                  </a:lnTo>
                  <a:lnTo>
                    <a:pt x="122" y="368"/>
                  </a:lnTo>
                  <a:lnTo>
                    <a:pt x="127" y="369"/>
                  </a:lnTo>
                  <a:lnTo>
                    <a:pt x="131" y="371"/>
                  </a:lnTo>
                  <a:lnTo>
                    <a:pt x="135" y="372"/>
                  </a:lnTo>
                  <a:lnTo>
                    <a:pt x="135" y="373"/>
                  </a:lnTo>
                  <a:lnTo>
                    <a:pt x="136" y="375"/>
                  </a:lnTo>
                  <a:lnTo>
                    <a:pt x="136" y="376"/>
                  </a:lnTo>
                  <a:lnTo>
                    <a:pt x="136" y="377"/>
                  </a:lnTo>
                  <a:lnTo>
                    <a:pt x="134" y="378"/>
                  </a:lnTo>
                  <a:lnTo>
                    <a:pt x="131" y="378"/>
                  </a:lnTo>
                  <a:lnTo>
                    <a:pt x="128" y="378"/>
                  </a:lnTo>
                  <a:lnTo>
                    <a:pt x="126" y="379"/>
                  </a:lnTo>
                  <a:lnTo>
                    <a:pt x="126" y="380"/>
                  </a:lnTo>
                  <a:lnTo>
                    <a:pt x="126" y="381"/>
                  </a:lnTo>
                  <a:lnTo>
                    <a:pt x="126" y="383"/>
                  </a:lnTo>
                  <a:lnTo>
                    <a:pt x="126" y="384"/>
                  </a:lnTo>
                  <a:lnTo>
                    <a:pt x="130" y="385"/>
                  </a:lnTo>
                  <a:lnTo>
                    <a:pt x="133" y="387"/>
                  </a:lnTo>
                  <a:lnTo>
                    <a:pt x="137" y="388"/>
                  </a:lnTo>
                  <a:lnTo>
                    <a:pt x="141" y="390"/>
                  </a:lnTo>
                  <a:lnTo>
                    <a:pt x="141" y="393"/>
                  </a:lnTo>
                  <a:lnTo>
                    <a:pt x="142" y="395"/>
                  </a:lnTo>
                  <a:lnTo>
                    <a:pt x="142" y="398"/>
                  </a:lnTo>
                  <a:lnTo>
                    <a:pt x="142" y="401"/>
                  </a:lnTo>
                  <a:lnTo>
                    <a:pt x="138" y="402"/>
                  </a:lnTo>
                  <a:lnTo>
                    <a:pt x="134" y="402"/>
                  </a:lnTo>
                  <a:lnTo>
                    <a:pt x="129" y="402"/>
                  </a:lnTo>
                  <a:lnTo>
                    <a:pt x="125" y="403"/>
                  </a:lnTo>
                  <a:lnTo>
                    <a:pt x="129" y="405"/>
                  </a:lnTo>
                  <a:lnTo>
                    <a:pt x="133" y="407"/>
                  </a:lnTo>
                  <a:lnTo>
                    <a:pt x="138" y="409"/>
                  </a:lnTo>
                  <a:lnTo>
                    <a:pt x="144" y="411"/>
                  </a:lnTo>
                  <a:lnTo>
                    <a:pt x="145" y="413"/>
                  </a:lnTo>
                  <a:lnTo>
                    <a:pt x="146" y="415"/>
                  </a:lnTo>
                  <a:lnTo>
                    <a:pt x="146" y="418"/>
                  </a:lnTo>
                  <a:lnTo>
                    <a:pt x="146" y="423"/>
                  </a:lnTo>
                  <a:lnTo>
                    <a:pt x="145" y="424"/>
                  </a:lnTo>
                  <a:lnTo>
                    <a:pt x="145" y="425"/>
                  </a:lnTo>
                  <a:lnTo>
                    <a:pt x="143" y="425"/>
                  </a:lnTo>
                  <a:lnTo>
                    <a:pt x="140" y="424"/>
                  </a:lnTo>
                  <a:lnTo>
                    <a:pt x="139" y="425"/>
                  </a:lnTo>
                  <a:lnTo>
                    <a:pt x="139" y="426"/>
                  </a:lnTo>
                  <a:lnTo>
                    <a:pt x="138" y="427"/>
                  </a:lnTo>
                  <a:lnTo>
                    <a:pt x="137" y="428"/>
                  </a:lnTo>
                  <a:lnTo>
                    <a:pt x="142" y="431"/>
                  </a:lnTo>
                  <a:lnTo>
                    <a:pt x="148" y="434"/>
                  </a:lnTo>
                  <a:lnTo>
                    <a:pt x="152" y="440"/>
                  </a:lnTo>
                  <a:lnTo>
                    <a:pt x="153" y="449"/>
                  </a:lnTo>
                  <a:lnTo>
                    <a:pt x="147" y="448"/>
                  </a:lnTo>
                  <a:lnTo>
                    <a:pt x="141" y="448"/>
                  </a:lnTo>
                  <a:lnTo>
                    <a:pt x="135" y="448"/>
                  </a:lnTo>
                  <a:lnTo>
                    <a:pt x="130" y="447"/>
                  </a:lnTo>
                  <a:lnTo>
                    <a:pt x="129" y="448"/>
                  </a:lnTo>
                  <a:lnTo>
                    <a:pt x="129" y="449"/>
                  </a:lnTo>
                  <a:lnTo>
                    <a:pt x="128" y="450"/>
                  </a:lnTo>
                  <a:lnTo>
                    <a:pt x="134" y="452"/>
                  </a:lnTo>
                  <a:lnTo>
                    <a:pt x="140" y="453"/>
                  </a:lnTo>
                  <a:lnTo>
                    <a:pt x="145" y="455"/>
                  </a:lnTo>
                  <a:lnTo>
                    <a:pt x="149" y="456"/>
                  </a:lnTo>
                  <a:lnTo>
                    <a:pt x="153" y="458"/>
                  </a:lnTo>
                  <a:lnTo>
                    <a:pt x="157" y="462"/>
                  </a:lnTo>
                  <a:lnTo>
                    <a:pt x="159" y="467"/>
                  </a:lnTo>
                  <a:lnTo>
                    <a:pt x="161" y="475"/>
                  </a:lnTo>
                  <a:lnTo>
                    <a:pt x="159" y="475"/>
                  </a:lnTo>
                  <a:lnTo>
                    <a:pt x="155" y="475"/>
                  </a:lnTo>
                  <a:lnTo>
                    <a:pt x="150" y="474"/>
                  </a:lnTo>
                  <a:lnTo>
                    <a:pt x="143" y="473"/>
                  </a:lnTo>
                  <a:lnTo>
                    <a:pt x="143" y="474"/>
                  </a:lnTo>
                  <a:lnTo>
                    <a:pt x="144" y="475"/>
                  </a:lnTo>
                  <a:lnTo>
                    <a:pt x="144" y="476"/>
                  </a:lnTo>
                  <a:lnTo>
                    <a:pt x="144" y="477"/>
                  </a:lnTo>
                  <a:lnTo>
                    <a:pt x="149" y="479"/>
                  </a:lnTo>
                  <a:lnTo>
                    <a:pt x="154" y="481"/>
                  </a:lnTo>
                  <a:lnTo>
                    <a:pt x="158" y="483"/>
                  </a:lnTo>
                  <a:lnTo>
                    <a:pt x="163" y="485"/>
                  </a:lnTo>
                  <a:lnTo>
                    <a:pt x="163" y="489"/>
                  </a:lnTo>
                  <a:lnTo>
                    <a:pt x="164" y="492"/>
                  </a:lnTo>
                  <a:lnTo>
                    <a:pt x="164" y="495"/>
                  </a:lnTo>
                  <a:lnTo>
                    <a:pt x="164" y="498"/>
                  </a:lnTo>
                  <a:lnTo>
                    <a:pt x="158" y="499"/>
                  </a:lnTo>
                  <a:lnTo>
                    <a:pt x="151" y="497"/>
                  </a:lnTo>
                  <a:lnTo>
                    <a:pt x="145" y="496"/>
                  </a:lnTo>
                  <a:lnTo>
                    <a:pt x="139" y="497"/>
                  </a:lnTo>
                  <a:lnTo>
                    <a:pt x="144" y="501"/>
                  </a:lnTo>
                  <a:lnTo>
                    <a:pt x="151" y="504"/>
                  </a:lnTo>
                  <a:lnTo>
                    <a:pt x="159" y="507"/>
                  </a:lnTo>
                  <a:lnTo>
                    <a:pt x="168" y="509"/>
                  </a:lnTo>
                  <a:lnTo>
                    <a:pt x="168" y="512"/>
                  </a:lnTo>
                  <a:lnTo>
                    <a:pt x="169" y="514"/>
                  </a:lnTo>
                  <a:lnTo>
                    <a:pt x="169" y="517"/>
                  </a:lnTo>
                  <a:lnTo>
                    <a:pt x="170" y="520"/>
                  </a:lnTo>
                  <a:lnTo>
                    <a:pt x="165" y="522"/>
                  </a:lnTo>
                  <a:lnTo>
                    <a:pt x="158" y="521"/>
                  </a:lnTo>
                  <a:lnTo>
                    <a:pt x="151" y="520"/>
                  </a:lnTo>
                  <a:lnTo>
                    <a:pt x="147" y="519"/>
                  </a:lnTo>
                  <a:lnTo>
                    <a:pt x="150" y="521"/>
                  </a:lnTo>
                  <a:lnTo>
                    <a:pt x="154" y="524"/>
                  </a:lnTo>
                  <a:lnTo>
                    <a:pt x="160" y="527"/>
                  </a:lnTo>
                  <a:lnTo>
                    <a:pt x="172" y="532"/>
                  </a:lnTo>
                  <a:lnTo>
                    <a:pt x="172" y="534"/>
                  </a:lnTo>
                  <a:lnTo>
                    <a:pt x="172" y="536"/>
                  </a:lnTo>
                  <a:lnTo>
                    <a:pt x="172" y="538"/>
                  </a:lnTo>
                  <a:lnTo>
                    <a:pt x="173" y="540"/>
                  </a:lnTo>
                  <a:lnTo>
                    <a:pt x="167" y="540"/>
                  </a:lnTo>
                  <a:lnTo>
                    <a:pt x="162" y="540"/>
                  </a:lnTo>
                  <a:lnTo>
                    <a:pt x="156" y="540"/>
                  </a:lnTo>
                  <a:lnTo>
                    <a:pt x="150" y="540"/>
                  </a:lnTo>
                  <a:lnTo>
                    <a:pt x="159" y="543"/>
                  </a:lnTo>
                  <a:lnTo>
                    <a:pt x="168" y="546"/>
                  </a:lnTo>
                  <a:lnTo>
                    <a:pt x="175" y="553"/>
                  </a:lnTo>
                  <a:lnTo>
                    <a:pt x="177" y="565"/>
                  </a:lnTo>
                  <a:lnTo>
                    <a:pt x="172" y="564"/>
                  </a:lnTo>
                  <a:lnTo>
                    <a:pt x="167" y="564"/>
                  </a:lnTo>
                  <a:lnTo>
                    <a:pt x="161" y="563"/>
                  </a:lnTo>
                  <a:lnTo>
                    <a:pt x="156" y="563"/>
                  </a:lnTo>
                  <a:lnTo>
                    <a:pt x="156" y="564"/>
                  </a:lnTo>
                  <a:lnTo>
                    <a:pt x="155" y="564"/>
                  </a:lnTo>
                  <a:lnTo>
                    <a:pt x="155" y="565"/>
                  </a:lnTo>
                  <a:lnTo>
                    <a:pt x="162" y="567"/>
                  </a:lnTo>
                  <a:lnTo>
                    <a:pt x="168" y="570"/>
                  </a:lnTo>
                  <a:lnTo>
                    <a:pt x="174" y="573"/>
                  </a:lnTo>
                  <a:lnTo>
                    <a:pt x="181" y="576"/>
                  </a:lnTo>
                  <a:lnTo>
                    <a:pt x="181" y="577"/>
                  </a:lnTo>
                  <a:lnTo>
                    <a:pt x="181" y="578"/>
                  </a:lnTo>
                  <a:lnTo>
                    <a:pt x="181" y="580"/>
                  </a:lnTo>
                  <a:lnTo>
                    <a:pt x="182" y="581"/>
                  </a:lnTo>
                  <a:lnTo>
                    <a:pt x="178" y="581"/>
                  </a:lnTo>
                  <a:lnTo>
                    <a:pt x="173" y="581"/>
                  </a:lnTo>
                  <a:lnTo>
                    <a:pt x="169" y="581"/>
                  </a:lnTo>
                  <a:lnTo>
                    <a:pt x="165" y="581"/>
                  </a:lnTo>
                  <a:lnTo>
                    <a:pt x="165" y="582"/>
                  </a:lnTo>
                  <a:lnTo>
                    <a:pt x="166" y="583"/>
                  </a:lnTo>
                  <a:lnTo>
                    <a:pt x="166" y="585"/>
                  </a:lnTo>
                  <a:lnTo>
                    <a:pt x="166" y="586"/>
                  </a:lnTo>
                  <a:lnTo>
                    <a:pt x="171" y="587"/>
                  </a:lnTo>
                  <a:lnTo>
                    <a:pt x="176" y="589"/>
                  </a:lnTo>
                  <a:lnTo>
                    <a:pt x="181" y="590"/>
                  </a:lnTo>
                  <a:lnTo>
                    <a:pt x="186" y="592"/>
                  </a:lnTo>
                  <a:lnTo>
                    <a:pt x="187" y="596"/>
                  </a:lnTo>
                  <a:lnTo>
                    <a:pt x="187" y="599"/>
                  </a:lnTo>
                  <a:lnTo>
                    <a:pt x="187" y="602"/>
                  </a:lnTo>
                  <a:lnTo>
                    <a:pt x="187" y="606"/>
                  </a:lnTo>
                  <a:lnTo>
                    <a:pt x="180" y="605"/>
                  </a:lnTo>
                  <a:lnTo>
                    <a:pt x="174" y="604"/>
                  </a:lnTo>
                  <a:lnTo>
                    <a:pt x="167" y="604"/>
                  </a:lnTo>
                  <a:lnTo>
                    <a:pt x="160" y="603"/>
                  </a:lnTo>
                  <a:lnTo>
                    <a:pt x="160" y="604"/>
                  </a:lnTo>
                  <a:lnTo>
                    <a:pt x="160" y="605"/>
                  </a:lnTo>
                  <a:lnTo>
                    <a:pt x="159" y="606"/>
                  </a:lnTo>
                  <a:lnTo>
                    <a:pt x="162" y="608"/>
                  </a:lnTo>
                  <a:lnTo>
                    <a:pt x="165" y="609"/>
                  </a:lnTo>
                  <a:lnTo>
                    <a:pt x="168" y="610"/>
                  </a:lnTo>
                  <a:lnTo>
                    <a:pt x="170" y="611"/>
                  </a:lnTo>
                  <a:lnTo>
                    <a:pt x="174" y="612"/>
                  </a:lnTo>
                  <a:lnTo>
                    <a:pt x="178" y="613"/>
                  </a:lnTo>
                  <a:lnTo>
                    <a:pt x="183" y="615"/>
                  </a:lnTo>
                  <a:lnTo>
                    <a:pt x="190" y="617"/>
                  </a:lnTo>
                  <a:lnTo>
                    <a:pt x="191" y="619"/>
                  </a:lnTo>
                  <a:lnTo>
                    <a:pt x="192" y="621"/>
                  </a:lnTo>
                  <a:lnTo>
                    <a:pt x="192" y="624"/>
                  </a:lnTo>
                  <a:lnTo>
                    <a:pt x="191" y="628"/>
                  </a:lnTo>
                  <a:lnTo>
                    <a:pt x="188" y="629"/>
                  </a:lnTo>
                  <a:lnTo>
                    <a:pt x="185" y="629"/>
                  </a:lnTo>
                  <a:lnTo>
                    <a:pt x="181" y="629"/>
                  </a:lnTo>
                  <a:lnTo>
                    <a:pt x="178" y="630"/>
                  </a:lnTo>
                  <a:lnTo>
                    <a:pt x="178" y="631"/>
                  </a:lnTo>
                  <a:lnTo>
                    <a:pt x="177" y="631"/>
                  </a:lnTo>
                  <a:lnTo>
                    <a:pt x="177" y="632"/>
                  </a:lnTo>
                  <a:lnTo>
                    <a:pt x="184" y="635"/>
                  </a:lnTo>
                  <a:lnTo>
                    <a:pt x="193" y="640"/>
                  </a:lnTo>
                  <a:lnTo>
                    <a:pt x="200" y="648"/>
                  </a:lnTo>
                  <a:lnTo>
                    <a:pt x="203" y="658"/>
                  </a:lnTo>
                  <a:lnTo>
                    <a:pt x="199" y="659"/>
                  </a:lnTo>
                  <a:lnTo>
                    <a:pt x="194" y="661"/>
                  </a:lnTo>
                  <a:lnTo>
                    <a:pt x="189" y="662"/>
                  </a:lnTo>
                  <a:lnTo>
                    <a:pt x="186" y="664"/>
                  </a:lnTo>
                  <a:lnTo>
                    <a:pt x="197" y="666"/>
                  </a:lnTo>
                  <a:lnTo>
                    <a:pt x="209" y="668"/>
                  </a:lnTo>
                  <a:lnTo>
                    <a:pt x="221" y="670"/>
                  </a:lnTo>
                  <a:lnTo>
                    <a:pt x="234" y="671"/>
                  </a:lnTo>
                  <a:lnTo>
                    <a:pt x="246" y="673"/>
                  </a:lnTo>
                  <a:lnTo>
                    <a:pt x="259" y="674"/>
                  </a:lnTo>
                  <a:lnTo>
                    <a:pt x="272" y="676"/>
                  </a:lnTo>
                  <a:lnTo>
                    <a:pt x="286" y="679"/>
                  </a:lnTo>
                  <a:lnTo>
                    <a:pt x="285" y="680"/>
                  </a:lnTo>
                  <a:lnTo>
                    <a:pt x="283" y="680"/>
                  </a:lnTo>
                  <a:lnTo>
                    <a:pt x="280" y="681"/>
                  </a:lnTo>
                  <a:lnTo>
                    <a:pt x="276" y="681"/>
                  </a:lnTo>
                  <a:lnTo>
                    <a:pt x="268" y="681"/>
                  </a:lnTo>
                  <a:lnTo>
                    <a:pt x="257" y="681"/>
                  </a:lnTo>
                  <a:lnTo>
                    <a:pt x="242" y="682"/>
                  </a:lnTo>
                  <a:lnTo>
                    <a:pt x="222" y="682"/>
                  </a:lnTo>
                  <a:lnTo>
                    <a:pt x="222" y="683"/>
                  </a:lnTo>
                  <a:lnTo>
                    <a:pt x="222" y="684"/>
                  </a:lnTo>
                  <a:lnTo>
                    <a:pt x="222" y="685"/>
                  </a:lnTo>
                  <a:lnTo>
                    <a:pt x="222" y="686"/>
                  </a:lnTo>
                  <a:lnTo>
                    <a:pt x="233" y="686"/>
                  </a:lnTo>
                  <a:lnTo>
                    <a:pt x="243" y="687"/>
                  </a:lnTo>
                  <a:lnTo>
                    <a:pt x="254" y="688"/>
                  </a:lnTo>
                  <a:lnTo>
                    <a:pt x="265" y="688"/>
                  </a:lnTo>
                  <a:lnTo>
                    <a:pt x="276" y="689"/>
                  </a:lnTo>
                  <a:lnTo>
                    <a:pt x="287" y="690"/>
                  </a:lnTo>
                  <a:lnTo>
                    <a:pt x="298" y="691"/>
                  </a:lnTo>
                  <a:lnTo>
                    <a:pt x="309" y="692"/>
                  </a:lnTo>
                  <a:lnTo>
                    <a:pt x="320" y="693"/>
                  </a:lnTo>
                  <a:lnTo>
                    <a:pt x="331" y="694"/>
                  </a:lnTo>
                  <a:lnTo>
                    <a:pt x="343" y="695"/>
                  </a:lnTo>
                  <a:lnTo>
                    <a:pt x="354" y="696"/>
                  </a:lnTo>
                  <a:lnTo>
                    <a:pt x="365" y="697"/>
                  </a:lnTo>
                  <a:lnTo>
                    <a:pt x="376" y="698"/>
                  </a:lnTo>
                  <a:lnTo>
                    <a:pt x="387" y="700"/>
                  </a:lnTo>
                  <a:lnTo>
                    <a:pt x="398" y="701"/>
                  </a:lnTo>
                  <a:lnTo>
                    <a:pt x="398" y="702"/>
                  </a:lnTo>
                  <a:lnTo>
                    <a:pt x="398" y="703"/>
                  </a:lnTo>
                  <a:lnTo>
                    <a:pt x="398" y="704"/>
                  </a:lnTo>
                  <a:lnTo>
                    <a:pt x="398" y="705"/>
                  </a:lnTo>
                  <a:lnTo>
                    <a:pt x="384" y="705"/>
                  </a:lnTo>
                  <a:lnTo>
                    <a:pt x="369" y="705"/>
                  </a:lnTo>
                  <a:lnTo>
                    <a:pt x="355" y="706"/>
                  </a:lnTo>
                  <a:lnTo>
                    <a:pt x="341" y="706"/>
                  </a:lnTo>
                  <a:lnTo>
                    <a:pt x="326" y="707"/>
                  </a:lnTo>
                  <a:lnTo>
                    <a:pt x="312" y="707"/>
                  </a:lnTo>
                  <a:lnTo>
                    <a:pt x="298" y="708"/>
                  </a:lnTo>
                  <a:lnTo>
                    <a:pt x="283" y="708"/>
                  </a:lnTo>
                  <a:lnTo>
                    <a:pt x="269" y="709"/>
                  </a:lnTo>
                  <a:lnTo>
                    <a:pt x="255" y="710"/>
                  </a:lnTo>
                  <a:lnTo>
                    <a:pt x="241" y="711"/>
                  </a:lnTo>
                  <a:lnTo>
                    <a:pt x="227" y="712"/>
                  </a:lnTo>
                  <a:lnTo>
                    <a:pt x="213" y="714"/>
                  </a:lnTo>
                  <a:lnTo>
                    <a:pt x="199" y="715"/>
                  </a:lnTo>
                  <a:lnTo>
                    <a:pt x="185" y="716"/>
                  </a:lnTo>
                  <a:lnTo>
                    <a:pt x="171" y="718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28"/>
            <p:cNvSpPr>
              <a:spLocks/>
            </p:cNvSpPr>
            <p:nvPr/>
          </p:nvSpPr>
          <p:spPr bwMode="auto">
            <a:xfrm>
              <a:off x="2835" y="1344"/>
              <a:ext cx="1769" cy="2009"/>
            </a:xfrm>
            <a:custGeom>
              <a:avLst/>
              <a:gdLst>
                <a:gd name="T0" fmla="*/ 172773366 w 847"/>
                <a:gd name="T1" fmla="*/ 903610727 h 930"/>
                <a:gd name="T2" fmla="*/ 87563439 w 847"/>
                <a:gd name="T3" fmla="*/ 880181423 h 930"/>
                <a:gd name="T4" fmla="*/ 21664093 w 847"/>
                <a:gd name="T5" fmla="*/ 934210642 h 930"/>
                <a:gd name="T6" fmla="*/ 12055923 w 847"/>
                <a:gd name="T7" fmla="*/ 919134682 h 930"/>
                <a:gd name="T8" fmla="*/ 81286051 w 847"/>
                <a:gd name="T9" fmla="*/ 843758599 h 930"/>
                <a:gd name="T10" fmla="*/ 9050348 w 847"/>
                <a:gd name="T11" fmla="*/ 912781311 h 930"/>
                <a:gd name="T12" fmla="*/ 33148245 w 847"/>
                <a:gd name="T13" fmla="*/ 838554626 h 930"/>
                <a:gd name="T14" fmla="*/ 76104306 w 847"/>
                <a:gd name="T15" fmla="*/ 794273937 h 930"/>
                <a:gd name="T16" fmla="*/ 2763832 w 847"/>
                <a:gd name="T17" fmla="*/ 873943804 h 930"/>
                <a:gd name="T18" fmla="*/ 30944971 w 847"/>
                <a:gd name="T19" fmla="*/ 793363715 h 930"/>
                <a:gd name="T20" fmla="*/ 29869734 w 847"/>
                <a:gd name="T21" fmla="*/ 776676501 h 930"/>
                <a:gd name="T22" fmla="*/ 19895481 w 847"/>
                <a:gd name="T23" fmla="*/ 755369727 h 930"/>
                <a:gd name="T24" fmla="*/ 73104027 w 847"/>
                <a:gd name="T25" fmla="*/ 695629466 h 930"/>
                <a:gd name="T26" fmla="*/ 12620061 w 847"/>
                <a:gd name="T27" fmla="*/ 752448933 h 930"/>
                <a:gd name="T28" fmla="*/ 31996713 w 847"/>
                <a:gd name="T29" fmla="*/ 684055583 h 930"/>
                <a:gd name="T30" fmla="*/ 89242297 w 847"/>
                <a:gd name="T31" fmla="*/ 630508645 h 930"/>
                <a:gd name="T32" fmla="*/ 6290468 w 847"/>
                <a:gd name="T33" fmla="*/ 710170673 h 930"/>
                <a:gd name="T34" fmla="*/ 37762154 w 847"/>
                <a:gd name="T35" fmla="*/ 621370101 h 930"/>
                <a:gd name="T36" fmla="*/ 70395502 w 847"/>
                <a:gd name="T37" fmla="*/ 582420007 h 930"/>
                <a:gd name="T38" fmla="*/ 5247869 w 847"/>
                <a:gd name="T39" fmla="*/ 645658952 h 930"/>
                <a:gd name="T40" fmla="*/ 76685674 w 847"/>
                <a:gd name="T41" fmla="*/ 512061526 h 930"/>
                <a:gd name="T42" fmla="*/ 15320077 w 847"/>
                <a:gd name="T43" fmla="*/ 556116621 h 930"/>
                <a:gd name="T44" fmla="*/ 78868064 w 847"/>
                <a:gd name="T45" fmla="*/ 470228056 h 930"/>
                <a:gd name="T46" fmla="*/ 41050437 w 847"/>
                <a:gd name="T47" fmla="*/ 496553226 h 930"/>
                <a:gd name="T48" fmla="*/ 9050348 w 847"/>
                <a:gd name="T49" fmla="*/ 542659704 h 930"/>
                <a:gd name="T50" fmla="*/ 83476865 w 847"/>
                <a:gd name="T51" fmla="*/ 416694233 h 930"/>
                <a:gd name="T52" fmla="*/ 10372802 w 847"/>
                <a:gd name="T53" fmla="*/ 484797731 h 930"/>
                <a:gd name="T54" fmla="*/ 54296489 w 847"/>
                <a:gd name="T55" fmla="*/ 380888967 h 930"/>
                <a:gd name="T56" fmla="*/ 82451499 w 847"/>
                <a:gd name="T57" fmla="*/ 355496138 h 930"/>
                <a:gd name="T58" fmla="*/ 11537844 w 847"/>
                <a:gd name="T59" fmla="*/ 431308695 h 930"/>
                <a:gd name="T60" fmla="*/ 56611972 w 847"/>
                <a:gd name="T61" fmla="*/ 324466072 h 930"/>
                <a:gd name="T62" fmla="*/ 58297245 w 847"/>
                <a:gd name="T63" fmla="*/ 310349635 h 930"/>
                <a:gd name="T64" fmla="*/ 10960425 w 847"/>
                <a:gd name="T65" fmla="*/ 365185878 h 930"/>
                <a:gd name="T66" fmla="*/ 70913314 w 847"/>
                <a:gd name="T67" fmla="*/ 255896228 h 930"/>
                <a:gd name="T68" fmla="*/ 92583430 w 847"/>
                <a:gd name="T69" fmla="*/ 231597103 h 930"/>
                <a:gd name="T70" fmla="*/ 12620061 w 847"/>
                <a:gd name="T71" fmla="*/ 315751361 h 930"/>
                <a:gd name="T72" fmla="*/ 54296489 w 847"/>
                <a:gd name="T73" fmla="*/ 216137662 h 930"/>
                <a:gd name="T74" fmla="*/ 113400814 w 847"/>
                <a:gd name="T75" fmla="*/ 174490496 h 930"/>
                <a:gd name="T76" fmla="*/ 94499466 w 847"/>
                <a:gd name="T77" fmla="*/ 172912785 h 930"/>
                <a:gd name="T78" fmla="*/ 23592203 w 847"/>
                <a:gd name="T79" fmla="*/ 243265993 h 930"/>
                <a:gd name="T80" fmla="*/ 24097339 w 847"/>
                <a:gd name="T81" fmla="*/ 197292720 h 930"/>
                <a:gd name="T82" fmla="*/ 101861464 w 847"/>
                <a:gd name="T83" fmla="*/ 128134176 h 930"/>
                <a:gd name="T84" fmla="*/ 97144528 w 847"/>
                <a:gd name="T85" fmla="*/ 123032419 h 930"/>
                <a:gd name="T86" fmla="*/ 24673394 w 847"/>
                <a:gd name="T87" fmla="*/ 181680498 h 930"/>
                <a:gd name="T88" fmla="*/ 23592203 w 847"/>
                <a:gd name="T89" fmla="*/ 139421781 h 930"/>
                <a:gd name="T90" fmla="*/ 81761037 w 847"/>
                <a:gd name="T91" fmla="*/ 85890388 h 930"/>
                <a:gd name="T92" fmla="*/ 81286051 w 847"/>
                <a:gd name="T93" fmla="*/ 75798203 h 930"/>
                <a:gd name="T94" fmla="*/ 22140501 w 847"/>
                <a:gd name="T95" fmla="*/ 125768578 h 930"/>
                <a:gd name="T96" fmla="*/ 66193125 w 847"/>
                <a:gd name="T97" fmla="*/ 51508360 h 930"/>
                <a:gd name="T98" fmla="*/ 184835774 w 847"/>
                <a:gd name="T99" fmla="*/ 918027 h 930"/>
                <a:gd name="T100" fmla="*/ 260066684 w 847"/>
                <a:gd name="T101" fmla="*/ 67032231 h 930"/>
                <a:gd name="T102" fmla="*/ 298478742 w 847"/>
                <a:gd name="T103" fmla="*/ 109290974 h 930"/>
                <a:gd name="T104" fmla="*/ 348806756 w 847"/>
                <a:gd name="T105" fmla="*/ 105871537 h 930"/>
                <a:gd name="T106" fmla="*/ 438049218 w 847"/>
                <a:gd name="T107" fmla="*/ 82983015 h 930"/>
                <a:gd name="T108" fmla="*/ 473829488 w 847"/>
                <a:gd name="T109" fmla="*/ 174490496 h 930"/>
                <a:gd name="T110" fmla="*/ 409868724 w 847"/>
                <a:gd name="T111" fmla="*/ 534318699 h 930"/>
                <a:gd name="T112" fmla="*/ 333987515 w 847"/>
                <a:gd name="T113" fmla="*/ 936204123 h 930"/>
                <a:gd name="T114" fmla="*/ 276205112 w 847"/>
                <a:gd name="T115" fmla="*/ 975949099 h 9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47"/>
                <a:gd name="T175" fmla="*/ 0 h 930"/>
                <a:gd name="T176" fmla="*/ 847 w 847"/>
                <a:gd name="T177" fmla="*/ 930 h 9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47" h="930">
                  <a:moveTo>
                    <a:pt x="472" y="930"/>
                  </a:moveTo>
                  <a:lnTo>
                    <a:pt x="446" y="928"/>
                  </a:lnTo>
                  <a:lnTo>
                    <a:pt x="424" y="925"/>
                  </a:lnTo>
                  <a:lnTo>
                    <a:pt x="404" y="921"/>
                  </a:lnTo>
                  <a:lnTo>
                    <a:pt x="387" y="916"/>
                  </a:lnTo>
                  <a:lnTo>
                    <a:pt x="370" y="910"/>
                  </a:lnTo>
                  <a:lnTo>
                    <a:pt x="354" y="901"/>
                  </a:lnTo>
                  <a:lnTo>
                    <a:pt x="337" y="890"/>
                  </a:lnTo>
                  <a:lnTo>
                    <a:pt x="318" y="876"/>
                  </a:lnTo>
                  <a:lnTo>
                    <a:pt x="302" y="861"/>
                  </a:lnTo>
                  <a:lnTo>
                    <a:pt x="287" y="849"/>
                  </a:lnTo>
                  <a:lnTo>
                    <a:pt x="273" y="841"/>
                  </a:lnTo>
                  <a:lnTo>
                    <a:pt x="260" y="834"/>
                  </a:lnTo>
                  <a:lnTo>
                    <a:pt x="247" y="830"/>
                  </a:lnTo>
                  <a:lnTo>
                    <a:pt x="231" y="828"/>
                  </a:lnTo>
                  <a:lnTo>
                    <a:pt x="213" y="826"/>
                  </a:lnTo>
                  <a:lnTo>
                    <a:pt x="191" y="826"/>
                  </a:lnTo>
                  <a:lnTo>
                    <a:pt x="178" y="831"/>
                  </a:lnTo>
                  <a:lnTo>
                    <a:pt x="166" y="835"/>
                  </a:lnTo>
                  <a:lnTo>
                    <a:pt x="153" y="839"/>
                  </a:lnTo>
                  <a:lnTo>
                    <a:pt x="141" y="843"/>
                  </a:lnTo>
                  <a:lnTo>
                    <a:pt x="129" y="847"/>
                  </a:lnTo>
                  <a:lnTo>
                    <a:pt x="117" y="852"/>
                  </a:lnTo>
                  <a:lnTo>
                    <a:pt x="106" y="857"/>
                  </a:lnTo>
                  <a:lnTo>
                    <a:pt x="94" y="862"/>
                  </a:lnTo>
                  <a:lnTo>
                    <a:pt x="83" y="867"/>
                  </a:lnTo>
                  <a:lnTo>
                    <a:pt x="71" y="873"/>
                  </a:lnTo>
                  <a:lnTo>
                    <a:pt x="60" y="878"/>
                  </a:lnTo>
                  <a:lnTo>
                    <a:pt x="49" y="884"/>
                  </a:lnTo>
                  <a:lnTo>
                    <a:pt x="38" y="890"/>
                  </a:lnTo>
                  <a:lnTo>
                    <a:pt x="27" y="897"/>
                  </a:lnTo>
                  <a:lnTo>
                    <a:pt x="17" y="904"/>
                  </a:lnTo>
                  <a:lnTo>
                    <a:pt x="6" y="911"/>
                  </a:lnTo>
                  <a:lnTo>
                    <a:pt x="5" y="910"/>
                  </a:lnTo>
                  <a:lnTo>
                    <a:pt x="3" y="910"/>
                  </a:lnTo>
                  <a:lnTo>
                    <a:pt x="2" y="910"/>
                  </a:lnTo>
                  <a:lnTo>
                    <a:pt x="0" y="910"/>
                  </a:lnTo>
                  <a:lnTo>
                    <a:pt x="3" y="899"/>
                  </a:lnTo>
                  <a:lnTo>
                    <a:pt x="11" y="888"/>
                  </a:lnTo>
                  <a:lnTo>
                    <a:pt x="21" y="876"/>
                  </a:lnTo>
                  <a:lnTo>
                    <a:pt x="34" y="864"/>
                  </a:lnTo>
                  <a:lnTo>
                    <a:pt x="48" y="853"/>
                  </a:lnTo>
                  <a:lnTo>
                    <a:pt x="61" y="843"/>
                  </a:lnTo>
                  <a:lnTo>
                    <a:pt x="74" y="835"/>
                  </a:lnTo>
                  <a:lnTo>
                    <a:pt x="84" y="828"/>
                  </a:lnTo>
                  <a:lnTo>
                    <a:pt x="104" y="819"/>
                  </a:lnTo>
                  <a:lnTo>
                    <a:pt x="119" y="813"/>
                  </a:lnTo>
                  <a:lnTo>
                    <a:pt x="130" y="809"/>
                  </a:lnTo>
                  <a:lnTo>
                    <a:pt x="138" y="806"/>
                  </a:lnTo>
                  <a:lnTo>
                    <a:pt x="142" y="804"/>
                  </a:lnTo>
                  <a:lnTo>
                    <a:pt x="144" y="803"/>
                  </a:lnTo>
                  <a:lnTo>
                    <a:pt x="146" y="802"/>
                  </a:lnTo>
                  <a:lnTo>
                    <a:pt x="146" y="801"/>
                  </a:lnTo>
                  <a:lnTo>
                    <a:pt x="125" y="801"/>
                  </a:lnTo>
                  <a:lnTo>
                    <a:pt x="104" y="805"/>
                  </a:lnTo>
                  <a:lnTo>
                    <a:pt x="85" y="814"/>
                  </a:lnTo>
                  <a:lnTo>
                    <a:pt x="66" y="826"/>
                  </a:lnTo>
                  <a:lnTo>
                    <a:pt x="48" y="840"/>
                  </a:lnTo>
                  <a:lnTo>
                    <a:pt x="31" y="855"/>
                  </a:lnTo>
                  <a:lnTo>
                    <a:pt x="16" y="870"/>
                  </a:lnTo>
                  <a:lnTo>
                    <a:pt x="2" y="883"/>
                  </a:lnTo>
                  <a:lnTo>
                    <a:pt x="2" y="876"/>
                  </a:lnTo>
                  <a:lnTo>
                    <a:pt x="2" y="870"/>
                  </a:lnTo>
                  <a:lnTo>
                    <a:pt x="1" y="864"/>
                  </a:lnTo>
                  <a:lnTo>
                    <a:pt x="1" y="858"/>
                  </a:lnTo>
                  <a:lnTo>
                    <a:pt x="11" y="845"/>
                  </a:lnTo>
                  <a:lnTo>
                    <a:pt x="22" y="832"/>
                  </a:lnTo>
                  <a:lnTo>
                    <a:pt x="34" y="820"/>
                  </a:lnTo>
                  <a:lnTo>
                    <a:pt x="46" y="809"/>
                  </a:lnTo>
                  <a:lnTo>
                    <a:pt x="58" y="799"/>
                  </a:lnTo>
                  <a:lnTo>
                    <a:pt x="71" y="789"/>
                  </a:lnTo>
                  <a:lnTo>
                    <a:pt x="84" y="779"/>
                  </a:lnTo>
                  <a:lnTo>
                    <a:pt x="98" y="769"/>
                  </a:lnTo>
                  <a:lnTo>
                    <a:pt x="103" y="768"/>
                  </a:lnTo>
                  <a:lnTo>
                    <a:pt x="108" y="766"/>
                  </a:lnTo>
                  <a:lnTo>
                    <a:pt x="113" y="765"/>
                  </a:lnTo>
                  <a:lnTo>
                    <a:pt x="118" y="763"/>
                  </a:lnTo>
                  <a:lnTo>
                    <a:pt x="123" y="761"/>
                  </a:lnTo>
                  <a:lnTo>
                    <a:pt x="128" y="759"/>
                  </a:lnTo>
                  <a:lnTo>
                    <a:pt x="133" y="757"/>
                  </a:lnTo>
                  <a:lnTo>
                    <a:pt x="137" y="754"/>
                  </a:lnTo>
                  <a:lnTo>
                    <a:pt x="113" y="758"/>
                  </a:lnTo>
                  <a:lnTo>
                    <a:pt x="94" y="763"/>
                  </a:lnTo>
                  <a:lnTo>
                    <a:pt x="78" y="769"/>
                  </a:lnTo>
                  <a:lnTo>
                    <a:pt x="64" y="776"/>
                  </a:lnTo>
                  <a:lnTo>
                    <a:pt x="52" y="786"/>
                  </a:lnTo>
                  <a:lnTo>
                    <a:pt x="39" y="798"/>
                  </a:lnTo>
                  <a:lnTo>
                    <a:pt x="24" y="814"/>
                  </a:lnTo>
                  <a:lnTo>
                    <a:pt x="6" y="833"/>
                  </a:lnTo>
                  <a:lnTo>
                    <a:pt x="5" y="833"/>
                  </a:lnTo>
                  <a:lnTo>
                    <a:pt x="4" y="833"/>
                  </a:lnTo>
                  <a:lnTo>
                    <a:pt x="3" y="834"/>
                  </a:lnTo>
                  <a:lnTo>
                    <a:pt x="2" y="834"/>
                  </a:lnTo>
                  <a:lnTo>
                    <a:pt x="2" y="826"/>
                  </a:lnTo>
                  <a:lnTo>
                    <a:pt x="3" y="818"/>
                  </a:lnTo>
                  <a:lnTo>
                    <a:pt x="3" y="811"/>
                  </a:lnTo>
                  <a:lnTo>
                    <a:pt x="4" y="804"/>
                  </a:lnTo>
                  <a:lnTo>
                    <a:pt x="22" y="786"/>
                  </a:lnTo>
                  <a:lnTo>
                    <a:pt x="38" y="770"/>
                  </a:lnTo>
                  <a:lnTo>
                    <a:pt x="54" y="756"/>
                  </a:lnTo>
                  <a:lnTo>
                    <a:pt x="70" y="743"/>
                  </a:lnTo>
                  <a:lnTo>
                    <a:pt x="86" y="732"/>
                  </a:lnTo>
                  <a:lnTo>
                    <a:pt x="104" y="722"/>
                  </a:lnTo>
                  <a:lnTo>
                    <a:pt x="125" y="712"/>
                  </a:lnTo>
                  <a:lnTo>
                    <a:pt x="149" y="702"/>
                  </a:lnTo>
                  <a:lnTo>
                    <a:pt x="125" y="704"/>
                  </a:lnTo>
                  <a:lnTo>
                    <a:pt x="104" y="709"/>
                  </a:lnTo>
                  <a:lnTo>
                    <a:pt x="85" y="717"/>
                  </a:lnTo>
                  <a:lnTo>
                    <a:pt x="68" y="728"/>
                  </a:lnTo>
                  <a:lnTo>
                    <a:pt x="52" y="740"/>
                  </a:lnTo>
                  <a:lnTo>
                    <a:pt x="36" y="754"/>
                  </a:lnTo>
                  <a:lnTo>
                    <a:pt x="21" y="769"/>
                  </a:lnTo>
                  <a:lnTo>
                    <a:pt x="5" y="785"/>
                  </a:lnTo>
                  <a:lnTo>
                    <a:pt x="5" y="777"/>
                  </a:lnTo>
                  <a:lnTo>
                    <a:pt x="5" y="769"/>
                  </a:lnTo>
                  <a:lnTo>
                    <a:pt x="4" y="761"/>
                  </a:lnTo>
                  <a:lnTo>
                    <a:pt x="4" y="753"/>
                  </a:lnTo>
                  <a:lnTo>
                    <a:pt x="14" y="742"/>
                  </a:lnTo>
                  <a:lnTo>
                    <a:pt x="24" y="731"/>
                  </a:lnTo>
                  <a:lnTo>
                    <a:pt x="35" y="720"/>
                  </a:lnTo>
                  <a:lnTo>
                    <a:pt x="47" y="710"/>
                  </a:lnTo>
                  <a:lnTo>
                    <a:pt x="59" y="701"/>
                  </a:lnTo>
                  <a:lnTo>
                    <a:pt x="71" y="692"/>
                  </a:lnTo>
                  <a:lnTo>
                    <a:pt x="83" y="683"/>
                  </a:lnTo>
                  <a:lnTo>
                    <a:pt x="96" y="675"/>
                  </a:lnTo>
                  <a:lnTo>
                    <a:pt x="102" y="672"/>
                  </a:lnTo>
                  <a:lnTo>
                    <a:pt x="109" y="670"/>
                  </a:lnTo>
                  <a:lnTo>
                    <a:pt x="115" y="667"/>
                  </a:lnTo>
                  <a:lnTo>
                    <a:pt x="122" y="665"/>
                  </a:lnTo>
                  <a:lnTo>
                    <a:pt x="128" y="663"/>
                  </a:lnTo>
                  <a:lnTo>
                    <a:pt x="135" y="661"/>
                  </a:lnTo>
                  <a:lnTo>
                    <a:pt x="141" y="658"/>
                  </a:lnTo>
                  <a:lnTo>
                    <a:pt x="148" y="656"/>
                  </a:lnTo>
                  <a:lnTo>
                    <a:pt x="124" y="658"/>
                  </a:lnTo>
                  <a:lnTo>
                    <a:pt x="104" y="662"/>
                  </a:lnTo>
                  <a:lnTo>
                    <a:pt x="85" y="669"/>
                  </a:lnTo>
                  <a:lnTo>
                    <a:pt x="69" y="678"/>
                  </a:lnTo>
                  <a:lnTo>
                    <a:pt x="53" y="689"/>
                  </a:lnTo>
                  <a:lnTo>
                    <a:pt x="38" y="702"/>
                  </a:lnTo>
                  <a:lnTo>
                    <a:pt x="22" y="717"/>
                  </a:lnTo>
                  <a:lnTo>
                    <a:pt x="5" y="732"/>
                  </a:lnTo>
                  <a:lnTo>
                    <a:pt x="4" y="727"/>
                  </a:lnTo>
                  <a:lnTo>
                    <a:pt x="4" y="721"/>
                  </a:lnTo>
                  <a:lnTo>
                    <a:pt x="3" y="715"/>
                  </a:lnTo>
                  <a:lnTo>
                    <a:pt x="3" y="708"/>
                  </a:lnTo>
                  <a:lnTo>
                    <a:pt x="8" y="697"/>
                  </a:lnTo>
                  <a:lnTo>
                    <a:pt x="16" y="685"/>
                  </a:lnTo>
                  <a:lnTo>
                    <a:pt x="28" y="674"/>
                  </a:lnTo>
                  <a:lnTo>
                    <a:pt x="42" y="662"/>
                  </a:lnTo>
                  <a:lnTo>
                    <a:pt x="56" y="652"/>
                  </a:lnTo>
                  <a:lnTo>
                    <a:pt x="71" y="641"/>
                  </a:lnTo>
                  <a:lnTo>
                    <a:pt x="84" y="633"/>
                  </a:lnTo>
                  <a:lnTo>
                    <a:pt x="96" y="625"/>
                  </a:lnTo>
                  <a:lnTo>
                    <a:pt x="106" y="621"/>
                  </a:lnTo>
                  <a:lnTo>
                    <a:pt x="116" y="617"/>
                  </a:lnTo>
                  <a:lnTo>
                    <a:pt x="126" y="613"/>
                  </a:lnTo>
                  <a:lnTo>
                    <a:pt x="136" y="609"/>
                  </a:lnTo>
                  <a:lnTo>
                    <a:pt x="144" y="606"/>
                  </a:lnTo>
                  <a:lnTo>
                    <a:pt x="151" y="603"/>
                  </a:lnTo>
                  <a:lnTo>
                    <a:pt x="156" y="601"/>
                  </a:lnTo>
                  <a:lnTo>
                    <a:pt x="158" y="600"/>
                  </a:lnTo>
                  <a:lnTo>
                    <a:pt x="138" y="599"/>
                  </a:lnTo>
                  <a:lnTo>
                    <a:pt x="118" y="604"/>
                  </a:lnTo>
                  <a:lnTo>
                    <a:pt x="98" y="612"/>
                  </a:lnTo>
                  <a:lnTo>
                    <a:pt x="78" y="624"/>
                  </a:lnTo>
                  <a:lnTo>
                    <a:pt x="59" y="637"/>
                  </a:lnTo>
                  <a:lnTo>
                    <a:pt x="42" y="651"/>
                  </a:lnTo>
                  <a:lnTo>
                    <a:pt x="26" y="665"/>
                  </a:lnTo>
                  <a:lnTo>
                    <a:pt x="13" y="677"/>
                  </a:lnTo>
                  <a:lnTo>
                    <a:pt x="11" y="677"/>
                  </a:lnTo>
                  <a:lnTo>
                    <a:pt x="9" y="678"/>
                  </a:lnTo>
                  <a:lnTo>
                    <a:pt x="7" y="678"/>
                  </a:lnTo>
                  <a:lnTo>
                    <a:pt x="5" y="679"/>
                  </a:lnTo>
                  <a:lnTo>
                    <a:pt x="5" y="660"/>
                  </a:lnTo>
                  <a:lnTo>
                    <a:pt x="8" y="648"/>
                  </a:lnTo>
                  <a:lnTo>
                    <a:pt x="14" y="638"/>
                  </a:lnTo>
                  <a:lnTo>
                    <a:pt x="26" y="625"/>
                  </a:lnTo>
                  <a:lnTo>
                    <a:pt x="39" y="614"/>
                  </a:lnTo>
                  <a:lnTo>
                    <a:pt x="52" y="603"/>
                  </a:lnTo>
                  <a:lnTo>
                    <a:pt x="66" y="592"/>
                  </a:lnTo>
                  <a:lnTo>
                    <a:pt x="80" y="582"/>
                  </a:lnTo>
                  <a:lnTo>
                    <a:pt x="95" y="573"/>
                  </a:lnTo>
                  <a:lnTo>
                    <a:pt x="111" y="565"/>
                  </a:lnTo>
                  <a:lnTo>
                    <a:pt x="128" y="559"/>
                  </a:lnTo>
                  <a:lnTo>
                    <a:pt x="145" y="556"/>
                  </a:lnTo>
                  <a:lnTo>
                    <a:pt x="145" y="555"/>
                  </a:lnTo>
                  <a:lnTo>
                    <a:pt x="145" y="552"/>
                  </a:lnTo>
                  <a:lnTo>
                    <a:pt x="145" y="551"/>
                  </a:lnTo>
                  <a:lnTo>
                    <a:pt x="145" y="550"/>
                  </a:lnTo>
                  <a:lnTo>
                    <a:pt x="123" y="555"/>
                  </a:lnTo>
                  <a:lnTo>
                    <a:pt x="103" y="560"/>
                  </a:lnTo>
                  <a:lnTo>
                    <a:pt x="86" y="567"/>
                  </a:lnTo>
                  <a:lnTo>
                    <a:pt x="70" y="576"/>
                  </a:lnTo>
                  <a:lnTo>
                    <a:pt x="55" y="586"/>
                  </a:lnTo>
                  <a:lnTo>
                    <a:pt x="41" y="598"/>
                  </a:lnTo>
                  <a:lnTo>
                    <a:pt x="25" y="611"/>
                  </a:lnTo>
                  <a:lnTo>
                    <a:pt x="9" y="625"/>
                  </a:lnTo>
                  <a:lnTo>
                    <a:pt x="9" y="622"/>
                  </a:lnTo>
                  <a:lnTo>
                    <a:pt x="9" y="618"/>
                  </a:lnTo>
                  <a:lnTo>
                    <a:pt x="9" y="615"/>
                  </a:lnTo>
                  <a:lnTo>
                    <a:pt x="9" y="612"/>
                  </a:lnTo>
                  <a:lnTo>
                    <a:pt x="15" y="593"/>
                  </a:lnTo>
                  <a:lnTo>
                    <a:pt x="28" y="575"/>
                  </a:lnTo>
                  <a:lnTo>
                    <a:pt x="46" y="557"/>
                  </a:lnTo>
                  <a:lnTo>
                    <a:pt x="67" y="538"/>
                  </a:lnTo>
                  <a:lnTo>
                    <a:pt x="90" y="522"/>
                  </a:lnTo>
                  <a:lnTo>
                    <a:pt x="114" y="508"/>
                  </a:lnTo>
                  <a:lnTo>
                    <a:pt x="136" y="496"/>
                  </a:lnTo>
                  <a:lnTo>
                    <a:pt x="156" y="486"/>
                  </a:lnTo>
                  <a:lnTo>
                    <a:pt x="134" y="488"/>
                  </a:lnTo>
                  <a:lnTo>
                    <a:pt x="114" y="495"/>
                  </a:lnTo>
                  <a:lnTo>
                    <a:pt x="95" y="505"/>
                  </a:lnTo>
                  <a:lnTo>
                    <a:pt x="78" y="517"/>
                  </a:lnTo>
                  <a:lnTo>
                    <a:pt x="61" y="531"/>
                  </a:lnTo>
                  <a:lnTo>
                    <a:pt x="45" y="546"/>
                  </a:lnTo>
                  <a:lnTo>
                    <a:pt x="30" y="562"/>
                  </a:lnTo>
                  <a:lnTo>
                    <a:pt x="15" y="576"/>
                  </a:lnTo>
                  <a:lnTo>
                    <a:pt x="14" y="560"/>
                  </a:lnTo>
                  <a:lnTo>
                    <a:pt x="19" y="544"/>
                  </a:lnTo>
                  <a:lnTo>
                    <a:pt x="27" y="530"/>
                  </a:lnTo>
                  <a:lnTo>
                    <a:pt x="38" y="517"/>
                  </a:lnTo>
                  <a:lnTo>
                    <a:pt x="51" y="504"/>
                  </a:lnTo>
                  <a:lnTo>
                    <a:pt x="64" y="493"/>
                  </a:lnTo>
                  <a:lnTo>
                    <a:pt x="78" y="482"/>
                  </a:lnTo>
                  <a:lnTo>
                    <a:pt x="91" y="471"/>
                  </a:lnTo>
                  <a:lnTo>
                    <a:pt x="100" y="466"/>
                  </a:lnTo>
                  <a:lnTo>
                    <a:pt x="110" y="461"/>
                  </a:lnTo>
                  <a:lnTo>
                    <a:pt x="119" y="456"/>
                  </a:lnTo>
                  <a:lnTo>
                    <a:pt x="128" y="452"/>
                  </a:lnTo>
                  <a:lnTo>
                    <a:pt x="138" y="448"/>
                  </a:lnTo>
                  <a:lnTo>
                    <a:pt x="148" y="444"/>
                  </a:lnTo>
                  <a:lnTo>
                    <a:pt x="159" y="440"/>
                  </a:lnTo>
                  <a:lnTo>
                    <a:pt x="170" y="436"/>
                  </a:lnTo>
                  <a:lnTo>
                    <a:pt x="153" y="437"/>
                  </a:lnTo>
                  <a:lnTo>
                    <a:pt x="138" y="440"/>
                  </a:lnTo>
                  <a:lnTo>
                    <a:pt x="123" y="444"/>
                  </a:lnTo>
                  <a:lnTo>
                    <a:pt x="110" y="449"/>
                  </a:lnTo>
                  <a:lnTo>
                    <a:pt x="97" y="456"/>
                  </a:lnTo>
                  <a:lnTo>
                    <a:pt x="84" y="464"/>
                  </a:lnTo>
                  <a:lnTo>
                    <a:pt x="72" y="473"/>
                  </a:lnTo>
                  <a:lnTo>
                    <a:pt x="60" y="482"/>
                  </a:lnTo>
                  <a:lnTo>
                    <a:pt x="48" y="495"/>
                  </a:lnTo>
                  <a:lnTo>
                    <a:pt x="39" y="505"/>
                  </a:lnTo>
                  <a:lnTo>
                    <a:pt x="32" y="512"/>
                  </a:lnTo>
                  <a:lnTo>
                    <a:pt x="27" y="517"/>
                  </a:lnTo>
                  <a:lnTo>
                    <a:pt x="23" y="521"/>
                  </a:lnTo>
                  <a:lnTo>
                    <a:pt x="21" y="523"/>
                  </a:lnTo>
                  <a:lnTo>
                    <a:pt x="18" y="524"/>
                  </a:lnTo>
                  <a:lnTo>
                    <a:pt x="16" y="525"/>
                  </a:lnTo>
                  <a:lnTo>
                    <a:pt x="16" y="517"/>
                  </a:lnTo>
                  <a:lnTo>
                    <a:pt x="16" y="509"/>
                  </a:lnTo>
                  <a:lnTo>
                    <a:pt x="16" y="501"/>
                  </a:lnTo>
                  <a:lnTo>
                    <a:pt x="16" y="493"/>
                  </a:lnTo>
                  <a:lnTo>
                    <a:pt x="32" y="473"/>
                  </a:lnTo>
                  <a:lnTo>
                    <a:pt x="48" y="455"/>
                  </a:lnTo>
                  <a:lnTo>
                    <a:pt x="65" y="440"/>
                  </a:lnTo>
                  <a:lnTo>
                    <a:pt x="83" y="427"/>
                  </a:lnTo>
                  <a:lnTo>
                    <a:pt x="103" y="416"/>
                  </a:lnTo>
                  <a:lnTo>
                    <a:pt x="123" y="406"/>
                  </a:lnTo>
                  <a:lnTo>
                    <a:pt x="146" y="397"/>
                  </a:lnTo>
                  <a:lnTo>
                    <a:pt x="170" y="388"/>
                  </a:lnTo>
                  <a:lnTo>
                    <a:pt x="147" y="390"/>
                  </a:lnTo>
                  <a:lnTo>
                    <a:pt x="125" y="395"/>
                  </a:lnTo>
                  <a:lnTo>
                    <a:pt x="105" y="403"/>
                  </a:lnTo>
                  <a:lnTo>
                    <a:pt x="85" y="413"/>
                  </a:lnTo>
                  <a:lnTo>
                    <a:pt x="67" y="426"/>
                  </a:lnTo>
                  <a:lnTo>
                    <a:pt x="50" y="439"/>
                  </a:lnTo>
                  <a:lnTo>
                    <a:pt x="34" y="454"/>
                  </a:lnTo>
                  <a:lnTo>
                    <a:pt x="18" y="470"/>
                  </a:lnTo>
                  <a:lnTo>
                    <a:pt x="18" y="462"/>
                  </a:lnTo>
                  <a:lnTo>
                    <a:pt x="18" y="453"/>
                  </a:lnTo>
                  <a:lnTo>
                    <a:pt x="17" y="444"/>
                  </a:lnTo>
                  <a:lnTo>
                    <a:pt x="17" y="436"/>
                  </a:lnTo>
                  <a:lnTo>
                    <a:pt x="25" y="424"/>
                  </a:lnTo>
                  <a:lnTo>
                    <a:pt x="35" y="413"/>
                  </a:lnTo>
                  <a:lnTo>
                    <a:pt x="46" y="402"/>
                  </a:lnTo>
                  <a:lnTo>
                    <a:pt x="58" y="391"/>
                  </a:lnTo>
                  <a:lnTo>
                    <a:pt x="70" y="381"/>
                  </a:lnTo>
                  <a:lnTo>
                    <a:pt x="83" y="372"/>
                  </a:lnTo>
                  <a:lnTo>
                    <a:pt x="95" y="363"/>
                  </a:lnTo>
                  <a:lnTo>
                    <a:pt x="108" y="356"/>
                  </a:lnTo>
                  <a:lnTo>
                    <a:pt x="126" y="351"/>
                  </a:lnTo>
                  <a:lnTo>
                    <a:pt x="139" y="348"/>
                  </a:lnTo>
                  <a:lnTo>
                    <a:pt x="149" y="345"/>
                  </a:lnTo>
                  <a:lnTo>
                    <a:pt x="156" y="343"/>
                  </a:lnTo>
                  <a:lnTo>
                    <a:pt x="161" y="342"/>
                  </a:lnTo>
                  <a:lnTo>
                    <a:pt x="165" y="341"/>
                  </a:lnTo>
                  <a:lnTo>
                    <a:pt x="168" y="339"/>
                  </a:lnTo>
                  <a:lnTo>
                    <a:pt x="171" y="338"/>
                  </a:lnTo>
                  <a:lnTo>
                    <a:pt x="144" y="339"/>
                  </a:lnTo>
                  <a:lnTo>
                    <a:pt x="122" y="342"/>
                  </a:lnTo>
                  <a:lnTo>
                    <a:pt x="104" y="348"/>
                  </a:lnTo>
                  <a:lnTo>
                    <a:pt x="88" y="356"/>
                  </a:lnTo>
                  <a:lnTo>
                    <a:pt x="73" y="366"/>
                  </a:lnTo>
                  <a:lnTo>
                    <a:pt x="58" y="378"/>
                  </a:lnTo>
                  <a:lnTo>
                    <a:pt x="42" y="393"/>
                  </a:lnTo>
                  <a:lnTo>
                    <a:pt x="24" y="410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20" y="411"/>
                  </a:lnTo>
                  <a:lnTo>
                    <a:pt x="18" y="411"/>
                  </a:lnTo>
                  <a:lnTo>
                    <a:pt x="20" y="391"/>
                  </a:lnTo>
                  <a:lnTo>
                    <a:pt x="24" y="376"/>
                  </a:lnTo>
                  <a:lnTo>
                    <a:pt x="30" y="363"/>
                  </a:lnTo>
                  <a:lnTo>
                    <a:pt x="38" y="353"/>
                  </a:lnTo>
                  <a:lnTo>
                    <a:pt x="48" y="343"/>
                  </a:lnTo>
                  <a:lnTo>
                    <a:pt x="60" y="334"/>
                  </a:lnTo>
                  <a:lnTo>
                    <a:pt x="74" y="325"/>
                  </a:lnTo>
                  <a:lnTo>
                    <a:pt x="90" y="313"/>
                  </a:lnTo>
                  <a:lnTo>
                    <a:pt x="99" y="309"/>
                  </a:lnTo>
                  <a:lnTo>
                    <a:pt x="108" y="305"/>
                  </a:lnTo>
                  <a:lnTo>
                    <a:pt x="117" y="302"/>
                  </a:lnTo>
                  <a:lnTo>
                    <a:pt x="125" y="298"/>
                  </a:lnTo>
                  <a:lnTo>
                    <a:pt x="134" y="295"/>
                  </a:lnTo>
                  <a:lnTo>
                    <a:pt x="144" y="292"/>
                  </a:lnTo>
                  <a:lnTo>
                    <a:pt x="153" y="290"/>
                  </a:lnTo>
                  <a:lnTo>
                    <a:pt x="163" y="287"/>
                  </a:lnTo>
                  <a:lnTo>
                    <a:pt x="141" y="288"/>
                  </a:lnTo>
                  <a:lnTo>
                    <a:pt x="121" y="291"/>
                  </a:lnTo>
                  <a:lnTo>
                    <a:pt x="102" y="296"/>
                  </a:lnTo>
                  <a:lnTo>
                    <a:pt x="85" y="304"/>
                  </a:lnTo>
                  <a:lnTo>
                    <a:pt x="68" y="313"/>
                  </a:lnTo>
                  <a:lnTo>
                    <a:pt x="53" y="325"/>
                  </a:lnTo>
                  <a:lnTo>
                    <a:pt x="38" y="339"/>
                  </a:lnTo>
                  <a:lnTo>
                    <a:pt x="23" y="355"/>
                  </a:lnTo>
                  <a:lnTo>
                    <a:pt x="22" y="355"/>
                  </a:lnTo>
                  <a:lnTo>
                    <a:pt x="21" y="355"/>
                  </a:lnTo>
                  <a:lnTo>
                    <a:pt x="19" y="355"/>
                  </a:lnTo>
                  <a:lnTo>
                    <a:pt x="18" y="356"/>
                  </a:lnTo>
                  <a:lnTo>
                    <a:pt x="19" y="348"/>
                  </a:lnTo>
                  <a:lnTo>
                    <a:pt x="19" y="339"/>
                  </a:lnTo>
                  <a:lnTo>
                    <a:pt x="19" y="331"/>
                  </a:lnTo>
                  <a:lnTo>
                    <a:pt x="20" y="323"/>
                  </a:lnTo>
                  <a:lnTo>
                    <a:pt x="34" y="309"/>
                  </a:lnTo>
                  <a:lnTo>
                    <a:pt x="48" y="297"/>
                  </a:lnTo>
                  <a:lnTo>
                    <a:pt x="63" y="286"/>
                  </a:lnTo>
                  <a:lnTo>
                    <a:pt x="77" y="274"/>
                  </a:lnTo>
                  <a:lnTo>
                    <a:pt x="92" y="264"/>
                  </a:lnTo>
                  <a:lnTo>
                    <a:pt x="108" y="254"/>
                  </a:lnTo>
                  <a:lnTo>
                    <a:pt x="124" y="244"/>
                  </a:lnTo>
                  <a:lnTo>
                    <a:pt x="141" y="234"/>
                  </a:lnTo>
                  <a:lnTo>
                    <a:pt x="149" y="232"/>
                  </a:lnTo>
                  <a:lnTo>
                    <a:pt x="156" y="230"/>
                  </a:lnTo>
                  <a:lnTo>
                    <a:pt x="164" y="228"/>
                  </a:lnTo>
                  <a:lnTo>
                    <a:pt x="170" y="227"/>
                  </a:lnTo>
                  <a:lnTo>
                    <a:pt x="175" y="226"/>
                  </a:lnTo>
                  <a:lnTo>
                    <a:pt x="180" y="225"/>
                  </a:lnTo>
                  <a:lnTo>
                    <a:pt x="183" y="224"/>
                  </a:lnTo>
                  <a:lnTo>
                    <a:pt x="184" y="223"/>
                  </a:lnTo>
                  <a:lnTo>
                    <a:pt x="162" y="221"/>
                  </a:lnTo>
                  <a:lnTo>
                    <a:pt x="140" y="224"/>
                  </a:lnTo>
                  <a:lnTo>
                    <a:pt x="118" y="232"/>
                  </a:lnTo>
                  <a:lnTo>
                    <a:pt x="98" y="243"/>
                  </a:lnTo>
                  <a:lnTo>
                    <a:pt x="78" y="256"/>
                  </a:lnTo>
                  <a:lnTo>
                    <a:pt x="59" y="271"/>
                  </a:lnTo>
                  <a:lnTo>
                    <a:pt x="42" y="287"/>
                  </a:lnTo>
                  <a:lnTo>
                    <a:pt x="26" y="301"/>
                  </a:lnTo>
                  <a:lnTo>
                    <a:pt x="25" y="301"/>
                  </a:lnTo>
                  <a:lnTo>
                    <a:pt x="24" y="301"/>
                  </a:lnTo>
                  <a:lnTo>
                    <a:pt x="22" y="301"/>
                  </a:lnTo>
                  <a:lnTo>
                    <a:pt x="21" y="301"/>
                  </a:lnTo>
                  <a:lnTo>
                    <a:pt x="20" y="289"/>
                  </a:lnTo>
                  <a:lnTo>
                    <a:pt x="20" y="282"/>
                  </a:lnTo>
                  <a:lnTo>
                    <a:pt x="21" y="274"/>
                  </a:lnTo>
                  <a:lnTo>
                    <a:pt x="22" y="265"/>
                  </a:lnTo>
                  <a:lnTo>
                    <a:pt x="37" y="251"/>
                  </a:lnTo>
                  <a:lnTo>
                    <a:pt x="51" y="238"/>
                  </a:lnTo>
                  <a:lnTo>
                    <a:pt x="65" y="226"/>
                  </a:lnTo>
                  <a:lnTo>
                    <a:pt x="80" y="216"/>
                  </a:lnTo>
                  <a:lnTo>
                    <a:pt x="95" y="206"/>
                  </a:lnTo>
                  <a:lnTo>
                    <a:pt x="112" y="196"/>
                  </a:lnTo>
                  <a:lnTo>
                    <a:pt x="129" y="187"/>
                  </a:lnTo>
                  <a:lnTo>
                    <a:pt x="148" y="177"/>
                  </a:lnTo>
                  <a:lnTo>
                    <a:pt x="159" y="175"/>
                  </a:lnTo>
                  <a:lnTo>
                    <a:pt x="167" y="173"/>
                  </a:lnTo>
                  <a:lnTo>
                    <a:pt x="174" y="172"/>
                  </a:lnTo>
                  <a:lnTo>
                    <a:pt x="179" y="171"/>
                  </a:lnTo>
                  <a:lnTo>
                    <a:pt x="185" y="169"/>
                  </a:lnTo>
                  <a:lnTo>
                    <a:pt x="191" y="168"/>
                  </a:lnTo>
                  <a:lnTo>
                    <a:pt x="198" y="166"/>
                  </a:lnTo>
                  <a:lnTo>
                    <a:pt x="207" y="163"/>
                  </a:lnTo>
                  <a:lnTo>
                    <a:pt x="207" y="162"/>
                  </a:lnTo>
                  <a:lnTo>
                    <a:pt x="206" y="161"/>
                  </a:lnTo>
                  <a:lnTo>
                    <a:pt x="198" y="162"/>
                  </a:lnTo>
                  <a:lnTo>
                    <a:pt x="190" y="163"/>
                  </a:lnTo>
                  <a:lnTo>
                    <a:pt x="181" y="163"/>
                  </a:lnTo>
                  <a:lnTo>
                    <a:pt x="173" y="164"/>
                  </a:lnTo>
                  <a:lnTo>
                    <a:pt x="165" y="165"/>
                  </a:lnTo>
                  <a:lnTo>
                    <a:pt x="157" y="166"/>
                  </a:lnTo>
                  <a:lnTo>
                    <a:pt x="148" y="167"/>
                  </a:lnTo>
                  <a:lnTo>
                    <a:pt x="140" y="168"/>
                  </a:lnTo>
                  <a:lnTo>
                    <a:pt x="124" y="176"/>
                  </a:lnTo>
                  <a:lnTo>
                    <a:pt x="109" y="184"/>
                  </a:lnTo>
                  <a:lnTo>
                    <a:pt x="94" y="192"/>
                  </a:lnTo>
                  <a:lnTo>
                    <a:pt x="81" y="201"/>
                  </a:lnTo>
                  <a:lnTo>
                    <a:pt x="67" y="211"/>
                  </a:lnTo>
                  <a:lnTo>
                    <a:pt x="54" y="221"/>
                  </a:lnTo>
                  <a:lnTo>
                    <a:pt x="41" y="232"/>
                  </a:lnTo>
                  <a:lnTo>
                    <a:pt x="28" y="244"/>
                  </a:lnTo>
                  <a:lnTo>
                    <a:pt x="27" y="245"/>
                  </a:lnTo>
                  <a:lnTo>
                    <a:pt x="25" y="245"/>
                  </a:lnTo>
                  <a:lnTo>
                    <a:pt x="24" y="246"/>
                  </a:lnTo>
                  <a:lnTo>
                    <a:pt x="23" y="246"/>
                  </a:lnTo>
                  <a:lnTo>
                    <a:pt x="24" y="234"/>
                  </a:lnTo>
                  <a:lnTo>
                    <a:pt x="25" y="222"/>
                  </a:lnTo>
                  <a:lnTo>
                    <a:pt x="26" y="210"/>
                  </a:lnTo>
                  <a:lnTo>
                    <a:pt x="27" y="199"/>
                  </a:lnTo>
                  <a:lnTo>
                    <a:pt x="42" y="188"/>
                  </a:lnTo>
                  <a:lnTo>
                    <a:pt x="56" y="178"/>
                  </a:lnTo>
                  <a:lnTo>
                    <a:pt x="70" y="169"/>
                  </a:lnTo>
                  <a:lnTo>
                    <a:pt x="84" y="159"/>
                  </a:lnTo>
                  <a:lnTo>
                    <a:pt x="98" y="151"/>
                  </a:lnTo>
                  <a:lnTo>
                    <a:pt x="113" y="143"/>
                  </a:lnTo>
                  <a:lnTo>
                    <a:pt x="129" y="135"/>
                  </a:lnTo>
                  <a:lnTo>
                    <a:pt x="146" y="128"/>
                  </a:lnTo>
                  <a:lnTo>
                    <a:pt x="156" y="126"/>
                  </a:lnTo>
                  <a:lnTo>
                    <a:pt x="167" y="124"/>
                  </a:lnTo>
                  <a:lnTo>
                    <a:pt x="178" y="122"/>
                  </a:lnTo>
                  <a:lnTo>
                    <a:pt x="190" y="120"/>
                  </a:lnTo>
                  <a:lnTo>
                    <a:pt x="200" y="118"/>
                  </a:lnTo>
                  <a:lnTo>
                    <a:pt x="210" y="116"/>
                  </a:lnTo>
                  <a:lnTo>
                    <a:pt x="218" y="115"/>
                  </a:lnTo>
                  <a:lnTo>
                    <a:pt x="225" y="113"/>
                  </a:lnTo>
                  <a:lnTo>
                    <a:pt x="214" y="114"/>
                  </a:lnTo>
                  <a:lnTo>
                    <a:pt x="203" y="115"/>
                  </a:lnTo>
                  <a:lnTo>
                    <a:pt x="192" y="115"/>
                  </a:lnTo>
                  <a:lnTo>
                    <a:pt x="181" y="116"/>
                  </a:lnTo>
                  <a:lnTo>
                    <a:pt x="170" y="117"/>
                  </a:lnTo>
                  <a:lnTo>
                    <a:pt x="159" y="118"/>
                  </a:lnTo>
                  <a:lnTo>
                    <a:pt x="148" y="119"/>
                  </a:lnTo>
                  <a:lnTo>
                    <a:pt x="137" y="120"/>
                  </a:lnTo>
                  <a:lnTo>
                    <a:pt x="121" y="126"/>
                  </a:lnTo>
                  <a:lnTo>
                    <a:pt x="107" y="132"/>
                  </a:lnTo>
                  <a:lnTo>
                    <a:pt x="93" y="139"/>
                  </a:lnTo>
                  <a:lnTo>
                    <a:pt x="81" y="147"/>
                  </a:lnTo>
                  <a:lnTo>
                    <a:pt x="68" y="155"/>
                  </a:lnTo>
                  <a:lnTo>
                    <a:pt x="55" y="164"/>
                  </a:lnTo>
                  <a:lnTo>
                    <a:pt x="43" y="173"/>
                  </a:lnTo>
                  <a:lnTo>
                    <a:pt x="30" y="183"/>
                  </a:lnTo>
                  <a:lnTo>
                    <a:pt x="29" y="183"/>
                  </a:lnTo>
                  <a:lnTo>
                    <a:pt x="28" y="183"/>
                  </a:lnTo>
                  <a:lnTo>
                    <a:pt x="27" y="184"/>
                  </a:lnTo>
                  <a:lnTo>
                    <a:pt x="27" y="168"/>
                  </a:lnTo>
                  <a:lnTo>
                    <a:pt x="27" y="158"/>
                  </a:lnTo>
                  <a:lnTo>
                    <a:pt x="28" y="151"/>
                  </a:lnTo>
                  <a:lnTo>
                    <a:pt x="30" y="142"/>
                  </a:lnTo>
                  <a:lnTo>
                    <a:pt x="41" y="133"/>
                  </a:lnTo>
                  <a:lnTo>
                    <a:pt x="52" y="126"/>
                  </a:lnTo>
                  <a:lnTo>
                    <a:pt x="62" y="118"/>
                  </a:lnTo>
                  <a:lnTo>
                    <a:pt x="72" y="112"/>
                  </a:lnTo>
                  <a:lnTo>
                    <a:pt x="82" y="106"/>
                  </a:lnTo>
                  <a:lnTo>
                    <a:pt x="92" y="101"/>
                  </a:lnTo>
                  <a:lnTo>
                    <a:pt x="102" y="96"/>
                  </a:lnTo>
                  <a:lnTo>
                    <a:pt x="111" y="92"/>
                  </a:lnTo>
                  <a:lnTo>
                    <a:pt x="121" y="88"/>
                  </a:lnTo>
                  <a:lnTo>
                    <a:pt x="132" y="85"/>
                  </a:lnTo>
                  <a:lnTo>
                    <a:pt x="143" y="82"/>
                  </a:lnTo>
                  <a:lnTo>
                    <a:pt x="154" y="80"/>
                  </a:lnTo>
                  <a:lnTo>
                    <a:pt x="166" y="77"/>
                  </a:lnTo>
                  <a:lnTo>
                    <a:pt x="179" y="75"/>
                  </a:lnTo>
                  <a:lnTo>
                    <a:pt x="192" y="74"/>
                  </a:lnTo>
                  <a:lnTo>
                    <a:pt x="207" y="72"/>
                  </a:lnTo>
                  <a:lnTo>
                    <a:pt x="199" y="70"/>
                  </a:lnTo>
                  <a:lnTo>
                    <a:pt x="187" y="69"/>
                  </a:lnTo>
                  <a:lnTo>
                    <a:pt x="173" y="69"/>
                  </a:lnTo>
                  <a:lnTo>
                    <a:pt x="158" y="70"/>
                  </a:lnTo>
                  <a:lnTo>
                    <a:pt x="142" y="72"/>
                  </a:lnTo>
                  <a:lnTo>
                    <a:pt x="127" y="75"/>
                  </a:lnTo>
                  <a:lnTo>
                    <a:pt x="115" y="78"/>
                  </a:lnTo>
                  <a:lnTo>
                    <a:pt x="105" y="80"/>
                  </a:lnTo>
                  <a:lnTo>
                    <a:pt x="95" y="85"/>
                  </a:lnTo>
                  <a:lnTo>
                    <a:pt x="85" y="91"/>
                  </a:lnTo>
                  <a:lnTo>
                    <a:pt x="76" y="97"/>
                  </a:lnTo>
                  <a:lnTo>
                    <a:pt x="67" y="103"/>
                  </a:lnTo>
                  <a:lnTo>
                    <a:pt x="57" y="109"/>
                  </a:lnTo>
                  <a:lnTo>
                    <a:pt x="48" y="115"/>
                  </a:lnTo>
                  <a:lnTo>
                    <a:pt x="39" y="120"/>
                  </a:lnTo>
                  <a:lnTo>
                    <a:pt x="29" y="125"/>
                  </a:lnTo>
                  <a:lnTo>
                    <a:pt x="30" y="120"/>
                  </a:lnTo>
                  <a:lnTo>
                    <a:pt x="30" y="115"/>
                  </a:lnTo>
                  <a:lnTo>
                    <a:pt x="30" y="111"/>
                  </a:lnTo>
                  <a:lnTo>
                    <a:pt x="30" y="106"/>
                  </a:lnTo>
                  <a:lnTo>
                    <a:pt x="46" y="93"/>
                  </a:lnTo>
                  <a:lnTo>
                    <a:pt x="62" y="81"/>
                  </a:lnTo>
                  <a:lnTo>
                    <a:pt x="79" y="70"/>
                  </a:lnTo>
                  <a:lnTo>
                    <a:pt x="97" y="59"/>
                  </a:lnTo>
                  <a:lnTo>
                    <a:pt x="116" y="49"/>
                  </a:lnTo>
                  <a:lnTo>
                    <a:pt x="135" y="39"/>
                  </a:lnTo>
                  <a:lnTo>
                    <a:pt x="155" y="31"/>
                  </a:lnTo>
                  <a:lnTo>
                    <a:pt x="176" y="23"/>
                  </a:lnTo>
                  <a:lnTo>
                    <a:pt x="196" y="17"/>
                  </a:lnTo>
                  <a:lnTo>
                    <a:pt x="217" y="11"/>
                  </a:lnTo>
                  <a:lnTo>
                    <a:pt x="238" y="7"/>
                  </a:lnTo>
                  <a:lnTo>
                    <a:pt x="259" y="3"/>
                  </a:lnTo>
                  <a:lnTo>
                    <a:pt x="281" y="1"/>
                  </a:lnTo>
                  <a:lnTo>
                    <a:pt x="302" y="0"/>
                  </a:lnTo>
                  <a:lnTo>
                    <a:pt x="323" y="1"/>
                  </a:lnTo>
                  <a:lnTo>
                    <a:pt x="343" y="3"/>
                  </a:lnTo>
                  <a:lnTo>
                    <a:pt x="356" y="9"/>
                  </a:lnTo>
                  <a:lnTo>
                    <a:pt x="370" y="14"/>
                  </a:lnTo>
                  <a:lnTo>
                    <a:pt x="385" y="20"/>
                  </a:lnTo>
                  <a:lnTo>
                    <a:pt x="399" y="27"/>
                  </a:lnTo>
                  <a:lnTo>
                    <a:pt x="414" y="35"/>
                  </a:lnTo>
                  <a:lnTo>
                    <a:pt x="428" y="44"/>
                  </a:lnTo>
                  <a:lnTo>
                    <a:pt x="441" y="53"/>
                  </a:lnTo>
                  <a:lnTo>
                    <a:pt x="453" y="63"/>
                  </a:lnTo>
                  <a:lnTo>
                    <a:pt x="455" y="64"/>
                  </a:lnTo>
                  <a:lnTo>
                    <a:pt x="457" y="64"/>
                  </a:lnTo>
                  <a:lnTo>
                    <a:pt x="459" y="64"/>
                  </a:lnTo>
                  <a:lnTo>
                    <a:pt x="462" y="65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9" y="82"/>
                  </a:lnTo>
                  <a:lnTo>
                    <a:pt x="490" y="88"/>
                  </a:lnTo>
                  <a:lnTo>
                    <a:pt x="501" y="94"/>
                  </a:lnTo>
                  <a:lnTo>
                    <a:pt x="512" y="99"/>
                  </a:lnTo>
                  <a:lnTo>
                    <a:pt x="522" y="104"/>
                  </a:lnTo>
                  <a:lnTo>
                    <a:pt x="529" y="106"/>
                  </a:lnTo>
                  <a:lnTo>
                    <a:pt x="537" y="107"/>
                  </a:lnTo>
                  <a:lnTo>
                    <a:pt x="545" y="107"/>
                  </a:lnTo>
                  <a:lnTo>
                    <a:pt x="552" y="108"/>
                  </a:lnTo>
                  <a:lnTo>
                    <a:pt x="561" y="108"/>
                  </a:lnTo>
                  <a:lnTo>
                    <a:pt x="569" y="108"/>
                  </a:lnTo>
                  <a:lnTo>
                    <a:pt x="577" y="107"/>
                  </a:lnTo>
                  <a:lnTo>
                    <a:pt x="586" y="106"/>
                  </a:lnTo>
                  <a:lnTo>
                    <a:pt x="595" y="105"/>
                  </a:lnTo>
                  <a:lnTo>
                    <a:pt x="610" y="101"/>
                  </a:lnTo>
                  <a:lnTo>
                    <a:pt x="626" y="97"/>
                  </a:lnTo>
                  <a:lnTo>
                    <a:pt x="641" y="94"/>
                  </a:lnTo>
                  <a:lnTo>
                    <a:pt x="657" y="91"/>
                  </a:lnTo>
                  <a:lnTo>
                    <a:pt x="672" y="88"/>
                  </a:lnTo>
                  <a:lnTo>
                    <a:pt x="688" y="86"/>
                  </a:lnTo>
                  <a:lnTo>
                    <a:pt x="703" y="84"/>
                  </a:lnTo>
                  <a:lnTo>
                    <a:pt x="719" y="82"/>
                  </a:lnTo>
                  <a:lnTo>
                    <a:pt x="734" y="81"/>
                  </a:lnTo>
                  <a:lnTo>
                    <a:pt x="750" y="80"/>
                  </a:lnTo>
                  <a:lnTo>
                    <a:pt x="766" y="79"/>
                  </a:lnTo>
                  <a:lnTo>
                    <a:pt x="782" y="79"/>
                  </a:lnTo>
                  <a:lnTo>
                    <a:pt x="798" y="78"/>
                  </a:lnTo>
                  <a:lnTo>
                    <a:pt x="814" y="79"/>
                  </a:lnTo>
                  <a:lnTo>
                    <a:pt x="830" y="79"/>
                  </a:lnTo>
                  <a:lnTo>
                    <a:pt x="847" y="80"/>
                  </a:lnTo>
                  <a:lnTo>
                    <a:pt x="844" y="97"/>
                  </a:lnTo>
                  <a:lnTo>
                    <a:pt x="841" y="114"/>
                  </a:lnTo>
                  <a:lnTo>
                    <a:pt x="838" y="131"/>
                  </a:lnTo>
                  <a:lnTo>
                    <a:pt x="833" y="148"/>
                  </a:lnTo>
                  <a:lnTo>
                    <a:pt x="829" y="166"/>
                  </a:lnTo>
                  <a:lnTo>
                    <a:pt x="824" y="183"/>
                  </a:lnTo>
                  <a:lnTo>
                    <a:pt x="819" y="200"/>
                  </a:lnTo>
                  <a:lnTo>
                    <a:pt x="814" y="217"/>
                  </a:lnTo>
                  <a:lnTo>
                    <a:pt x="800" y="258"/>
                  </a:lnTo>
                  <a:lnTo>
                    <a:pt x="787" y="301"/>
                  </a:lnTo>
                  <a:lnTo>
                    <a:pt x="773" y="342"/>
                  </a:lnTo>
                  <a:lnTo>
                    <a:pt x="759" y="384"/>
                  </a:lnTo>
                  <a:lnTo>
                    <a:pt x="745" y="426"/>
                  </a:lnTo>
                  <a:lnTo>
                    <a:pt x="731" y="467"/>
                  </a:lnTo>
                  <a:lnTo>
                    <a:pt x="717" y="509"/>
                  </a:lnTo>
                  <a:lnTo>
                    <a:pt x="703" y="550"/>
                  </a:lnTo>
                  <a:lnTo>
                    <a:pt x="689" y="593"/>
                  </a:lnTo>
                  <a:lnTo>
                    <a:pt x="675" y="634"/>
                  </a:lnTo>
                  <a:lnTo>
                    <a:pt x="661" y="676"/>
                  </a:lnTo>
                  <a:lnTo>
                    <a:pt x="646" y="718"/>
                  </a:lnTo>
                  <a:lnTo>
                    <a:pt x="632" y="759"/>
                  </a:lnTo>
                  <a:lnTo>
                    <a:pt x="617" y="800"/>
                  </a:lnTo>
                  <a:lnTo>
                    <a:pt x="603" y="843"/>
                  </a:lnTo>
                  <a:lnTo>
                    <a:pt x="588" y="884"/>
                  </a:lnTo>
                  <a:lnTo>
                    <a:pt x="584" y="892"/>
                  </a:lnTo>
                  <a:lnTo>
                    <a:pt x="579" y="902"/>
                  </a:lnTo>
                  <a:lnTo>
                    <a:pt x="573" y="910"/>
                  </a:lnTo>
                  <a:lnTo>
                    <a:pt x="567" y="917"/>
                  </a:lnTo>
                  <a:lnTo>
                    <a:pt x="554" y="920"/>
                  </a:lnTo>
                  <a:lnTo>
                    <a:pt x="542" y="923"/>
                  </a:lnTo>
                  <a:lnTo>
                    <a:pt x="530" y="925"/>
                  </a:lnTo>
                  <a:lnTo>
                    <a:pt x="518" y="926"/>
                  </a:lnTo>
                  <a:lnTo>
                    <a:pt x="506" y="928"/>
                  </a:lnTo>
                  <a:lnTo>
                    <a:pt x="495" y="929"/>
                  </a:lnTo>
                  <a:lnTo>
                    <a:pt x="483" y="930"/>
                  </a:lnTo>
                  <a:lnTo>
                    <a:pt x="472" y="9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29"/>
            <p:cNvSpPr>
              <a:spLocks/>
            </p:cNvSpPr>
            <p:nvPr/>
          </p:nvSpPr>
          <p:spPr bwMode="auto">
            <a:xfrm>
              <a:off x="1235" y="1275"/>
              <a:ext cx="1664" cy="2039"/>
            </a:xfrm>
            <a:custGeom>
              <a:avLst/>
              <a:gdLst>
                <a:gd name="T0" fmla="*/ 360733047 w 791"/>
                <a:gd name="T1" fmla="*/ 934821699 h 943"/>
                <a:gd name="T2" fmla="*/ 280489131 w 791"/>
                <a:gd name="T3" fmla="*/ 905335320 h 943"/>
                <a:gd name="T4" fmla="*/ 209667022 w 791"/>
                <a:gd name="T5" fmla="*/ 977797174 h 943"/>
                <a:gd name="T6" fmla="*/ 128684127 w 791"/>
                <a:gd name="T7" fmla="*/ 993727059 h 943"/>
                <a:gd name="T8" fmla="*/ 66171852 w 791"/>
                <a:gd name="T9" fmla="*/ 787866030 h 943"/>
                <a:gd name="T10" fmla="*/ 7333479 w 791"/>
                <a:gd name="T11" fmla="*/ 261620713 h 943"/>
                <a:gd name="T12" fmla="*/ 80412706 w 791"/>
                <a:gd name="T13" fmla="*/ 99366155 h 943"/>
                <a:gd name="T14" fmla="*/ 197286027 w 791"/>
                <a:gd name="T15" fmla="*/ 87397743 h 943"/>
                <a:gd name="T16" fmla="*/ 298182911 w 791"/>
                <a:gd name="T17" fmla="*/ 927023 h 943"/>
                <a:gd name="T18" fmla="*/ 393703844 w 791"/>
                <a:gd name="T19" fmla="*/ 60700753 h 943"/>
                <a:gd name="T20" fmla="*/ 452014478 w 791"/>
                <a:gd name="T21" fmla="*/ 149516813 h 943"/>
                <a:gd name="T22" fmla="*/ 404193679 w 791"/>
                <a:gd name="T23" fmla="*/ 92933241 h 943"/>
                <a:gd name="T24" fmla="*/ 340148266 w 791"/>
                <a:gd name="T25" fmla="*/ 55236744 h 943"/>
                <a:gd name="T26" fmla="*/ 418371162 w 791"/>
                <a:gd name="T27" fmla="*/ 123927488 h 943"/>
                <a:gd name="T28" fmla="*/ 425850530 w 791"/>
                <a:gd name="T29" fmla="*/ 180136506 h 943"/>
                <a:gd name="T30" fmla="*/ 359520681 w 791"/>
                <a:gd name="T31" fmla="*/ 129443591 h 943"/>
                <a:gd name="T32" fmla="*/ 401182912 w 791"/>
                <a:gd name="T33" fmla="*/ 163428825 h 943"/>
                <a:gd name="T34" fmla="*/ 446910295 w 791"/>
                <a:gd name="T35" fmla="*/ 278510716 h 943"/>
                <a:gd name="T36" fmla="*/ 390977276 w 791"/>
                <a:gd name="T37" fmla="*/ 216661400 h 943"/>
                <a:gd name="T38" fmla="*/ 344480593 w 791"/>
                <a:gd name="T39" fmla="*/ 200944728 h 943"/>
                <a:gd name="T40" fmla="*/ 426843288 w 791"/>
                <a:gd name="T41" fmla="*/ 268914356 h 943"/>
                <a:gd name="T42" fmla="*/ 438377001 w 791"/>
                <a:gd name="T43" fmla="*/ 337207738 h 943"/>
                <a:gd name="T44" fmla="*/ 377095990 w 791"/>
                <a:gd name="T45" fmla="*/ 283795266 h 943"/>
                <a:gd name="T46" fmla="*/ 394336617 w 791"/>
                <a:gd name="T47" fmla="*/ 305048634 h 943"/>
                <a:gd name="T48" fmla="*/ 445222300 w 791"/>
                <a:gd name="T49" fmla="*/ 380088217 h 943"/>
                <a:gd name="T50" fmla="*/ 390198551 w 791"/>
                <a:gd name="T51" fmla="*/ 353373674 h 943"/>
                <a:gd name="T52" fmla="*/ 444177528 w 791"/>
                <a:gd name="T53" fmla="*/ 416214125 h 943"/>
                <a:gd name="T54" fmla="*/ 422820823 w 791"/>
                <a:gd name="T55" fmla="*/ 436245311 h 943"/>
                <a:gd name="T56" fmla="*/ 359520681 w 791"/>
                <a:gd name="T57" fmla="*/ 409780963 h 943"/>
                <a:gd name="T58" fmla="*/ 430409764 w 791"/>
                <a:gd name="T59" fmla="*/ 456551136 h 943"/>
                <a:gd name="T60" fmla="*/ 440506564 w 791"/>
                <a:gd name="T61" fmla="*/ 519778325 h 943"/>
                <a:gd name="T62" fmla="*/ 370250202 w 791"/>
                <a:gd name="T63" fmla="*/ 477355092 h 943"/>
                <a:gd name="T64" fmla="*/ 354389229 w 791"/>
                <a:gd name="T65" fmla="*/ 485792500 h 943"/>
                <a:gd name="T66" fmla="*/ 442221163 w 791"/>
                <a:gd name="T67" fmla="*/ 544489483 h 943"/>
                <a:gd name="T68" fmla="*/ 417801117 w 791"/>
                <a:gd name="T69" fmla="*/ 558399282 h 943"/>
                <a:gd name="T70" fmla="*/ 354959244 w 791"/>
                <a:gd name="T71" fmla="*/ 541958210 h 943"/>
                <a:gd name="T72" fmla="*/ 402755207 w 791"/>
                <a:gd name="T73" fmla="*/ 559389267 h 943"/>
                <a:gd name="T74" fmla="*/ 440506564 w 791"/>
                <a:gd name="T75" fmla="*/ 641700397 h 943"/>
                <a:gd name="T76" fmla="*/ 353252210 w 791"/>
                <a:gd name="T77" fmla="*/ 596737135 h 943"/>
                <a:gd name="T78" fmla="*/ 354389229 w 791"/>
                <a:gd name="T79" fmla="*/ 604256353 h 943"/>
                <a:gd name="T80" fmla="*/ 427924914 w 791"/>
                <a:gd name="T81" fmla="*/ 642700409 h 943"/>
                <a:gd name="T82" fmla="*/ 399504371 w 791"/>
                <a:gd name="T83" fmla="*/ 659591044 h 943"/>
                <a:gd name="T84" fmla="*/ 340148266 w 791"/>
                <a:gd name="T85" fmla="*/ 647622068 h 943"/>
                <a:gd name="T86" fmla="*/ 384688408 w 791"/>
                <a:gd name="T87" fmla="*/ 660401841 h 943"/>
                <a:gd name="T88" fmla="*/ 436698615 w 791"/>
                <a:gd name="T89" fmla="*/ 739467401 h 943"/>
                <a:gd name="T90" fmla="*/ 373761535 w 791"/>
                <a:gd name="T91" fmla="*/ 701573675 h 943"/>
                <a:gd name="T92" fmla="*/ 329101344 w 791"/>
                <a:gd name="T93" fmla="*/ 702411800 h 943"/>
                <a:gd name="T94" fmla="*/ 427924914 w 791"/>
                <a:gd name="T95" fmla="*/ 748364874 h 943"/>
                <a:gd name="T96" fmla="*/ 406956178 w 791"/>
                <a:gd name="T97" fmla="*/ 773877342 h 943"/>
                <a:gd name="T98" fmla="*/ 323447561 w 791"/>
                <a:gd name="T99" fmla="*/ 738535595 h 943"/>
                <a:gd name="T100" fmla="*/ 383366840 w 791"/>
                <a:gd name="T101" fmla="*/ 763154529 h 943"/>
                <a:gd name="T102" fmla="*/ 436180950 w 791"/>
                <a:gd name="T103" fmla="*/ 845578176 h 943"/>
                <a:gd name="T104" fmla="*/ 411037317 w 791"/>
                <a:gd name="T105" fmla="*/ 828280364 h 943"/>
                <a:gd name="T106" fmla="*/ 319309059 w 791"/>
                <a:gd name="T107" fmla="*/ 794158417 h 943"/>
                <a:gd name="T108" fmla="*/ 380607511 w 791"/>
                <a:gd name="T109" fmla="*/ 814566517 h 943"/>
                <a:gd name="T110" fmla="*/ 436698615 w 791"/>
                <a:gd name="T111" fmla="*/ 903769080 h 943"/>
                <a:gd name="T112" fmla="*/ 362797717 w 791"/>
                <a:gd name="T113" fmla="*/ 847613902 h 943"/>
                <a:gd name="T114" fmla="*/ 318758310 w 791"/>
                <a:gd name="T115" fmla="*/ 846547079 h 943"/>
                <a:gd name="T116" fmla="*/ 392658548 w 791"/>
                <a:gd name="T117" fmla="*/ 878617939 h 943"/>
                <a:gd name="T118" fmla="*/ 402755207 w 791"/>
                <a:gd name="T119" fmla="*/ 924573388 h 943"/>
                <a:gd name="T120" fmla="*/ 412030994 w 791"/>
                <a:gd name="T121" fmla="*/ 949680145 h 9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1"/>
                <a:gd name="T184" fmla="*/ 0 h 943"/>
                <a:gd name="T185" fmla="*/ 791 w 791"/>
                <a:gd name="T186" fmla="*/ 943 h 9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1" h="943">
                  <a:moveTo>
                    <a:pt x="750" y="943"/>
                  </a:moveTo>
                  <a:lnTo>
                    <a:pt x="739" y="935"/>
                  </a:lnTo>
                  <a:lnTo>
                    <a:pt x="727" y="927"/>
                  </a:lnTo>
                  <a:lnTo>
                    <a:pt x="715" y="919"/>
                  </a:lnTo>
                  <a:lnTo>
                    <a:pt x="704" y="912"/>
                  </a:lnTo>
                  <a:lnTo>
                    <a:pt x="692" y="905"/>
                  </a:lnTo>
                  <a:lnTo>
                    <a:pt x="680" y="899"/>
                  </a:lnTo>
                  <a:lnTo>
                    <a:pt x="668" y="893"/>
                  </a:lnTo>
                  <a:lnTo>
                    <a:pt x="656" y="887"/>
                  </a:lnTo>
                  <a:lnTo>
                    <a:pt x="644" y="881"/>
                  </a:lnTo>
                  <a:lnTo>
                    <a:pt x="631" y="876"/>
                  </a:lnTo>
                  <a:lnTo>
                    <a:pt x="619" y="871"/>
                  </a:lnTo>
                  <a:lnTo>
                    <a:pt x="607" y="866"/>
                  </a:lnTo>
                  <a:lnTo>
                    <a:pt x="594" y="861"/>
                  </a:lnTo>
                  <a:lnTo>
                    <a:pt x="582" y="856"/>
                  </a:lnTo>
                  <a:lnTo>
                    <a:pt x="570" y="852"/>
                  </a:lnTo>
                  <a:lnTo>
                    <a:pt x="557" y="846"/>
                  </a:lnTo>
                  <a:lnTo>
                    <a:pt x="543" y="844"/>
                  </a:lnTo>
                  <a:lnTo>
                    <a:pt x="530" y="844"/>
                  </a:lnTo>
                  <a:lnTo>
                    <a:pt x="516" y="844"/>
                  </a:lnTo>
                  <a:lnTo>
                    <a:pt x="503" y="846"/>
                  </a:lnTo>
                  <a:lnTo>
                    <a:pt x="491" y="848"/>
                  </a:lnTo>
                  <a:lnTo>
                    <a:pt x="478" y="852"/>
                  </a:lnTo>
                  <a:lnTo>
                    <a:pt x="465" y="855"/>
                  </a:lnTo>
                  <a:lnTo>
                    <a:pt x="454" y="860"/>
                  </a:lnTo>
                  <a:lnTo>
                    <a:pt x="442" y="865"/>
                  </a:lnTo>
                  <a:lnTo>
                    <a:pt x="431" y="871"/>
                  </a:lnTo>
                  <a:lnTo>
                    <a:pt x="420" y="877"/>
                  </a:lnTo>
                  <a:lnTo>
                    <a:pt x="409" y="884"/>
                  </a:lnTo>
                  <a:lnTo>
                    <a:pt x="398" y="891"/>
                  </a:lnTo>
                  <a:lnTo>
                    <a:pt x="388" y="899"/>
                  </a:lnTo>
                  <a:lnTo>
                    <a:pt x="377" y="907"/>
                  </a:lnTo>
                  <a:lnTo>
                    <a:pt x="367" y="916"/>
                  </a:lnTo>
                  <a:lnTo>
                    <a:pt x="353" y="923"/>
                  </a:lnTo>
                  <a:lnTo>
                    <a:pt x="340" y="929"/>
                  </a:lnTo>
                  <a:lnTo>
                    <a:pt x="327" y="933"/>
                  </a:lnTo>
                  <a:lnTo>
                    <a:pt x="314" y="936"/>
                  </a:lnTo>
                  <a:lnTo>
                    <a:pt x="301" y="938"/>
                  </a:lnTo>
                  <a:lnTo>
                    <a:pt x="288" y="939"/>
                  </a:lnTo>
                  <a:lnTo>
                    <a:pt x="276" y="939"/>
                  </a:lnTo>
                  <a:lnTo>
                    <a:pt x="263" y="938"/>
                  </a:lnTo>
                  <a:lnTo>
                    <a:pt x="250" y="937"/>
                  </a:lnTo>
                  <a:lnTo>
                    <a:pt x="238" y="934"/>
                  </a:lnTo>
                  <a:lnTo>
                    <a:pt x="225" y="931"/>
                  </a:lnTo>
                  <a:lnTo>
                    <a:pt x="213" y="928"/>
                  </a:lnTo>
                  <a:lnTo>
                    <a:pt x="200" y="924"/>
                  </a:lnTo>
                  <a:lnTo>
                    <a:pt x="187" y="920"/>
                  </a:lnTo>
                  <a:lnTo>
                    <a:pt x="174" y="916"/>
                  </a:lnTo>
                  <a:lnTo>
                    <a:pt x="161" y="911"/>
                  </a:lnTo>
                  <a:lnTo>
                    <a:pt x="150" y="883"/>
                  </a:lnTo>
                  <a:lnTo>
                    <a:pt x="141" y="854"/>
                  </a:lnTo>
                  <a:lnTo>
                    <a:pt x="134" y="824"/>
                  </a:lnTo>
                  <a:lnTo>
                    <a:pt x="128" y="795"/>
                  </a:lnTo>
                  <a:lnTo>
                    <a:pt x="122" y="767"/>
                  </a:lnTo>
                  <a:lnTo>
                    <a:pt x="116" y="738"/>
                  </a:lnTo>
                  <a:lnTo>
                    <a:pt x="110" y="710"/>
                  </a:lnTo>
                  <a:lnTo>
                    <a:pt x="103" y="683"/>
                  </a:lnTo>
                  <a:lnTo>
                    <a:pt x="82" y="585"/>
                  </a:lnTo>
                  <a:lnTo>
                    <a:pt x="66" y="508"/>
                  </a:lnTo>
                  <a:lnTo>
                    <a:pt x="54" y="451"/>
                  </a:lnTo>
                  <a:lnTo>
                    <a:pt x="45" y="408"/>
                  </a:lnTo>
                  <a:lnTo>
                    <a:pt x="38" y="375"/>
                  </a:lnTo>
                  <a:lnTo>
                    <a:pt x="32" y="348"/>
                  </a:lnTo>
                  <a:lnTo>
                    <a:pt x="27" y="322"/>
                  </a:lnTo>
                  <a:lnTo>
                    <a:pt x="21" y="292"/>
                  </a:lnTo>
                  <a:lnTo>
                    <a:pt x="13" y="245"/>
                  </a:lnTo>
                  <a:lnTo>
                    <a:pt x="6" y="198"/>
                  </a:lnTo>
                  <a:lnTo>
                    <a:pt x="1" y="151"/>
                  </a:lnTo>
                  <a:lnTo>
                    <a:pt x="0" y="106"/>
                  </a:lnTo>
                  <a:lnTo>
                    <a:pt x="18" y="102"/>
                  </a:lnTo>
                  <a:lnTo>
                    <a:pt x="35" y="98"/>
                  </a:lnTo>
                  <a:lnTo>
                    <a:pt x="53" y="96"/>
                  </a:lnTo>
                  <a:lnTo>
                    <a:pt x="70" y="94"/>
                  </a:lnTo>
                  <a:lnTo>
                    <a:pt x="88" y="93"/>
                  </a:lnTo>
                  <a:lnTo>
                    <a:pt x="106" y="92"/>
                  </a:lnTo>
                  <a:lnTo>
                    <a:pt x="123" y="92"/>
                  </a:lnTo>
                  <a:lnTo>
                    <a:pt x="141" y="93"/>
                  </a:lnTo>
                  <a:lnTo>
                    <a:pt x="159" y="94"/>
                  </a:lnTo>
                  <a:lnTo>
                    <a:pt x="177" y="95"/>
                  </a:lnTo>
                  <a:lnTo>
                    <a:pt x="196" y="97"/>
                  </a:lnTo>
                  <a:lnTo>
                    <a:pt x="214" y="98"/>
                  </a:lnTo>
                  <a:lnTo>
                    <a:pt x="232" y="100"/>
                  </a:lnTo>
                  <a:lnTo>
                    <a:pt x="251" y="102"/>
                  </a:lnTo>
                  <a:lnTo>
                    <a:pt x="269" y="104"/>
                  </a:lnTo>
                  <a:lnTo>
                    <a:pt x="288" y="106"/>
                  </a:lnTo>
                  <a:lnTo>
                    <a:pt x="308" y="100"/>
                  </a:lnTo>
                  <a:lnTo>
                    <a:pt x="326" y="92"/>
                  </a:lnTo>
                  <a:lnTo>
                    <a:pt x="345" y="82"/>
                  </a:lnTo>
                  <a:lnTo>
                    <a:pt x="363" y="71"/>
                  </a:lnTo>
                  <a:lnTo>
                    <a:pt x="381" y="59"/>
                  </a:lnTo>
                  <a:lnTo>
                    <a:pt x="400" y="48"/>
                  </a:lnTo>
                  <a:lnTo>
                    <a:pt x="418" y="37"/>
                  </a:lnTo>
                  <a:lnTo>
                    <a:pt x="437" y="26"/>
                  </a:lnTo>
                  <a:lnTo>
                    <a:pt x="446" y="18"/>
                  </a:lnTo>
                  <a:lnTo>
                    <a:pt x="458" y="12"/>
                  </a:lnTo>
                  <a:lnTo>
                    <a:pt x="473" y="7"/>
                  </a:lnTo>
                  <a:lnTo>
                    <a:pt x="490" y="4"/>
                  </a:lnTo>
                  <a:lnTo>
                    <a:pt x="506" y="2"/>
                  </a:lnTo>
                  <a:lnTo>
                    <a:pt x="522" y="1"/>
                  </a:lnTo>
                  <a:lnTo>
                    <a:pt x="537" y="0"/>
                  </a:lnTo>
                  <a:lnTo>
                    <a:pt x="551" y="0"/>
                  </a:lnTo>
                  <a:lnTo>
                    <a:pt x="567" y="4"/>
                  </a:lnTo>
                  <a:lnTo>
                    <a:pt x="582" y="8"/>
                  </a:lnTo>
                  <a:lnTo>
                    <a:pt x="598" y="13"/>
                  </a:lnTo>
                  <a:lnTo>
                    <a:pt x="614" y="19"/>
                  </a:lnTo>
                  <a:lnTo>
                    <a:pt x="629" y="25"/>
                  </a:lnTo>
                  <a:lnTo>
                    <a:pt x="644" y="33"/>
                  </a:lnTo>
                  <a:lnTo>
                    <a:pt x="659" y="41"/>
                  </a:lnTo>
                  <a:lnTo>
                    <a:pt x="675" y="49"/>
                  </a:lnTo>
                  <a:lnTo>
                    <a:pt x="689" y="57"/>
                  </a:lnTo>
                  <a:lnTo>
                    <a:pt x="704" y="66"/>
                  </a:lnTo>
                  <a:lnTo>
                    <a:pt x="719" y="75"/>
                  </a:lnTo>
                  <a:lnTo>
                    <a:pt x="733" y="85"/>
                  </a:lnTo>
                  <a:lnTo>
                    <a:pt x="747" y="95"/>
                  </a:lnTo>
                  <a:lnTo>
                    <a:pt x="763" y="105"/>
                  </a:lnTo>
                  <a:lnTo>
                    <a:pt x="776" y="115"/>
                  </a:lnTo>
                  <a:lnTo>
                    <a:pt x="790" y="126"/>
                  </a:lnTo>
                  <a:lnTo>
                    <a:pt x="790" y="129"/>
                  </a:lnTo>
                  <a:lnTo>
                    <a:pt x="790" y="133"/>
                  </a:lnTo>
                  <a:lnTo>
                    <a:pt x="790" y="136"/>
                  </a:lnTo>
                  <a:lnTo>
                    <a:pt x="791" y="140"/>
                  </a:lnTo>
                  <a:lnTo>
                    <a:pt x="790" y="140"/>
                  </a:lnTo>
                  <a:lnTo>
                    <a:pt x="788" y="140"/>
                  </a:lnTo>
                  <a:lnTo>
                    <a:pt x="787" y="141"/>
                  </a:lnTo>
                  <a:lnTo>
                    <a:pt x="786" y="141"/>
                  </a:lnTo>
                  <a:lnTo>
                    <a:pt x="777" y="134"/>
                  </a:lnTo>
                  <a:lnTo>
                    <a:pt x="767" y="127"/>
                  </a:lnTo>
                  <a:lnTo>
                    <a:pt x="756" y="119"/>
                  </a:lnTo>
                  <a:lnTo>
                    <a:pt x="744" y="111"/>
                  </a:lnTo>
                  <a:lnTo>
                    <a:pt x="732" y="103"/>
                  </a:lnTo>
                  <a:lnTo>
                    <a:pt x="720" y="95"/>
                  </a:lnTo>
                  <a:lnTo>
                    <a:pt x="707" y="87"/>
                  </a:lnTo>
                  <a:lnTo>
                    <a:pt x="694" y="79"/>
                  </a:lnTo>
                  <a:lnTo>
                    <a:pt x="680" y="72"/>
                  </a:lnTo>
                  <a:lnTo>
                    <a:pt x="667" y="66"/>
                  </a:lnTo>
                  <a:lnTo>
                    <a:pt x="653" y="60"/>
                  </a:lnTo>
                  <a:lnTo>
                    <a:pt x="640" y="56"/>
                  </a:lnTo>
                  <a:lnTo>
                    <a:pt x="628" y="52"/>
                  </a:lnTo>
                  <a:lnTo>
                    <a:pt x="616" y="50"/>
                  </a:lnTo>
                  <a:lnTo>
                    <a:pt x="604" y="50"/>
                  </a:lnTo>
                  <a:lnTo>
                    <a:pt x="593" y="51"/>
                  </a:lnTo>
                  <a:lnTo>
                    <a:pt x="594" y="52"/>
                  </a:lnTo>
                  <a:lnTo>
                    <a:pt x="595" y="52"/>
                  </a:lnTo>
                  <a:lnTo>
                    <a:pt x="598" y="53"/>
                  </a:lnTo>
                  <a:lnTo>
                    <a:pt x="601" y="54"/>
                  </a:lnTo>
                  <a:lnTo>
                    <a:pt x="606" y="56"/>
                  </a:lnTo>
                  <a:lnTo>
                    <a:pt x="614" y="58"/>
                  </a:lnTo>
                  <a:lnTo>
                    <a:pt x="625" y="61"/>
                  </a:lnTo>
                  <a:lnTo>
                    <a:pt x="639" y="65"/>
                  </a:lnTo>
                  <a:lnTo>
                    <a:pt x="658" y="73"/>
                  </a:lnTo>
                  <a:lnTo>
                    <a:pt x="677" y="83"/>
                  </a:lnTo>
                  <a:lnTo>
                    <a:pt x="695" y="93"/>
                  </a:lnTo>
                  <a:lnTo>
                    <a:pt x="714" y="104"/>
                  </a:lnTo>
                  <a:lnTo>
                    <a:pt x="732" y="116"/>
                  </a:lnTo>
                  <a:lnTo>
                    <a:pt x="750" y="129"/>
                  </a:lnTo>
                  <a:lnTo>
                    <a:pt x="769" y="142"/>
                  </a:lnTo>
                  <a:lnTo>
                    <a:pt x="787" y="156"/>
                  </a:lnTo>
                  <a:lnTo>
                    <a:pt x="787" y="164"/>
                  </a:lnTo>
                  <a:lnTo>
                    <a:pt x="788" y="179"/>
                  </a:lnTo>
                  <a:lnTo>
                    <a:pt x="787" y="193"/>
                  </a:lnTo>
                  <a:lnTo>
                    <a:pt x="785" y="202"/>
                  </a:lnTo>
                  <a:lnTo>
                    <a:pt x="775" y="193"/>
                  </a:lnTo>
                  <a:lnTo>
                    <a:pt x="765" y="184"/>
                  </a:lnTo>
                  <a:lnTo>
                    <a:pt x="755" y="176"/>
                  </a:lnTo>
                  <a:lnTo>
                    <a:pt x="745" y="169"/>
                  </a:lnTo>
                  <a:lnTo>
                    <a:pt x="735" y="162"/>
                  </a:lnTo>
                  <a:lnTo>
                    <a:pt x="726" y="156"/>
                  </a:lnTo>
                  <a:lnTo>
                    <a:pt x="716" y="150"/>
                  </a:lnTo>
                  <a:lnTo>
                    <a:pt x="706" y="144"/>
                  </a:lnTo>
                  <a:lnTo>
                    <a:pt x="696" y="140"/>
                  </a:lnTo>
                  <a:lnTo>
                    <a:pt x="686" y="135"/>
                  </a:lnTo>
                  <a:lnTo>
                    <a:pt x="675" y="132"/>
                  </a:lnTo>
                  <a:lnTo>
                    <a:pt x="664" y="128"/>
                  </a:lnTo>
                  <a:lnTo>
                    <a:pt x="653" y="126"/>
                  </a:lnTo>
                  <a:lnTo>
                    <a:pt x="642" y="123"/>
                  </a:lnTo>
                  <a:lnTo>
                    <a:pt x="629" y="121"/>
                  </a:lnTo>
                  <a:lnTo>
                    <a:pt x="617" y="120"/>
                  </a:lnTo>
                  <a:lnTo>
                    <a:pt x="628" y="124"/>
                  </a:lnTo>
                  <a:lnTo>
                    <a:pt x="638" y="127"/>
                  </a:lnTo>
                  <a:lnTo>
                    <a:pt x="646" y="130"/>
                  </a:lnTo>
                  <a:lnTo>
                    <a:pt x="653" y="133"/>
                  </a:lnTo>
                  <a:lnTo>
                    <a:pt x="659" y="135"/>
                  </a:lnTo>
                  <a:lnTo>
                    <a:pt x="664" y="137"/>
                  </a:lnTo>
                  <a:lnTo>
                    <a:pt x="669" y="139"/>
                  </a:lnTo>
                  <a:lnTo>
                    <a:pt x="674" y="141"/>
                  </a:lnTo>
                  <a:lnTo>
                    <a:pt x="688" y="146"/>
                  </a:lnTo>
                  <a:lnTo>
                    <a:pt x="702" y="153"/>
                  </a:lnTo>
                  <a:lnTo>
                    <a:pt x="716" y="162"/>
                  </a:lnTo>
                  <a:lnTo>
                    <a:pt x="730" y="171"/>
                  </a:lnTo>
                  <a:lnTo>
                    <a:pt x="743" y="181"/>
                  </a:lnTo>
                  <a:lnTo>
                    <a:pt x="757" y="192"/>
                  </a:lnTo>
                  <a:lnTo>
                    <a:pt x="771" y="203"/>
                  </a:lnTo>
                  <a:lnTo>
                    <a:pt x="785" y="214"/>
                  </a:lnTo>
                  <a:lnTo>
                    <a:pt x="785" y="232"/>
                  </a:lnTo>
                  <a:lnTo>
                    <a:pt x="785" y="243"/>
                  </a:lnTo>
                  <a:lnTo>
                    <a:pt x="784" y="251"/>
                  </a:lnTo>
                  <a:lnTo>
                    <a:pt x="783" y="261"/>
                  </a:lnTo>
                  <a:lnTo>
                    <a:pt x="782" y="261"/>
                  </a:lnTo>
                  <a:lnTo>
                    <a:pt x="781" y="261"/>
                  </a:lnTo>
                  <a:lnTo>
                    <a:pt x="779" y="261"/>
                  </a:lnTo>
                  <a:lnTo>
                    <a:pt x="778" y="261"/>
                  </a:lnTo>
                  <a:lnTo>
                    <a:pt x="764" y="251"/>
                  </a:lnTo>
                  <a:lnTo>
                    <a:pt x="750" y="242"/>
                  </a:lnTo>
                  <a:lnTo>
                    <a:pt x="738" y="234"/>
                  </a:lnTo>
                  <a:lnTo>
                    <a:pt x="726" y="226"/>
                  </a:lnTo>
                  <a:lnTo>
                    <a:pt x="715" y="220"/>
                  </a:lnTo>
                  <a:lnTo>
                    <a:pt x="705" y="214"/>
                  </a:lnTo>
                  <a:lnTo>
                    <a:pt x="694" y="208"/>
                  </a:lnTo>
                  <a:lnTo>
                    <a:pt x="684" y="203"/>
                  </a:lnTo>
                  <a:lnTo>
                    <a:pt x="673" y="199"/>
                  </a:lnTo>
                  <a:lnTo>
                    <a:pt x="662" y="196"/>
                  </a:lnTo>
                  <a:lnTo>
                    <a:pt x="651" y="193"/>
                  </a:lnTo>
                  <a:lnTo>
                    <a:pt x="639" y="190"/>
                  </a:lnTo>
                  <a:lnTo>
                    <a:pt x="626" y="188"/>
                  </a:lnTo>
                  <a:lnTo>
                    <a:pt x="612" y="187"/>
                  </a:lnTo>
                  <a:lnTo>
                    <a:pt x="598" y="186"/>
                  </a:lnTo>
                  <a:lnTo>
                    <a:pt x="582" y="185"/>
                  </a:lnTo>
                  <a:lnTo>
                    <a:pt x="589" y="186"/>
                  </a:lnTo>
                  <a:lnTo>
                    <a:pt x="596" y="187"/>
                  </a:lnTo>
                  <a:lnTo>
                    <a:pt x="603" y="188"/>
                  </a:lnTo>
                  <a:lnTo>
                    <a:pt x="610" y="190"/>
                  </a:lnTo>
                  <a:lnTo>
                    <a:pt x="617" y="191"/>
                  </a:lnTo>
                  <a:lnTo>
                    <a:pt x="624" y="192"/>
                  </a:lnTo>
                  <a:lnTo>
                    <a:pt x="632" y="194"/>
                  </a:lnTo>
                  <a:lnTo>
                    <a:pt x="639" y="195"/>
                  </a:lnTo>
                  <a:lnTo>
                    <a:pt x="657" y="201"/>
                  </a:lnTo>
                  <a:lnTo>
                    <a:pt x="675" y="209"/>
                  </a:lnTo>
                  <a:lnTo>
                    <a:pt x="693" y="219"/>
                  </a:lnTo>
                  <a:lnTo>
                    <a:pt x="711" y="229"/>
                  </a:lnTo>
                  <a:lnTo>
                    <a:pt x="729" y="240"/>
                  </a:lnTo>
                  <a:lnTo>
                    <a:pt x="747" y="252"/>
                  </a:lnTo>
                  <a:lnTo>
                    <a:pt x="765" y="264"/>
                  </a:lnTo>
                  <a:lnTo>
                    <a:pt x="782" y="276"/>
                  </a:lnTo>
                  <a:lnTo>
                    <a:pt x="781" y="287"/>
                  </a:lnTo>
                  <a:lnTo>
                    <a:pt x="781" y="297"/>
                  </a:lnTo>
                  <a:lnTo>
                    <a:pt x="781" y="309"/>
                  </a:lnTo>
                  <a:lnTo>
                    <a:pt x="781" y="320"/>
                  </a:lnTo>
                  <a:lnTo>
                    <a:pt x="780" y="321"/>
                  </a:lnTo>
                  <a:lnTo>
                    <a:pt x="779" y="321"/>
                  </a:lnTo>
                  <a:lnTo>
                    <a:pt x="778" y="322"/>
                  </a:lnTo>
                  <a:lnTo>
                    <a:pt x="778" y="323"/>
                  </a:lnTo>
                  <a:lnTo>
                    <a:pt x="767" y="316"/>
                  </a:lnTo>
                  <a:lnTo>
                    <a:pt x="756" y="310"/>
                  </a:lnTo>
                  <a:lnTo>
                    <a:pt x="746" y="302"/>
                  </a:lnTo>
                  <a:lnTo>
                    <a:pt x="736" y="297"/>
                  </a:lnTo>
                  <a:lnTo>
                    <a:pt x="726" y="291"/>
                  </a:lnTo>
                  <a:lnTo>
                    <a:pt x="717" y="286"/>
                  </a:lnTo>
                  <a:lnTo>
                    <a:pt x="708" y="282"/>
                  </a:lnTo>
                  <a:lnTo>
                    <a:pt x="699" y="278"/>
                  </a:lnTo>
                  <a:lnTo>
                    <a:pt x="689" y="274"/>
                  </a:lnTo>
                  <a:lnTo>
                    <a:pt x="680" y="271"/>
                  </a:lnTo>
                  <a:lnTo>
                    <a:pt x="670" y="268"/>
                  </a:lnTo>
                  <a:lnTo>
                    <a:pt x="660" y="266"/>
                  </a:lnTo>
                  <a:lnTo>
                    <a:pt x="650" y="264"/>
                  </a:lnTo>
                  <a:lnTo>
                    <a:pt x="639" y="262"/>
                  </a:lnTo>
                  <a:lnTo>
                    <a:pt x="627" y="261"/>
                  </a:lnTo>
                  <a:lnTo>
                    <a:pt x="615" y="260"/>
                  </a:lnTo>
                  <a:lnTo>
                    <a:pt x="626" y="263"/>
                  </a:lnTo>
                  <a:lnTo>
                    <a:pt x="637" y="267"/>
                  </a:lnTo>
                  <a:lnTo>
                    <a:pt x="648" y="270"/>
                  </a:lnTo>
                  <a:lnTo>
                    <a:pt x="658" y="274"/>
                  </a:lnTo>
                  <a:lnTo>
                    <a:pt x="669" y="278"/>
                  </a:lnTo>
                  <a:lnTo>
                    <a:pt x="679" y="282"/>
                  </a:lnTo>
                  <a:lnTo>
                    <a:pt x="690" y="286"/>
                  </a:lnTo>
                  <a:lnTo>
                    <a:pt x="700" y="290"/>
                  </a:lnTo>
                  <a:lnTo>
                    <a:pt x="710" y="295"/>
                  </a:lnTo>
                  <a:lnTo>
                    <a:pt x="720" y="300"/>
                  </a:lnTo>
                  <a:lnTo>
                    <a:pt x="730" y="306"/>
                  </a:lnTo>
                  <a:lnTo>
                    <a:pt x="739" y="312"/>
                  </a:lnTo>
                  <a:lnTo>
                    <a:pt x="749" y="318"/>
                  </a:lnTo>
                  <a:lnTo>
                    <a:pt x="759" y="324"/>
                  </a:lnTo>
                  <a:lnTo>
                    <a:pt x="770" y="331"/>
                  </a:lnTo>
                  <a:lnTo>
                    <a:pt x="780" y="339"/>
                  </a:lnTo>
                  <a:lnTo>
                    <a:pt x="779" y="347"/>
                  </a:lnTo>
                  <a:lnTo>
                    <a:pt x="779" y="356"/>
                  </a:lnTo>
                  <a:lnTo>
                    <a:pt x="778" y="365"/>
                  </a:lnTo>
                  <a:lnTo>
                    <a:pt x="778" y="374"/>
                  </a:lnTo>
                  <a:lnTo>
                    <a:pt x="777" y="374"/>
                  </a:lnTo>
                  <a:lnTo>
                    <a:pt x="776" y="375"/>
                  </a:lnTo>
                  <a:lnTo>
                    <a:pt x="775" y="375"/>
                  </a:lnTo>
                  <a:lnTo>
                    <a:pt x="756" y="364"/>
                  </a:lnTo>
                  <a:lnTo>
                    <a:pt x="737" y="354"/>
                  </a:lnTo>
                  <a:lnTo>
                    <a:pt x="719" y="345"/>
                  </a:lnTo>
                  <a:lnTo>
                    <a:pt x="702" y="338"/>
                  </a:lnTo>
                  <a:lnTo>
                    <a:pt x="683" y="331"/>
                  </a:lnTo>
                  <a:lnTo>
                    <a:pt x="665" y="327"/>
                  </a:lnTo>
                  <a:lnTo>
                    <a:pt x="646" y="325"/>
                  </a:lnTo>
                  <a:lnTo>
                    <a:pt x="626" y="325"/>
                  </a:lnTo>
                  <a:lnTo>
                    <a:pt x="647" y="330"/>
                  </a:lnTo>
                  <a:lnTo>
                    <a:pt x="666" y="335"/>
                  </a:lnTo>
                  <a:lnTo>
                    <a:pt x="684" y="342"/>
                  </a:lnTo>
                  <a:lnTo>
                    <a:pt x="702" y="349"/>
                  </a:lnTo>
                  <a:lnTo>
                    <a:pt x="719" y="358"/>
                  </a:lnTo>
                  <a:lnTo>
                    <a:pt x="737" y="367"/>
                  </a:lnTo>
                  <a:lnTo>
                    <a:pt x="756" y="378"/>
                  </a:lnTo>
                  <a:lnTo>
                    <a:pt x="777" y="390"/>
                  </a:lnTo>
                  <a:lnTo>
                    <a:pt x="778" y="399"/>
                  </a:lnTo>
                  <a:lnTo>
                    <a:pt x="779" y="412"/>
                  </a:lnTo>
                  <a:lnTo>
                    <a:pt x="779" y="426"/>
                  </a:lnTo>
                  <a:lnTo>
                    <a:pt x="775" y="434"/>
                  </a:lnTo>
                  <a:lnTo>
                    <a:pt x="764" y="426"/>
                  </a:lnTo>
                  <a:lnTo>
                    <a:pt x="755" y="421"/>
                  </a:lnTo>
                  <a:lnTo>
                    <a:pt x="749" y="416"/>
                  </a:lnTo>
                  <a:lnTo>
                    <a:pt x="745" y="413"/>
                  </a:lnTo>
                  <a:lnTo>
                    <a:pt x="742" y="411"/>
                  </a:lnTo>
                  <a:lnTo>
                    <a:pt x="741" y="410"/>
                  </a:lnTo>
                  <a:lnTo>
                    <a:pt x="740" y="409"/>
                  </a:lnTo>
                  <a:lnTo>
                    <a:pt x="740" y="408"/>
                  </a:lnTo>
                  <a:lnTo>
                    <a:pt x="722" y="401"/>
                  </a:lnTo>
                  <a:lnTo>
                    <a:pt x="705" y="395"/>
                  </a:lnTo>
                  <a:lnTo>
                    <a:pt x="690" y="390"/>
                  </a:lnTo>
                  <a:lnTo>
                    <a:pt x="675" y="386"/>
                  </a:lnTo>
                  <a:lnTo>
                    <a:pt x="660" y="384"/>
                  </a:lnTo>
                  <a:lnTo>
                    <a:pt x="644" y="382"/>
                  </a:lnTo>
                  <a:lnTo>
                    <a:pt x="627" y="381"/>
                  </a:lnTo>
                  <a:lnTo>
                    <a:pt x="609" y="381"/>
                  </a:lnTo>
                  <a:lnTo>
                    <a:pt x="619" y="382"/>
                  </a:lnTo>
                  <a:lnTo>
                    <a:pt x="629" y="384"/>
                  </a:lnTo>
                  <a:lnTo>
                    <a:pt x="640" y="386"/>
                  </a:lnTo>
                  <a:lnTo>
                    <a:pt x="651" y="388"/>
                  </a:lnTo>
                  <a:lnTo>
                    <a:pt x="663" y="391"/>
                  </a:lnTo>
                  <a:lnTo>
                    <a:pt x="674" y="394"/>
                  </a:lnTo>
                  <a:lnTo>
                    <a:pt x="686" y="397"/>
                  </a:lnTo>
                  <a:lnTo>
                    <a:pt x="698" y="401"/>
                  </a:lnTo>
                  <a:lnTo>
                    <a:pt x="710" y="405"/>
                  </a:lnTo>
                  <a:lnTo>
                    <a:pt x="721" y="410"/>
                  </a:lnTo>
                  <a:lnTo>
                    <a:pt x="732" y="416"/>
                  </a:lnTo>
                  <a:lnTo>
                    <a:pt x="743" y="421"/>
                  </a:lnTo>
                  <a:lnTo>
                    <a:pt x="753" y="428"/>
                  </a:lnTo>
                  <a:lnTo>
                    <a:pt x="763" y="435"/>
                  </a:lnTo>
                  <a:lnTo>
                    <a:pt x="771" y="443"/>
                  </a:lnTo>
                  <a:lnTo>
                    <a:pt x="778" y="451"/>
                  </a:lnTo>
                  <a:lnTo>
                    <a:pt x="777" y="460"/>
                  </a:lnTo>
                  <a:lnTo>
                    <a:pt x="777" y="469"/>
                  </a:lnTo>
                  <a:lnTo>
                    <a:pt x="777" y="478"/>
                  </a:lnTo>
                  <a:lnTo>
                    <a:pt x="776" y="487"/>
                  </a:lnTo>
                  <a:lnTo>
                    <a:pt x="775" y="487"/>
                  </a:lnTo>
                  <a:lnTo>
                    <a:pt x="774" y="487"/>
                  </a:lnTo>
                  <a:lnTo>
                    <a:pt x="772" y="487"/>
                  </a:lnTo>
                  <a:lnTo>
                    <a:pt x="771" y="487"/>
                  </a:lnTo>
                  <a:lnTo>
                    <a:pt x="759" y="481"/>
                  </a:lnTo>
                  <a:lnTo>
                    <a:pt x="747" y="475"/>
                  </a:lnTo>
                  <a:lnTo>
                    <a:pt x="736" y="470"/>
                  </a:lnTo>
                  <a:lnTo>
                    <a:pt x="725" y="465"/>
                  </a:lnTo>
                  <a:lnTo>
                    <a:pt x="714" y="461"/>
                  </a:lnTo>
                  <a:lnTo>
                    <a:pt x="703" y="457"/>
                  </a:lnTo>
                  <a:lnTo>
                    <a:pt x="692" y="454"/>
                  </a:lnTo>
                  <a:lnTo>
                    <a:pt x="681" y="451"/>
                  </a:lnTo>
                  <a:lnTo>
                    <a:pt x="670" y="449"/>
                  </a:lnTo>
                  <a:lnTo>
                    <a:pt x="659" y="448"/>
                  </a:lnTo>
                  <a:lnTo>
                    <a:pt x="648" y="447"/>
                  </a:lnTo>
                  <a:lnTo>
                    <a:pt x="637" y="447"/>
                  </a:lnTo>
                  <a:lnTo>
                    <a:pt x="625" y="448"/>
                  </a:lnTo>
                  <a:lnTo>
                    <a:pt x="614" y="449"/>
                  </a:lnTo>
                  <a:lnTo>
                    <a:pt x="602" y="451"/>
                  </a:lnTo>
                  <a:lnTo>
                    <a:pt x="590" y="454"/>
                  </a:lnTo>
                  <a:lnTo>
                    <a:pt x="595" y="454"/>
                  </a:lnTo>
                  <a:lnTo>
                    <a:pt x="599" y="455"/>
                  </a:lnTo>
                  <a:lnTo>
                    <a:pt x="603" y="455"/>
                  </a:lnTo>
                  <a:lnTo>
                    <a:pt x="607" y="455"/>
                  </a:lnTo>
                  <a:lnTo>
                    <a:pt x="613" y="455"/>
                  </a:lnTo>
                  <a:lnTo>
                    <a:pt x="620" y="455"/>
                  </a:lnTo>
                  <a:lnTo>
                    <a:pt x="630" y="454"/>
                  </a:lnTo>
                  <a:lnTo>
                    <a:pt x="643" y="454"/>
                  </a:lnTo>
                  <a:lnTo>
                    <a:pt x="660" y="458"/>
                  </a:lnTo>
                  <a:lnTo>
                    <a:pt x="677" y="462"/>
                  </a:lnTo>
                  <a:lnTo>
                    <a:pt x="693" y="466"/>
                  </a:lnTo>
                  <a:lnTo>
                    <a:pt x="708" y="471"/>
                  </a:lnTo>
                  <a:lnTo>
                    <a:pt x="724" y="477"/>
                  </a:lnTo>
                  <a:lnTo>
                    <a:pt x="740" y="484"/>
                  </a:lnTo>
                  <a:lnTo>
                    <a:pt x="756" y="492"/>
                  </a:lnTo>
                  <a:lnTo>
                    <a:pt x="774" y="500"/>
                  </a:lnTo>
                  <a:lnTo>
                    <a:pt x="774" y="510"/>
                  </a:lnTo>
                  <a:lnTo>
                    <a:pt x="774" y="521"/>
                  </a:lnTo>
                  <a:lnTo>
                    <a:pt x="774" y="531"/>
                  </a:lnTo>
                  <a:lnTo>
                    <a:pt x="775" y="542"/>
                  </a:lnTo>
                  <a:lnTo>
                    <a:pt x="774" y="543"/>
                  </a:lnTo>
                  <a:lnTo>
                    <a:pt x="773" y="543"/>
                  </a:lnTo>
                  <a:lnTo>
                    <a:pt x="773" y="544"/>
                  </a:lnTo>
                  <a:lnTo>
                    <a:pt x="761" y="538"/>
                  </a:lnTo>
                  <a:lnTo>
                    <a:pt x="751" y="532"/>
                  </a:lnTo>
                  <a:lnTo>
                    <a:pt x="740" y="527"/>
                  </a:lnTo>
                  <a:lnTo>
                    <a:pt x="731" y="523"/>
                  </a:lnTo>
                  <a:lnTo>
                    <a:pt x="721" y="519"/>
                  </a:lnTo>
                  <a:lnTo>
                    <a:pt x="712" y="515"/>
                  </a:lnTo>
                  <a:lnTo>
                    <a:pt x="702" y="512"/>
                  </a:lnTo>
                  <a:lnTo>
                    <a:pt x="693" y="510"/>
                  </a:lnTo>
                  <a:lnTo>
                    <a:pt x="684" y="508"/>
                  </a:lnTo>
                  <a:lnTo>
                    <a:pt x="674" y="507"/>
                  </a:lnTo>
                  <a:lnTo>
                    <a:pt x="664" y="506"/>
                  </a:lnTo>
                  <a:lnTo>
                    <a:pt x="654" y="505"/>
                  </a:lnTo>
                  <a:lnTo>
                    <a:pt x="644" y="506"/>
                  </a:lnTo>
                  <a:lnTo>
                    <a:pt x="633" y="507"/>
                  </a:lnTo>
                  <a:lnTo>
                    <a:pt x="621" y="508"/>
                  </a:lnTo>
                  <a:lnTo>
                    <a:pt x="609" y="510"/>
                  </a:lnTo>
                  <a:lnTo>
                    <a:pt x="612" y="511"/>
                  </a:lnTo>
                  <a:lnTo>
                    <a:pt x="617" y="511"/>
                  </a:lnTo>
                  <a:lnTo>
                    <a:pt x="623" y="512"/>
                  </a:lnTo>
                  <a:lnTo>
                    <a:pt x="632" y="512"/>
                  </a:lnTo>
                  <a:lnTo>
                    <a:pt x="642" y="513"/>
                  </a:lnTo>
                  <a:lnTo>
                    <a:pt x="654" y="514"/>
                  </a:lnTo>
                  <a:lnTo>
                    <a:pt x="667" y="516"/>
                  </a:lnTo>
                  <a:lnTo>
                    <a:pt x="683" y="518"/>
                  </a:lnTo>
                  <a:lnTo>
                    <a:pt x="694" y="521"/>
                  </a:lnTo>
                  <a:lnTo>
                    <a:pt x="705" y="524"/>
                  </a:lnTo>
                  <a:lnTo>
                    <a:pt x="717" y="527"/>
                  </a:lnTo>
                  <a:lnTo>
                    <a:pt x="729" y="532"/>
                  </a:lnTo>
                  <a:lnTo>
                    <a:pt x="740" y="537"/>
                  </a:lnTo>
                  <a:lnTo>
                    <a:pt x="751" y="543"/>
                  </a:lnTo>
                  <a:lnTo>
                    <a:pt x="763" y="550"/>
                  </a:lnTo>
                  <a:lnTo>
                    <a:pt x="773" y="558"/>
                  </a:lnTo>
                  <a:lnTo>
                    <a:pt x="773" y="568"/>
                  </a:lnTo>
                  <a:lnTo>
                    <a:pt x="773" y="579"/>
                  </a:lnTo>
                  <a:lnTo>
                    <a:pt x="772" y="590"/>
                  </a:lnTo>
                  <a:lnTo>
                    <a:pt x="772" y="600"/>
                  </a:lnTo>
                  <a:lnTo>
                    <a:pt x="771" y="601"/>
                  </a:lnTo>
                  <a:lnTo>
                    <a:pt x="770" y="601"/>
                  </a:lnTo>
                  <a:lnTo>
                    <a:pt x="770" y="602"/>
                  </a:lnTo>
                  <a:lnTo>
                    <a:pt x="748" y="592"/>
                  </a:lnTo>
                  <a:lnTo>
                    <a:pt x="729" y="584"/>
                  </a:lnTo>
                  <a:lnTo>
                    <a:pt x="711" y="576"/>
                  </a:lnTo>
                  <a:lnTo>
                    <a:pt x="694" y="570"/>
                  </a:lnTo>
                  <a:lnTo>
                    <a:pt x="677" y="566"/>
                  </a:lnTo>
                  <a:lnTo>
                    <a:pt x="659" y="562"/>
                  </a:lnTo>
                  <a:lnTo>
                    <a:pt x="640" y="560"/>
                  </a:lnTo>
                  <a:lnTo>
                    <a:pt x="618" y="559"/>
                  </a:lnTo>
                  <a:lnTo>
                    <a:pt x="614" y="560"/>
                  </a:lnTo>
                  <a:lnTo>
                    <a:pt x="609" y="561"/>
                  </a:lnTo>
                  <a:lnTo>
                    <a:pt x="605" y="561"/>
                  </a:lnTo>
                  <a:lnTo>
                    <a:pt x="600" y="562"/>
                  </a:lnTo>
                  <a:lnTo>
                    <a:pt x="596" y="563"/>
                  </a:lnTo>
                  <a:lnTo>
                    <a:pt x="591" y="564"/>
                  </a:lnTo>
                  <a:lnTo>
                    <a:pt x="587" y="565"/>
                  </a:lnTo>
                  <a:lnTo>
                    <a:pt x="582" y="566"/>
                  </a:lnTo>
                  <a:lnTo>
                    <a:pt x="595" y="566"/>
                  </a:lnTo>
                  <a:lnTo>
                    <a:pt x="607" y="566"/>
                  </a:lnTo>
                  <a:lnTo>
                    <a:pt x="620" y="566"/>
                  </a:lnTo>
                  <a:lnTo>
                    <a:pt x="632" y="567"/>
                  </a:lnTo>
                  <a:lnTo>
                    <a:pt x="644" y="568"/>
                  </a:lnTo>
                  <a:lnTo>
                    <a:pt x="656" y="570"/>
                  </a:lnTo>
                  <a:lnTo>
                    <a:pt x="668" y="572"/>
                  </a:lnTo>
                  <a:lnTo>
                    <a:pt x="680" y="574"/>
                  </a:lnTo>
                  <a:lnTo>
                    <a:pt x="692" y="578"/>
                  </a:lnTo>
                  <a:lnTo>
                    <a:pt x="703" y="582"/>
                  </a:lnTo>
                  <a:lnTo>
                    <a:pt x="715" y="586"/>
                  </a:lnTo>
                  <a:lnTo>
                    <a:pt x="727" y="591"/>
                  </a:lnTo>
                  <a:lnTo>
                    <a:pt x="738" y="596"/>
                  </a:lnTo>
                  <a:lnTo>
                    <a:pt x="749" y="602"/>
                  </a:lnTo>
                  <a:lnTo>
                    <a:pt x="761" y="609"/>
                  </a:lnTo>
                  <a:lnTo>
                    <a:pt x="773" y="617"/>
                  </a:lnTo>
                  <a:lnTo>
                    <a:pt x="771" y="625"/>
                  </a:lnTo>
                  <a:lnTo>
                    <a:pt x="769" y="633"/>
                  </a:lnTo>
                  <a:lnTo>
                    <a:pt x="768" y="642"/>
                  </a:lnTo>
                  <a:lnTo>
                    <a:pt x="766" y="650"/>
                  </a:lnTo>
                  <a:lnTo>
                    <a:pt x="750" y="641"/>
                  </a:lnTo>
                  <a:lnTo>
                    <a:pt x="737" y="633"/>
                  </a:lnTo>
                  <a:lnTo>
                    <a:pt x="724" y="627"/>
                  </a:lnTo>
                  <a:lnTo>
                    <a:pt x="712" y="622"/>
                  </a:lnTo>
                  <a:lnTo>
                    <a:pt x="699" y="618"/>
                  </a:lnTo>
                  <a:lnTo>
                    <a:pt x="686" y="614"/>
                  </a:lnTo>
                  <a:lnTo>
                    <a:pt x="672" y="611"/>
                  </a:lnTo>
                  <a:lnTo>
                    <a:pt x="656" y="608"/>
                  </a:lnTo>
                  <a:lnTo>
                    <a:pt x="644" y="607"/>
                  </a:lnTo>
                  <a:lnTo>
                    <a:pt x="634" y="607"/>
                  </a:lnTo>
                  <a:lnTo>
                    <a:pt x="624" y="607"/>
                  </a:lnTo>
                  <a:lnTo>
                    <a:pt x="617" y="607"/>
                  </a:lnTo>
                  <a:lnTo>
                    <a:pt x="610" y="607"/>
                  </a:lnTo>
                  <a:lnTo>
                    <a:pt x="604" y="607"/>
                  </a:lnTo>
                  <a:lnTo>
                    <a:pt x="599" y="607"/>
                  </a:lnTo>
                  <a:lnTo>
                    <a:pt x="595" y="607"/>
                  </a:lnTo>
                  <a:lnTo>
                    <a:pt x="595" y="608"/>
                  </a:lnTo>
                  <a:lnTo>
                    <a:pt x="596" y="609"/>
                  </a:lnTo>
                  <a:lnTo>
                    <a:pt x="596" y="611"/>
                  </a:lnTo>
                  <a:lnTo>
                    <a:pt x="596" y="612"/>
                  </a:lnTo>
                  <a:lnTo>
                    <a:pt x="607" y="611"/>
                  </a:lnTo>
                  <a:lnTo>
                    <a:pt x="618" y="611"/>
                  </a:lnTo>
                  <a:lnTo>
                    <a:pt x="629" y="611"/>
                  </a:lnTo>
                  <a:lnTo>
                    <a:pt x="640" y="612"/>
                  </a:lnTo>
                  <a:lnTo>
                    <a:pt x="651" y="614"/>
                  </a:lnTo>
                  <a:lnTo>
                    <a:pt x="662" y="616"/>
                  </a:lnTo>
                  <a:lnTo>
                    <a:pt x="673" y="619"/>
                  </a:lnTo>
                  <a:lnTo>
                    <a:pt x="684" y="622"/>
                  </a:lnTo>
                  <a:lnTo>
                    <a:pt x="694" y="626"/>
                  </a:lnTo>
                  <a:lnTo>
                    <a:pt x="704" y="631"/>
                  </a:lnTo>
                  <a:lnTo>
                    <a:pt x="715" y="635"/>
                  </a:lnTo>
                  <a:lnTo>
                    <a:pt x="725" y="640"/>
                  </a:lnTo>
                  <a:lnTo>
                    <a:pt x="735" y="645"/>
                  </a:lnTo>
                  <a:lnTo>
                    <a:pt x="745" y="651"/>
                  </a:lnTo>
                  <a:lnTo>
                    <a:pt x="755" y="657"/>
                  </a:lnTo>
                  <a:lnTo>
                    <a:pt x="766" y="663"/>
                  </a:lnTo>
                  <a:lnTo>
                    <a:pt x="765" y="683"/>
                  </a:lnTo>
                  <a:lnTo>
                    <a:pt x="764" y="693"/>
                  </a:lnTo>
                  <a:lnTo>
                    <a:pt x="764" y="697"/>
                  </a:lnTo>
                  <a:lnTo>
                    <a:pt x="763" y="699"/>
                  </a:lnTo>
                  <a:lnTo>
                    <a:pt x="749" y="692"/>
                  </a:lnTo>
                  <a:lnTo>
                    <a:pt x="736" y="685"/>
                  </a:lnTo>
                  <a:lnTo>
                    <a:pt x="723" y="679"/>
                  </a:lnTo>
                  <a:lnTo>
                    <a:pt x="711" y="673"/>
                  </a:lnTo>
                  <a:lnTo>
                    <a:pt x="700" y="669"/>
                  </a:lnTo>
                  <a:lnTo>
                    <a:pt x="688" y="665"/>
                  </a:lnTo>
                  <a:lnTo>
                    <a:pt x="677" y="661"/>
                  </a:lnTo>
                  <a:lnTo>
                    <a:pt x="665" y="659"/>
                  </a:lnTo>
                  <a:lnTo>
                    <a:pt x="654" y="657"/>
                  </a:lnTo>
                  <a:lnTo>
                    <a:pt x="642" y="655"/>
                  </a:lnTo>
                  <a:lnTo>
                    <a:pt x="630" y="654"/>
                  </a:lnTo>
                  <a:lnTo>
                    <a:pt x="618" y="653"/>
                  </a:lnTo>
                  <a:lnTo>
                    <a:pt x="605" y="653"/>
                  </a:lnTo>
                  <a:lnTo>
                    <a:pt x="591" y="654"/>
                  </a:lnTo>
                  <a:lnTo>
                    <a:pt x="577" y="655"/>
                  </a:lnTo>
                  <a:lnTo>
                    <a:pt x="562" y="656"/>
                  </a:lnTo>
                  <a:lnTo>
                    <a:pt x="565" y="657"/>
                  </a:lnTo>
                  <a:lnTo>
                    <a:pt x="568" y="657"/>
                  </a:lnTo>
                  <a:lnTo>
                    <a:pt x="571" y="658"/>
                  </a:lnTo>
                  <a:lnTo>
                    <a:pt x="576" y="658"/>
                  </a:lnTo>
                  <a:lnTo>
                    <a:pt x="583" y="659"/>
                  </a:lnTo>
                  <a:lnTo>
                    <a:pt x="594" y="659"/>
                  </a:lnTo>
                  <a:lnTo>
                    <a:pt x="608" y="660"/>
                  </a:lnTo>
                  <a:lnTo>
                    <a:pt x="627" y="661"/>
                  </a:lnTo>
                  <a:lnTo>
                    <a:pt x="644" y="664"/>
                  </a:lnTo>
                  <a:lnTo>
                    <a:pt x="661" y="667"/>
                  </a:lnTo>
                  <a:lnTo>
                    <a:pt x="680" y="671"/>
                  </a:lnTo>
                  <a:lnTo>
                    <a:pt x="698" y="676"/>
                  </a:lnTo>
                  <a:lnTo>
                    <a:pt x="716" y="683"/>
                  </a:lnTo>
                  <a:lnTo>
                    <a:pt x="733" y="691"/>
                  </a:lnTo>
                  <a:lnTo>
                    <a:pt x="749" y="701"/>
                  </a:lnTo>
                  <a:lnTo>
                    <a:pt x="764" y="713"/>
                  </a:lnTo>
                  <a:lnTo>
                    <a:pt x="763" y="723"/>
                  </a:lnTo>
                  <a:lnTo>
                    <a:pt x="763" y="732"/>
                  </a:lnTo>
                  <a:lnTo>
                    <a:pt x="763" y="742"/>
                  </a:lnTo>
                  <a:lnTo>
                    <a:pt x="763" y="752"/>
                  </a:lnTo>
                  <a:lnTo>
                    <a:pt x="756" y="751"/>
                  </a:lnTo>
                  <a:lnTo>
                    <a:pt x="748" y="747"/>
                  </a:lnTo>
                  <a:lnTo>
                    <a:pt x="739" y="742"/>
                  </a:lnTo>
                  <a:lnTo>
                    <a:pt x="730" y="736"/>
                  </a:lnTo>
                  <a:lnTo>
                    <a:pt x="721" y="730"/>
                  </a:lnTo>
                  <a:lnTo>
                    <a:pt x="712" y="725"/>
                  </a:lnTo>
                  <a:lnTo>
                    <a:pt x="706" y="720"/>
                  </a:lnTo>
                  <a:lnTo>
                    <a:pt x="701" y="717"/>
                  </a:lnTo>
                  <a:lnTo>
                    <a:pt x="683" y="710"/>
                  </a:lnTo>
                  <a:lnTo>
                    <a:pt x="666" y="704"/>
                  </a:lnTo>
                  <a:lnTo>
                    <a:pt x="649" y="700"/>
                  </a:lnTo>
                  <a:lnTo>
                    <a:pt x="633" y="696"/>
                  </a:lnTo>
                  <a:lnTo>
                    <a:pt x="616" y="694"/>
                  </a:lnTo>
                  <a:lnTo>
                    <a:pt x="599" y="693"/>
                  </a:lnTo>
                  <a:lnTo>
                    <a:pt x="582" y="692"/>
                  </a:lnTo>
                  <a:lnTo>
                    <a:pt x="564" y="691"/>
                  </a:lnTo>
                  <a:lnTo>
                    <a:pt x="566" y="692"/>
                  </a:lnTo>
                  <a:lnTo>
                    <a:pt x="569" y="693"/>
                  </a:lnTo>
                  <a:lnTo>
                    <a:pt x="571" y="694"/>
                  </a:lnTo>
                  <a:lnTo>
                    <a:pt x="573" y="695"/>
                  </a:lnTo>
                  <a:lnTo>
                    <a:pt x="585" y="697"/>
                  </a:lnTo>
                  <a:lnTo>
                    <a:pt x="597" y="698"/>
                  </a:lnTo>
                  <a:lnTo>
                    <a:pt x="610" y="700"/>
                  </a:lnTo>
                  <a:lnTo>
                    <a:pt x="622" y="703"/>
                  </a:lnTo>
                  <a:lnTo>
                    <a:pt x="634" y="705"/>
                  </a:lnTo>
                  <a:lnTo>
                    <a:pt x="647" y="708"/>
                  </a:lnTo>
                  <a:lnTo>
                    <a:pt x="659" y="712"/>
                  </a:lnTo>
                  <a:lnTo>
                    <a:pt x="671" y="715"/>
                  </a:lnTo>
                  <a:lnTo>
                    <a:pt x="683" y="720"/>
                  </a:lnTo>
                  <a:lnTo>
                    <a:pt x="695" y="725"/>
                  </a:lnTo>
                  <a:lnTo>
                    <a:pt x="707" y="730"/>
                  </a:lnTo>
                  <a:lnTo>
                    <a:pt x="718" y="736"/>
                  </a:lnTo>
                  <a:lnTo>
                    <a:pt x="729" y="742"/>
                  </a:lnTo>
                  <a:lnTo>
                    <a:pt x="740" y="749"/>
                  </a:lnTo>
                  <a:lnTo>
                    <a:pt x="751" y="757"/>
                  </a:lnTo>
                  <a:lnTo>
                    <a:pt x="761" y="766"/>
                  </a:lnTo>
                  <a:lnTo>
                    <a:pt x="761" y="774"/>
                  </a:lnTo>
                  <a:lnTo>
                    <a:pt x="763" y="783"/>
                  </a:lnTo>
                  <a:lnTo>
                    <a:pt x="763" y="792"/>
                  </a:lnTo>
                  <a:lnTo>
                    <a:pt x="763" y="800"/>
                  </a:lnTo>
                  <a:lnTo>
                    <a:pt x="761" y="801"/>
                  </a:lnTo>
                  <a:lnTo>
                    <a:pt x="760" y="801"/>
                  </a:lnTo>
                  <a:lnTo>
                    <a:pt x="759" y="802"/>
                  </a:lnTo>
                  <a:lnTo>
                    <a:pt x="759" y="803"/>
                  </a:lnTo>
                  <a:lnTo>
                    <a:pt x="752" y="799"/>
                  </a:lnTo>
                  <a:lnTo>
                    <a:pt x="746" y="794"/>
                  </a:lnTo>
                  <a:lnTo>
                    <a:pt x="739" y="790"/>
                  </a:lnTo>
                  <a:lnTo>
                    <a:pt x="732" y="785"/>
                  </a:lnTo>
                  <a:lnTo>
                    <a:pt x="725" y="781"/>
                  </a:lnTo>
                  <a:lnTo>
                    <a:pt x="719" y="776"/>
                  </a:lnTo>
                  <a:lnTo>
                    <a:pt x="712" y="772"/>
                  </a:lnTo>
                  <a:lnTo>
                    <a:pt x="706" y="768"/>
                  </a:lnTo>
                  <a:lnTo>
                    <a:pt x="686" y="759"/>
                  </a:lnTo>
                  <a:lnTo>
                    <a:pt x="668" y="753"/>
                  </a:lnTo>
                  <a:lnTo>
                    <a:pt x="650" y="748"/>
                  </a:lnTo>
                  <a:lnTo>
                    <a:pt x="633" y="744"/>
                  </a:lnTo>
                  <a:lnTo>
                    <a:pt x="616" y="743"/>
                  </a:lnTo>
                  <a:lnTo>
                    <a:pt x="598" y="742"/>
                  </a:lnTo>
                  <a:lnTo>
                    <a:pt x="579" y="743"/>
                  </a:lnTo>
                  <a:lnTo>
                    <a:pt x="558" y="744"/>
                  </a:lnTo>
                  <a:lnTo>
                    <a:pt x="559" y="744"/>
                  </a:lnTo>
                  <a:lnTo>
                    <a:pt x="560" y="745"/>
                  </a:lnTo>
                  <a:lnTo>
                    <a:pt x="561" y="746"/>
                  </a:lnTo>
                  <a:lnTo>
                    <a:pt x="576" y="747"/>
                  </a:lnTo>
                  <a:lnTo>
                    <a:pt x="591" y="748"/>
                  </a:lnTo>
                  <a:lnTo>
                    <a:pt x="604" y="749"/>
                  </a:lnTo>
                  <a:lnTo>
                    <a:pt x="618" y="751"/>
                  </a:lnTo>
                  <a:lnTo>
                    <a:pt x="630" y="753"/>
                  </a:lnTo>
                  <a:lnTo>
                    <a:pt x="643" y="756"/>
                  </a:lnTo>
                  <a:lnTo>
                    <a:pt x="655" y="759"/>
                  </a:lnTo>
                  <a:lnTo>
                    <a:pt x="666" y="763"/>
                  </a:lnTo>
                  <a:lnTo>
                    <a:pt x="678" y="768"/>
                  </a:lnTo>
                  <a:lnTo>
                    <a:pt x="689" y="773"/>
                  </a:lnTo>
                  <a:lnTo>
                    <a:pt x="701" y="779"/>
                  </a:lnTo>
                  <a:lnTo>
                    <a:pt x="712" y="785"/>
                  </a:lnTo>
                  <a:lnTo>
                    <a:pt x="724" y="792"/>
                  </a:lnTo>
                  <a:lnTo>
                    <a:pt x="736" y="800"/>
                  </a:lnTo>
                  <a:lnTo>
                    <a:pt x="748" y="809"/>
                  </a:lnTo>
                  <a:lnTo>
                    <a:pt x="761" y="819"/>
                  </a:lnTo>
                  <a:lnTo>
                    <a:pt x="763" y="825"/>
                  </a:lnTo>
                  <a:lnTo>
                    <a:pt x="764" y="836"/>
                  </a:lnTo>
                  <a:lnTo>
                    <a:pt x="764" y="847"/>
                  </a:lnTo>
                  <a:lnTo>
                    <a:pt x="759" y="855"/>
                  </a:lnTo>
                  <a:lnTo>
                    <a:pt x="746" y="845"/>
                  </a:lnTo>
                  <a:lnTo>
                    <a:pt x="733" y="837"/>
                  </a:lnTo>
                  <a:lnTo>
                    <a:pt x="720" y="830"/>
                  </a:lnTo>
                  <a:lnTo>
                    <a:pt x="708" y="822"/>
                  </a:lnTo>
                  <a:lnTo>
                    <a:pt x="696" y="816"/>
                  </a:lnTo>
                  <a:lnTo>
                    <a:pt x="684" y="810"/>
                  </a:lnTo>
                  <a:lnTo>
                    <a:pt x="672" y="805"/>
                  </a:lnTo>
                  <a:lnTo>
                    <a:pt x="660" y="801"/>
                  </a:lnTo>
                  <a:lnTo>
                    <a:pt x="647" y="797"/>
                  </a:lnTo>
                  <a:lnTo>
                    <a:pt x="635" y="794"/>
                  </a:lnTo>
                  <a:lnTo>
                    <a:pt x="622" y="792"/>
                  </a:lnTo>
                  <a:lnTo>
                    <a:pt x="609" y="790"/>
                  </a:lnTo>
                  <a:lnTo>
                    <a:pt x="596" y="789"/>
                  </a:lnTo>
                  <a:lnTo>
                    <a:pt x="582" y="789"/>
                  </a:lnTo>
                  <a:lnTo>
                    <a:pt x="567" y="790"/>
                  </a:lnTo>
                  <a:lnTo>
                    <a:pt x="552" y="791"/>
                  </a:lnTo>
                  <a:lnTo>
                    <a:pt x="552" y="792"/>
                  </a:lnTo>
                  <a:lnTo>
                    <a:pt x="551" y="792"/>
                  </a:lnTo>
                  <a:lnTo>
                    <a:pt x="551" y="793"/>
                  </a:lnTo>
                  <a:lnTo>
                    <a:pt x="558" y="793"/>
                  </a:lnTo>
                  <a:lnTo>
                    <a:pt x="566" y="794"/>
                  </a:lnTo>
                  <a:lnTo>
                    <a:pt x="573" y="794"/>
                  </a:lnTo>
                  <a:lnTo>
                    <a:pt x="581" y="794"/>
                  </a:lnTo>
                  <a:lnTo>
                    <a:pt x="588" y="795"/>
                  </a:lnTo>
                  <a:lnTo>
                    <a:pt x="596" y="795"/>
                  </a:lnTo>
                  <a:lnTo>
                    <a:pt x="603" y="796"/>
                  </a:lnTo>
                  <a:lnTo>
                    <a:pt x="611" y="796"/>
                  </a:lnTo>
                  <a:lnTo>
                    <a:pt x="631" y="801"/>
                  </a:lnTo>
                  <a:lnTo>
                    <a:pt x="651" y="807"/>
                  </a:lnTo>
                  <a:lnTo>
                    <a:pt x="669" y="815"/>
                  </a:lnTo>
                  <a:lnTo>
                    <a:pt x="687" y="823"/>
                  </a:lnTo>
                  <a:lnTo>
                    <a:pt x="705" y="833"/>
                  </a:lnTo>
                  <a:lnTo>
                    <a:pt x="723" y="844"/>
                  </a:lnTo>
                  <a:lnTo>
                    <a:pt x="741" y="856"/>
                  </a:lnTo>
                  <a:lnTo>
                    <a:pt x="760" y="868"/>
                  </a:lnTo>
                  <a:lnTo>
                    <a:pt x="760" y="874"/>
                  </a:lnTo>
                  <a:lnTo>
                    <a:pt x="761" y="884"/>
                  </a:lnTo>
                  <a:lnTo>
                    <a:pt x="760" y="895"/>
                  </a:lnTo>
                  <a:lnTo>
                    <a:pt x="757" y="902"/>
                  </a:lnTo>
                  <a:lnTo>
                    <a:pt x="741" y="891"/>
                  </a:lnTo>
                  <a:lnTo>
                    <a:pt x="723" y="878"/>
                  </a:lnTo>
                  <a:lnTo>
                    <a:pt x="705" y="866"/>
                  </a:lnTo>
                  <a:lnTo>
                    <a:pt x="686" y="855"/>
                  </a:lnTo>
                  <a:lnTo>
                    <a:pt x="667" y="844"/>
                  </a:lnTo>
                  <a:lnTo>
                    <a:pt x="647" y="836"/>
                  </a:lnTo>
                  <a:lnTo>
                    <a:pt x="628" y="831"/>
                  </a:lnTo>
                  <a:lnTo>
                    <a:pt x="609" y="830"/>
                  </a:lnTo>
                  <a:lnTo>
                    <a:pt x="631" y="839"/>
                  </a:lnTo>
                  <a:lnTo>
                    <a:pt x="650" y="849"/>
                  </a:lnTo>
                  <a:lnTo>
                    <a:pt x="669" y="859"/>
                  </a:lnTo>
                  <a:lnTo>
                    <a:pt x="686" y="868"/>
                  </a:lnTo>
                  <a:lnTo>
                    <a:pt x="703" y="879"/>
                  </a:lnTo>
                  <a:lnTo>
                    <a:pt x="721" y="890"/>
                  </a:lnTo>
                  <a:lnTo>
                    <a:pt x="739" y="903"/>
                  </a:lnTo>
                  <a:lnTo>
                    <a:pt x="759" y="918"/>
                  </a:lnTo>
                  <a:lnTo>
                    <a:pt x="758" y="923"/>
                  </a:lnTo>
                  <a:lnTo>
                    <a:pt x="758" y="928"/>
                  </a:lnTo>
                  <a:lnTo>
                    <a:pt x="758" y="934"/>
                  </a:lnTo>
                  <a:lnTo>
                    <a:pt x="758" y="939"/>
                  </a:lnTo>
                  <a:lnTo>
                    <a:pt x="754" y="942"/>
                  </a:lnTo>
                  <a:lnTo>
                    <a:pt x="752" y="943"/>
                  </a:lnTo>
                  <a:lnTo>
                    <a:pt x="751" y="943"/>
                  </a:lnTo>
                  <a:lnTo>
                    <a:pt x="750" y="9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Rectangle 30"/>
            <p:cNvSpPr>
              <a:spLocks noChangeArrowheads="1"/>
            </p:cNvSpPr>
            <p:nvPr/>
          </p:nvSpPr>
          <p:spPr bwMode="auto">
            <a:xfrm>
              <a:off x="2336" y="1525"/>
              <a:ext cx="1043" cy="1542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Lucida Sans Unicode" pitchFamily="34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1331640" y="548680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Серпілмелі сауал  </a:t>
            </a:r>
          </a:p>
          <a:p>
            <a:pPr algn="ctr"/>
            <a:r>
              <a:rPr lang="kk-KZ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әдісі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39752" y="2348880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Зердеме тоқығаным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mg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11660" y="-999492"/>
            <a:ext cx="6048672" cy="8568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6912768" cy="4392488"/>
          </a:xfrm>
        </p:spPr>
        <p:txBody>
          <a:bodyPr>
            <a:normAutofit fontScale="90000"/>
          </a:bodyPr>
          <a:lstStyle/>
          <a:p>
            <a:pPr algn="l"/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Бұлттар неге ауады?	</a:t>
            </a:r>
            <a:b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Жаңбыр неге жауады?		</a:t>
            </a:r>
            <a:b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Шағыл неге көшеді?		</a:t>
            </a:r>
            <a:b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Жарық неге өшеді?		</a:t>
            </a:r>
            <a:b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Маса неге шағады?				</a:t>
            </a: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Жұлдыз неге ағады?</a:t>
            </a:r>
            <a:b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Орман неге шулайды?</a:t>
            </a:r>
            <a:b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Теңіз неге тулайды</a:t>
            </a:r>
            <a:r>
              <a:rPr lang="kk-KZ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kk-KZ" sz="32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3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(Қадыр Мырза Әли)</a:t>
            </a:r>
            <a:endParaRPr lang="ru-RU" sz="23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913" y="250773"/>
            <a:ext cx="79298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Өлеңдерді тиісті дауыс ырғағымен оқы.</a:t>
            </a:r>
          </a:p>
          <a:p>
            <a:pPr algn="ctr"/>
            <a:r>
              <a:rPr lang="kk-KZ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Сұраулы  мағына беріп тұрған сөздерді тап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43" y="4365104"/>
            <a:ext cx="1997968" cy="199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255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935500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548680"/>
            <a:ext cx="84964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Хабарлы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сөйлемдерді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сұраулы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сөйлемдерге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айналдыр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2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4800" b="1" i="1" dirty="0" smtClean="0">
                <a:latin typeface="Times New Roman" pitchFamily="18" charset="0"/>
                <a:cs typeface="Times New Roman" pitchFamily="18" charset="0"/>
              </a:rPr>
              <a:t>Ребусты шеш. Осы сөзбен әңгіме құра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img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85392" y="-400608"/>
            <a:ext cx="5373216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52554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210</Words>
  <Application>Microsoft Office PowerPoint</Application>
  <PresentationFormat>Экран (4:3)</PresentationFormat>
  <Paragraphs>40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Мақсаты:</vt:lpstr>
      <vt:lpstr>Слайд 2</vt:lpstr>
      <vt:lpstr>Слайд 3</vt:lpstr>
      <vt:lpstr>Слайд 4</vt:lpstr>
      <vt:lpstr>Слайд 5</vt:lpstr>
      <vt:lpstr>Бұлттар неге ауады?  Жаңбыр неге жауады?   Шағыл неге көшеді?   Жарық неге өшеді?   Маса неге шағады?     Жұлдыз неге ағады? Орман неге шулайды? Теңіз неге тулайды? (Қадыр Мырза Әли)</vt:lpstr>
      <vt:lpstr>Слайд 7</vt:lpstr>
      <vt:lpstr>Ребусты шеш. Осы сөзбен әңгіме құра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комп5</dc:creator>
  <cp:lastModifiedBy>Бакытгул</cp:lastModifiedBy>
  <cp:revision>44</cp:revision>
  <dcterms:created xsi:type="dcterms:W3CDTF">2014-11-19T07:33:00Z</dcterms:created>
  <dcterms:modified xsi:type="dcterms:W3CDTF">2015-11-21T14:56:26Z</dcterms:modified>
</cp:coreProperties>
</file>