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sldIdLst>
    <p:sldId id="256" r:id="rId2"/>
    <p:sldId id="257" r:id="rId3"/>
    <p:sldId id="293" r:id="rId4"/>
    <p:sldId id="262" r:id="rId5"/>
    <p:sldId id="261" r:id="rId6"/>
    <p:sldId id="263" r:id="rId7"/>
    <p:sldId id="269" r:id="rId8"/>
    <p:sldId id="264" r:id="rId9"/>
    <p:sldId id="265" r:id="rId10"/>
    <p:sldId id="266" r:id="rId11"/>
    <p:sldId id="267" r:id="rId12"/>
    <p:sldId id="268" r:id="rId13"/>
    <p:sldId id="271" r:id="rId14"/>
    <p:sldId id="272" r:id="rId15"/>
    <p:sldId id="275" r:id="rId16"/>
    <p:sldId id="283" r:id="rId17"/>
    <p:sldId id="274" r:id="rId18"/>
    <p:sldId id="288" r:id="rId19"/>
    <p:sldId id="290" r:id="rId20"/>
    <p:sldId id="282" r:id="rId21"/>
    <p:sldId id="291" r:id="rId22"/>
    <p:sldId id="286" r:id="rId23"/>
    <p:sldId id="277" r:id="rId24"/>
    <p:sldId id="278" r:id="rId25"/>
    <p:sldId id="279" r:id="rId26"/>
    <p:sldId id="280"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32" y="-78"/>
      </p:cViewPr>
      <p:guideLst>
        <p:guide orient="horz" pos="2160"/>
        <p:guide pos="2880"/>
      </p:guideLst>
    </p:cSldViewPr>
  </p:slideViewPr>
  <p:notesTextViewPr>
    <p:cViewPr>
      <p:scale>
        <a:sx n="1" d="1"/>
        <a:sy n="1" d="1"/>
      </p:scale>
      <p:origin x="0" y="0"/>
    </p:cViewPr>
  </p:notesTextViewPr>
  <p:sorterViewPr>
    <p:cViewPr>
      <p:scale>
        <a:sx n="100" d="100"/>
        <a:sy n="100" d="100"/>
      </p:scale>
      <p:origin x="0" y="116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3A331-3001-463C-AEFF-7A6426A5C135}" type="datetimeFigureOut">
              <a:rPr lang="ru-RU" smtClean="0"/>
              <a:t>31.05.2013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F3A71-06B3-4CB6-A639-E946D6F934DB}" type="slidenum">
              <a:rPr lang="ru-RU" smtClean="0"/>
              <a:t>‹#›</a:t>
            </a:fld>
            <a:endParaRPr lang="ru-RU"/>
          </a:p>
        </p:txBody>
      </p:sp>
    </p:spTree>
    <p:extLst>
      <p:ext uri="{BB962C8B-B14F-4D97-AF65-F5344CB8AC3E}">
        <p14:creationId xmlns:p14="http://schemas.microsoft.com/office/powerpoint/2010/main" val="328103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3FEB49-C851-4840-B162-9EEA16B75739}" type="slidenum">
              <a:rPr lang="ru-RU" smtClean="0"/>
              <a:pPr eaLnBrk="1" hangingPunct="1"/>
              <a:t>22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FA9F1251-9040-4742-B5BF-30382BA4C13B}" type="datetimeFigureOut">
              <a:rPr lang="ru-RU" smtClean="0"/>
              <a:t>31.05.2013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9F1251-9040-4742-B5BF-30382BA4C13B}" type="datetimeFigureOut">
              <a:rPr lang="ru-RU" smtClean="0"/>
              <a:t>31.05.2013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9F1251-9040-4742-B5BF-30382BA4C13B}" type="datetimeFigureOut">
              <a:rPr lang="ru-RU" smtClean="0"/>
              <a:t>31.05.2013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301625" y="6245225"/>
            <a:ext cx="2289175"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289175" cy="476250"/>
          </a:xfrm>
        </p:spPr>
        <p:txBody>
          <a:bodyPr/>
          <a:lstStyle>
            <a:lvl1pPr>
              <a:defRPr/>
            </a:lvl1pPr>
          </a:lstStyle>
          <a:p>
            <a:fld id="{A863F11E-D9D2-4AAA-890A-2EE3E4A34CF5}" type="slidenum">
              <a:rPr lang="ru-RU"/>
              <a:pPr/>
              <a:t>‹#›</a:t>
            </a:fld>
            <a:endParaRPr lang="ru-RU"/>
          </a:p>
        </p:txBody>
      </p:sp>
    </p:spTree>
    <p:extLst>
      <p:ext uri="{BB962C8B-B14F-4D97-AF65-F5344CB8AC3E}">
        <p14:creationId xmlns:p14="http://schemas.microsoft.com/office/powerpoint/2010/main" val="342649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9F1251-9040-4742-B5BF-30382BA4C13B}" type="datetimeFigureOut">
              <a:rPr lang="ru-RU" smtClean="0"/>
              <a:t>31.05.2013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9F1251-9040-4742-B5BF-30382BA4C13B}" type="datetimeFigureOut">
              <a:rPr lang="ru-RU" smtClean="0"/>
              <a:t>31.05.2013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A9F1251-9040-4742-B5BF-30382BA4C13B}" type="datetimeFigureOut">
              <a:rPr lang="ru-RU" smtClean="0"/>
              <a:t>31.05.2013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A9F1251-9040-4742-B5BF-30382BA4C13B}" type="datetimeFigureOut">
              <a:rPr lang="ru-RU" smtClean="0"/>
              <a:t>31.05.2013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A9F1251-9040-4742-B5BF-30382BA4C13B}" type="datetimeFigureOut">
              <a:rPr lang="ru-RU" smtClean="0"/>
              <a:t>31.05.2013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F1251-9040-4742-B5BF-30382BA4C13B}" type="datetimeFigureOut">
              <a:rPr lang="ru-RU" smtClean="0"/>
              <a:t>31.05.2013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9F1251-9040-4742-B5BF-30382BA4C13B}" type="datetimeFigureOut">
              <a:rPr lang="ru-RU" smtClean="0"/>
              <a:t>31.05.2013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3F0378-6F6B-4127-A9AF-5230E5B67E7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9F1251-9040-4742-B5BF-30382BA4C13B}" type="datetimeFigureOut">
              <a:rPr lang="ru-RU" smtClean="0"/>
              <a:t>31.05.2013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3F0378-6F6B-4127-A9AF-5230E5B67E7F}"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FA9F1251-9040-4742-B5BF-30382BA4C13B}" type="datetimeFigureOut">
              <a:rPr lang="ru-RU" smtClean="0"/>
              <a:t>31.05.2013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E33F0378-6F6B-4127-A9AF-5230E5B67E7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4" descr="j01108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 y="0"/>
            <a:ext cx="9286875" cy="6858000"/>
          </a:xfrm>
          <a:prstGeom prst="rect">
            <a:avLst/>
          </a:prstGeom>
          <a:gradFill rotWithShape="0">
            <a:gsLst>
              <a:gs pos="0">
                <a:srgbClr val="25CD29"/>
              </a:gs>
              <a:gs pos="100000">
                <a:srgbClr val="FFFF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8" descr="0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868" y="-171400"/>
            <a:ext cx="8572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1403339" y="391550"/>
            <a:ext cx="6206699" cy="830997"/>
          </a:xfrm>
          <a:prstGeom prst="rect">
            <a:avLst/>
          </a:prstGeom>
          <a:noFill/>
        </p:spPr>
        <p:txBody>
          <a:bodyPr wrap="none" lIns="91440" tIns="45720" rIns="91440" bIns="45720">
            <a:spAutoFit/>
          </a:bodyPr>
          <a:lstStyle/>
          <a:p>
            <a:pPr algn="ctr"/>
            <a:r>
              <a:rPr lang="kk-KZ" sz="48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Жайсаң орта мектебі.</a:t>
            </a:r>
            <a:endParaRPr lang="ru-RU" sz="4800" b="1" cap="none" spc="0"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0" name="Прямоугольник 9"/>
          <p:cNvSpPr/>
          <p:nvPr/>
        </p:nvSpPr>
        <p:spPr>
          <a:xfrm>
            <a:off x="755576" y="2059356"/>
            <a:ext cx="7776863" cy="1729684"/>
          </a:xfrm>
          <a:prstGeom prst="rect">
            <a:avLst/>
          </a:prstGeom>
          <a:noFill/>
        </p:spPr>
        <p:txBody>
          <a:bodyPr wrap="none" lIns="91440" tIns="45720" rIns="91440" bIns="45720">
            <a:prstTxWarp prst="textChevron">
              <a:avLst/>
            </a:prstTxWarp>
            <a:spAutoFit/>
          </a:bodyPr>
          <a:lstStyle/>
          <a:p>
            <a:pPr algn="ctr"/>
            <a:r>
              <a:rPr lang="kk-KZ" sz="5400" b="1" dirty="0" smtClean="0">
                <a:ln w="12700">
                  <a:solidFill>
                    <a:srgbClr val="FF0000"/>
                  </a:solidFill>
                  <a:prstDash val="solid"/>
                </a:ln>
                <a:solidFill>
                  <a:srgbClr val="FDDBF7"/>
                </a:solidFill>
                <a:effectLst>
                  <a:outerShdw blurRad="41275" dist="20320" dir="1800000" algn="tl" rotWithShape="0">
                    <a:srgbClr val="000000">
                      <a:alpha val="40000"/>
                    </a:srgbClr>
                  </a:outerShdw>
                </a:effectLst>
              </a:rPr>
              <a:t>Тақырып:Балама хат.</a:t>
            </a:r>
            <a:endParaRPr lang="ru-RU" sz="5400" b="1" cap="none" spc="0" dirty="0">
              <a:ln w="12700">
                <a:solidFill>
                  <a:srgbClr val="FF0000"/>
                </a:solidFill>
                <a:prstDash val="solid"/>
              </a:ln>
              <a:solidFill>
                <a:srgbClr val="FDDBF7"/>
              </a:solidFill>
              <a:effectLst>
                <a:outerShdw blurRad="41275" dist="20320" dir="1800000" algn="tl" rotWithShape="0">
                  <a:srgbClr val="000000">
                    <a:alpha val="40000"/>
                  </a:srgbClr>
                </a:outerShdw>
              </a:effectLst>
            </a:endParaRPr>
          </a:p>
        </p:txBody>
      </p:sp>
      <p:sp>
        <p:nvSpPr>
          <p:cNvPr id="11" name="Прямоугольник 10"/>
          <p:cNvSpPr/>
          <p:nvPr/>
        </p:nvSpPr>
        <p:spPr>
          <a:xfrm>
            <a:off x="901702" y="4221088"/>
            <a:ext cx="7384009" cy="923330"/>
          </a:xfrm>
          <a:prstGeom prst="rect">
            <a:avLst/>
          </a:prstGeom>
          <a:noFill/>
        </p:spPr>
        <p:txBody>
          <a:bodyPr wrap="none" lIns="91440" tIns="45720" rIns="91440" bIns="45720">
            <a:spAutoFit/>
          </a:bodyPr>
          <a:lstStyle/>
          <a:p>
            <a:pPr algn="ctr"/>
            <a:r>
              <a:rPr lang="kk-KZ" sz="5400" b="1" dirty="0" smtClean="0">
                <a:ln w="12700">
                  <a:solidFill>
                    <a:srgbClr val="00B0F0"/>
                  </a:solidFill>
                  <a:prstDash val="solid"/>
                </a:ln>
                <a:solidFill>
                  <a:srgbClr val="FF0000"/>
                </a:solidFill>
                <a:effectLst>
                  <a:outerShdw blurRad="41275" dist="20320" dir="1800000" algn="tl" rotWithShape="0">
                    <a:srgbClr val="000000">
                      <a:alpha val="40000"/>
                    </a:srgbClr>
                  </a:outerShdw>
                  <a:reflection blurRad="6350" stA="50000" endA="300" endPos="50000" dist="29997" dir="5400000" sy="-100000" algn="bl" rotWithShape="0"/>
                </a:effectLst>
              </a:rPr>
              <a:t>Мұғалімі: Разақова А.К.</a:t>
            </a:r>
            <a:endParaRPr lang="ru-RU" sz="5400" b="1" cap="none" spc="0" dirty="0">
              <a:ln w="12700">
                <a:solidFill>
                  <a:srgbClr val="00B0F0"/>
                </a:solidFill>
                <a:prstDash val="solid"/>
              </a:ln>
              <a:solidFill>
                <a:srgbClr val="FF0000"/>
              </a:solidFill>
              <a:effectLst>
                <a:outerShdw blurRad="41275" dist="20320" dir="1800000" algn="tl" rotWithShape="0">
                  <a:srgbClr val="000000">
                    <a:alpha val="40000"/>
                  </a:srgbClr>
                </a:outerShdw>
                <a:reflection blurRad="6350" stA="50000" endA="300" endPos="50000" dist="29997" dir="5400000" sy="-100000" algn="bl" rotWithShape="0"/>
              </a:effectLst>
            </a:endParaRPr>
          </a:p>
        </p:txBody>
      </p:sp>
      <p:sp>
        <p:nvSpPr>
          <p:cNvPr id="12" name="Прямоугольник 11"/>
          <p:cNvSpPr/>
          <p:nvPr/>
        </p:nvSpPr>
        <p:spPr>
          <a:xfrm>
            <a:off x="3363109" y="5661248"/>
            <a:ext cx="2528256" cy="707886"/>
          </a:xfrm>
          <a:prstGeom prst="rect">
            <a:avLst/>
          </a:prstGeom>
          <a:noFill/>
        </p:spPr>
        <p:txBody>
          <a:bodyPr wrap="none" lIns="91440" tIns="45720" rIns="91440" bIns="45720">
            <a:spAutoFit/>
          </a:bodyPr>
          <a:lstStyle/>
          <a:p>
            <a:pPr algn="ctr"/>
            <a:r>
              <a:rPr lang="kk-KZ"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2013 жыл.</a:t>
            </a:r>
            <a:endParaRPr lang="ru-RU"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0957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2"/>
          <p:cNvSpPr>
            <a:spLocks noGrp="1"/>
          </p:cNvSpPr>
          <p:nvPr>
            <p:ph type="title"/>
          </p:nvPr>
        </p:nvSpPr>
        <p:spPr/>
        <p:txBody>
          <a:bodyPr/>
          <a:lstStyle/>
          <a:p>
            <a:pPr eaLnBrk="1" hangingPunct="1"/>
            <a:r>
              <a:rPr lang="ru-RU" b="1" smtClean="0">
                <a:latin typeface="Times New Roman" pitchFamily="18" charset="0"/>
                <a:cs typeface="Times New Roman" pitchFamily="18" charset="0"/>
              </a:rPr>
              <a:t>Сұлтан Баймағамбетов</a:t>
            </a:r>
            <a:endParaRPr lang="ru-RU" b="1" smtClean="0"/>
          </a:p>
        </p:txBody>
      </p:sp>
      <p:sp>
        <p:nvSpPr>
          <p:cNvPr id="10243" name="Содержимое 3"/>
          <p:cNvSpPr>
            <a:spLocks noGrp="1"/>
          </p:cNvSpPr>
          <p:nvPr>
            <p:ph idx="1"/>
          </p:nvPr>
        </p:nvSpPr>
        <p:spPr>
          <a:xfrm>
            <a:off x="304800" y="1524000"/>
            <a:ext cx="8686800" cy="4953000"/>
          </a:xfrm>
        </p:spPr>
        <p:txBody>
          <a:bodyPr>
            <a:normAutofit/>
          </a:bodyPr>
          <a:lstStyle/>
          <a:p>
            <a:pPr algn="just" eaLnBrk="1" hangingPunct="1">
              <a:buFont typeface="Arial" charset="0"/>
              <a:buNone/>
            </a:pP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Сұлтан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Баймағамбетов</a:t>
            </a:r>
            <a:r>
              <a:rPr lang="ru-RU" sz="2400" dirty="0" smtClean="0">
                <a:solidFill>
                  <a:schemeClr val="tx1"/>
                </a:solidFill>
                <a:latin typeface="Times New Roman" pitchFamily="18" charset="0"/>
                <a:cs typeface="Times New Roman" pitchFamily="18" charset="0"/>
              </a:rPr>
              <a:t> 1939 </a:t>
            </a:r>
            <a:r>
              <a:rPr lang="ru-RU" sz="2400" dirty="0" err="1" smtClean="0">
                <a:solidFill>
                  <a:schemeClr val="tx1"/>
                </a:solidFill>
                <a:latin typeface="Times New Roman" pitchFamily="18" charset="0"/>
                <a:cs typeface="Times New Roman" pitchFamily="18" charset="0"/>
              </a:rPr>
              <a:t>жылы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әскер</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қатарына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шақырылып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сол</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жақтан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ұрыс</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даласына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аттанады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Өзінің</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табандылығы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өжеттігімен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көзге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түскен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Сұлтан</a:t>
            </a:r>
            <a:r>
              <a:rPr lang="ru-RU" sz="2400" dirty="0" smtClean="0">
                <a:solidFill>
                  <a:schemeClr val="tx1"/>
                </a:solidFill>
                <a:latin typeface="Times New Roman" pitchFamily="18" charset="0"/>
                <a:cs typeface="Times New Roman" pitchFamily="18" charset="0"/>
              </a:rPr>
              <a:t> 147-атқыштар </a:t>
            </a:r>
            <a:r>
              <a:rPr lang="ru-RU" sz="2400" dirty="0" err="1" smtClean="0">
                <a:solidFill>
                  <a:schemeClr val="tx1"/>
                </a:solidFill>
                <a:latin typeface="Times New Roman" pitchFamily="18" charset="0"/>
                <a:cs typeface="Times New Roman" pitchFamily="18" charset="0"/>
              </a:rPr>
              <a:t>полкінде</a:t>
            </a:r>
            <a:r>
              <a:rPr lang="ru-RU" sz="2400" dirty="0" smtClean="0">
                <a:solidFill>
                  <a:schemeClr val="tx1"/>
                </a:solidFill>
                <a:latin typeface="Times New Roman" pitchFamily="18" charset="0"/>
                <a:cs typeface="Times New Roman" pitchFamily="18" charset="0"/>
              </a:rPr>
              <a:t> батальон </a:t>
            </a:r>
            <a:r>
              <a:rPr lang="ru-RU" sz="2400" dirty="0" err="1" smtClean="0">
                <a:solidFill>
                  <a:schemeClr val="tx1"/>
                </a:solidFill>
                <a:latin typeface="Times New Roman" pitchFamily="18" charset="0"/>
                <a:cs typeface="Times New Roman" pitchFamily="18" charset="0"/>
              </a:rPr>
              <a:t>комсоргі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болады</a:t>
            </a:r>
            <a:r>
              <a:rPr lang="ru-RU" sz="2400" dirty="0" smtClean="0">
                <a:solidFill>
                  <a:schemeClr val="tx1"/>
                </a:solidFill>
                <a:latin typeface="Times New Roman" pitchFamily="18" charset="0"/>
                <a:cs typeface="Times New Roman" pitchFamily="18" charset="0"/>
              </a:rPr>
              <a:t>. 23-тегі </a:t>
            </a:r>
            <a:r>
              <a:rPr lang="ru-RU" sz="2400" dirty="0" err="1" smtClean="0">
                <a:solidFill>
                  <a:schemeClr val="tx1"/>
                </a:solidFill>
                <a:latin typeface="Times New Roman" pitchFamily="18" charset="0"/>
                <a:cs typeface="Times New Roman" pitchFamily="18" charset="0"/>
              </a:rPr>
              <a:t>қыршын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жас</a:t>
            </a:r>
            <a:r>
              <a:rPr lang="ru-RU" sz="2400" dirty="0" smtClean="0">
                <a:solidFill>
                  <a:schemeClr val="tx1"/>
                </a:solidFill>
                <a:latin typeface="Times New Roman" pitchFamily="18" charset="0"/>
                <a:cs typeface="Times New Roman" pitchFamily="18" charset="0"/>
              </a:rPr>
              <a:t> 1943 </a:t>
            </a:r>
            <a:r>
              <a:rPr lang="ru-RU" sz="2400" dirty="0" err="1" smtClean="0">
                <a:solidFill>
                  <a:schemeClr val="tx1"/>
                </a:solidFill>
                <a:latin typeface="Times New Roman" pitchFamily="18" charset="0"/>
                <a:cs typeface="Times New Roman" pitchFamily="18" charset="0"/>
              </a:rPr>
              <a:t>жылы</a:t>
            </a:r>
            <a:r>
              <a:rPr lang="ru-RU" sz="2400" dirty="0" smtClean="0">
                <a:solidFill>
                  <a:schemeClr val="tx1"/>
                </a:solidFill>
                <a:latin typeface="Times New Roman" pitchFamily="18" charset="0"/>
                <a:cs typeface="Times New Roman" pitchFamily="18" charset="0"/>
              </a:rPr>
              <a:t> Ленинград </a:t>
            </a:r>
            <a:r>
              <a:rPr lang="ru-RU" sz="2400" dirty="0" err="1" smtClean="0">
                <a:solidFill>
                  <a:schemeClr val="tx1"/>
                </a:solidFill>
                <a:latin typeface="Times New Roman" pitchFamily="18" charset="0"/>
                <a:cs typeface="Times New Roman" pitchFamily="18" charset="0"/>
              </a:rPr>
              <a:t>майданындағы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шайқаста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амбразураны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өз</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кеудесімен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жауып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Отан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үшін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қаза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тапты</a:t>
            </a:r>
            <a:r>
              <a:rPr lang="ru-RU" sz="2400" dirty="0" smtClean="0">
                <a:solidFill>
                  <a:schemeClr val="tx1"/>
                </a:solidFill>
                <a:latin typeface="Times New Roman" pitchFamily="18" charset="0"/>
                <a:cs typeface="Times New Roman" pitchFamily="18" charset="0"/>
              </a:rPr>
              <a:t>. Осы </a:t>
            </a:r>
            <a:r>
              <a:rPr lang="ru-RU" sz="2400" dirty="0" err="1" smtClean="0">
                <a:solidFill>
                  <a:schemeClr val="tx1"/>
                </a:solidFill>
                <a:latin typeface="Times New Roman" pitchFamily="18" charset="0"/>
                <a:cs typeface="Times New Roman" pitchFamily="18" charset="0"/>
              </a:rPr>
              <a:t>ерлігі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үшін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оған</a:t>
            </a:r>
            <a:r>
              <a:rPr lang="ru-RU" sz="2400" dirty="0" smtClean="0">
                <a:solidFill>
                  <a:schemeClr val="tx1"/>
                </a:solidFill>
                <a:latin typeface="Times New Roman" pitchFamily="18" charset="0"/>
                <a:cs typeface="Times New Roman" pitchFamily="18" charset="0"/>
              </a:rPr>
              <a:t> 1944 </a:t>
            </a:r>
            <a:r>
              <a:rPr lang="ru-RU" sz="2400" dirty="0" err="1" smtClean="0">
                <a:solidFill>
                  <a:schemeClr val="tx1"/>
                </a:solidFill>
                <a:latin typeface="Times New Roman" pitchFamily="18" charset="0"/>
                <a:cs typeface="Times New Roman" pitchFamily="18" charset="0"/>
              </a:rPr>
              <a:t>жылы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Кеңес</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Одағының</a:t>
            </a:r>
            <a:r>
              <a:rPr lang="ru-RU" sz="2400" dirty="0" smtClean="0">
                <a:solidFill>
                  <a:schemeClr val="tx1"/>
                </a:solidFill>
                <a:latin typeface="Times New Roman" pitchFamily="18" charset="0"/>
                <a:cs typeface="Times New Roman" pitchFamily="18" charset="0"/>
              </a:rPr>
              <a:t> Батыры </a:t>
            </a:r>
            <a:r>
              <a:rPr lang="ru-RU" sz="2400" dirty="0" err="1" smtClean="0">
                <a:solidFill>
                  <a:schemeClr val="tx1"/>
                </a:solidFill>
                <a:latin typeface="Times New Roman" pitchFamily="18" charset="0"/>
                <a:cs typeface="Times New Roman" pitchFamily="18" charset="0"/>
              </a:rPr>
              <a:t>атағы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берілді</a:t>
            </a:r>
            <a:r>
              <a:rPr lang="ru-RU" sz="24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712965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3050"/>
            <a:ext cx="3048000" cy="565150"/>
          </a:xfrm>
        </p:spPr>
        <p:txBody>
          <a:bodyPr/>
          <a:lstStyle/>
          <a:p>
            <a:pPr eaLnBrk="1" hangingPunct="1"/>
            <a:r>
              <a:rPr lang="kk-KZ" sz="2400" smtClean="0">
                <a:latin typeface="Times New Roman" pitchFamily="18" charset="0"/>
                <a:cs typeface="Times New Roman" pitchFamily="18" charset="0"/>
              </a:rPr>
              <a:t>Әлия Молдағұлова</a:t>
            </a:r>
            <a:endParaRPr lang="ru-RU" sz="2400" smtClean="0">
              <a:latin typeface="Times New Roman" pitchFamily="18" charset="0"/>
              <a:cs typeface="Times New Roman" pitchFamily="18" charset="0"/>
            </a:endParaRPr>
          </a:p>
        </p:txBody>
      </p:sp>
      <p:pic>
        <p:nvPicPr>
          <p:cNvPr id="1229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004048" y="908720"/>
            <a:ext cx="3312367" cy="4392488"/>
          </a:xfrm>
          <a:noFill/>
        </p:spPr>
      </p:pic>
      <p:sp>
        <p:nvSpPr>
          <p:cNvPr id="12291" name="Текст 3"/>
          <p:cNvSpPr>
            <a:spLocks noGrp="1"/>
          </p:cNvSpPr>
          <p:nvPr>
            <p:ph type="body" sz="half" idx="2"/>
          </p:nvPr>
        </p:nvSpPr>
        <p:spPr>
          <a:xfrm>
            <a:off x="381000" y="1066800"/>
            <a:ext cx="4114800" cy="4691063"/>
          </a:xfrm>
        </p:spPr>
        <p:txBody>
          <a:bodyPr>
            <a:normAutofit lnSpcReduction="10000"/>
          </a:bodyPr>
          <a:lstStyle/>
          <a:p>
            <a:pPr algn="just" eaLnBrk="1" hangingPunct="1"/>
            <a:r>
              <a:rPr lang="ru-RU" sz="1800" dirty="0" err="1" smtClean="0">
                <a:solidFill>
                  <a:schemeClr val="tx1"/>
                </a:solidFill>
                <a:latin typeface="Times New Roman" pitchFamily="18" charset="0"/>
                <a:cs typeface="Times New Roman" pitchFamily="18" charset="0"/>
              </a:rPr>
              <a:t>Қаһарман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қазақ</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қызы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Кеңес</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Одағының</a:t>
            </a:r>
            <a:r>
              <a:rPr lang="ru-RU" sz="1800" dirty="0" smtClean="0">
                <a:solidFill>
                  <a:schemeClr val="tx1"/>
                </a:solidFill>
                <a:latin typeface="Times New Roman" pitchFamily="18" charset="0"/>
                <a:cs typeface="Times New Roman" pitchFamily="18" charset="0"/>
              </a:rPr>
              <a:t> Батыры </a:t>
            </a:r>
            <a:r>
              <a:rPr lang="ru-RU" sz="1800" dirty="0" err="1" smtClean="0">
                <a:solidFill>
                  <a:schemeClr val="tx1"/>
                </a:solidFill>
                <a:latin typeface="Times New Roman" pitchFamily="18" charset="0"/>
                <a:cs typeface="Times New Roman" pitchFamily="18" charset="0"/>
              </a:rPr>
              <a:t>Анасы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Маржан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қайтыс</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болғаннан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кейін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нағашысы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Әубәкір</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Молдағұловтың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қолында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тәрбиеленіп</a:t>
            </a:r>
            <a:r>
              <a:rPr lang="ru-RU" sz="1800" dirty="0" smtClean="0">
                <a:solidFill>
                  <a:schemeClr val="tx1"/>
                </a:solidFill>
                <a:latin typeface="Times New Roman" pitchFamily="18" charset="0"/>
                <a:cs typeface="Times New Roman" pitchFamily="18" charset="0"/>
              </a:rPr>
              <a:t>, Санкт-</a:t>
            </a:r>
            <a:r>
              <a:rPr lang="ru-RU" sz="1800" dirty="0" err="1" smtClean="0">
                <a:solidFill>
                  <a:schemeClr val="tx1"/>
                </a:solidFill>
                <a:latin typeface="Times New Roman" pitchFamily="18" charset="0"/>
                <a:cs typeface="Times New Roman" pitchFamily="18" charset="0"/>
              </a:rPr>
              <a:t>Петербургтегі</a:t>
            </a:r>
            <a:r>
              <a:rPr lang="ru-RU" sz="1800" dirty="0" smtClean="0">
                <a:solidFill>
                  <a:schemeClr val="tx1"/>
                </a:solidFill>
                <a:latin typeface="Times New Roman" pitchFamily="18" charset="0"/>
                <a:cs typeface="Times New Roman" pitchFamily="18" charset="0"/>
              </a:rPr>
              <a:t> №9 </a:t>
            </a:r>
            <a:r>
              <a:rPr lang="ru-RU" sz="1800" dirty="0" err="1" smtClean="0">
                <a:solidFill>
                  <a:schemeClr val="tx1"/>
                </a:solidFill>
                <a:latin typeface="Times New Roman" pitchFamily="18" charset="0"/>
                <a:cs typeface="Times New Roman" pitchFamily="18" charset="0"/>
              </a:rPr>
              <a:t>мектепте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оқыған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Ресейдің</a:t>
            </a:r>
            <a:r>
              <a:rPr lang="ru-RU" sz="1800" dirty="0" smtClean="0">
                <a:solidFill>
                  <a:schemeClr val="tx1"/>
                </a:solidFill>
                <a:latin typeface="Times New Roman" pitchFamily="18" charset="0"/>
                <a:cs typeface="Times New Roman" pitchFamily="18" charset="0"/>
              </a:rPr>
              <a:t> Рыбинск </a:t>
            </a:r>
            <a:r>
              <a:rPr lang="ru-RU" sz="1800" dirty="0" err="1" smtClean="0">
                <a:solidFill>
                  <a:schemeClr val="tx1"/>
                </a:solidFill>
                <a:latin typeface="Times New Roman" pitchFamily="18" charset="0"/>
                <a:cs typeface="Times New Roman" pitchFamily="18" charset="0"/>
              </a:rPr>
              <a:t>авиатехникумын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бітірген</a:t>
            </a:r>
            <a:r>
              <a:rPr lang="ru-RU" sz="1800" dirty="0" smtClean="0">
                <a:solidFill>
                  <a:schemeClr val="tx1"/>
                </a:solidFill>
                <a:latin typeface="Times New Roman" pitchFamily="18" charset="0"/>
                <a:cs typeface="Times New Roman" pitchFamily="18" charset="0"/>
              </a:rPr>
              <a:t> (1941). 1942 ж. </a:t>
            </a:r>
            <a:r>
              <a:rPr lang="ru-RU" sz="1800" dirty="0" err="1" smtClean="0">
                <a:solidFill>
                  <a:schemeClr val="tx1"/>
                </a:solidFill>
                <a:latin typeface="Times New Roman" pitchFamily="18" charset="0"/>
                <a:cs typeface="Times New Roman" pitchFamily="18" charset="0"/>
              </a:rPr>
              <a:t>өз</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еркімен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Қызыл</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Әскер</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қатарына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алынып</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мергендердің</a:t>
            </a:r>
            <a:r>
              <a:rPr lang="ru-RU" sz="1800" dirty="0" smtClean="0">
                <a:solidFill>
                  <a:schemeClr val="tx1"/>
                </a:solidFill>
                <a:latin typeface="Times New Roman" pitchFamily="18" charset="0"/>
                <a:cs typeface="Times New Roman" pitchFamily="18" charset="0"/>
              </a:rPr>
              <a:t> Орта </a:t>
            </a:r>
            <a:r>
              <a:rPr lang="ru-RU" sz="1800" dirty="0" err="1" smtClean="0">
                <a:solidFill>
                  <a:schemeClr val="tx1"/>
                </a:solidFill>
                <a:latin typeface="Times New Roman" pitchFamily="18" charset="0"/>
                <a:cs typeface="Times New Roman" pitchFamily="18" charset="0"/>
              </a:rPr>
              <a:t>әйелдер</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мектебін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үздік</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бітіріп</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шықты</a:t>
            </a:r>
            <a:r>
              <a:rPr lang="ru-RU" sz="1800" dirty="0" smtClean="0">
                <a:solidFill>
                  <a:schemeClr val="tx1"/>
                </a:solidFill>
                <a:latin typeface="Times New Roman" pitchFamily="18" charset="0"/>
                <a:cs typeface="Times New Roman" pitchFamily="18" charset="0"/>
              </a:rPr>
              <a:t> (1943). 1943 </a:t>
            </a:r>
            <a:r>
              <a:rPr lang="ru-RU" sz="1800" dirty="0" err="1" smtClean="0">
                <a:solidFill>
                  <a:schemeClr val="tx1"/>
                </a:solidFill>
                <a:latin typeface="Times New Roman" pitchFamily="18" charset="0"/>
                <a:cs typeface="Times New Roman" pitchFamily="18" charset="0"/>
              </a:rPr>
              <a:t>жылдың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тамыз</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айынан</a:t>
            </a:r>
            <a:r>
              <a:rPr lang="ru-RU" sz="1800" dirty="0" smtClean="0">
                <a:solidFill>
                  <a:schemeClr val="tx1"/>
                </a:solidFill>
                <a:latin typeface="Times New Roman" pitchFamily="18" charset="0"/>
                <a:cs typeface="Times New Roman" pitchFamily="18" charset="0"/>
              </a:rPr>
              <a:t> 2-Прибалтика </a:t>
            </a:r>
            <a:r>
              <a:rPr lang="ru-RU" sz="1800" dirty="0" err="1" smtClean="0">
                <a:solidFill>
                  <a:schemeClr val="tx1"/>
                </a:solidFill>
                <a:latin typeface="Times New Roman" pitchFamily="18" charset="0"/>
                <a:cs typeface="Times New Roman" pitchFamily="18" charset="0"/>
              </a:rPr>
              <a:t>майданында</a:t>
            </a:r>
            <a:r>
              <a:rPr lang="ru-RU" sz="1800" dirty="0" smtClean="0">
                <a:solidFill>
                  <a:schemeClr val="tx1"/>
                </a:solidFill>
                <a:latin typeface="Times New Roman" pitchFamily="18" charset="0"/>
                <a:cs typeface="Times New Roman" pitchFamily="18" charset="0"/>
              </a:rPr>
              <a:t> 26-атқыштар </a:t>
            </a:r>
            <a:r>
              <a:rPr lang="ru-RU" sz="1800" dirty="0" err="1" smtClean="0">
                <a:solidFill>
                  <a:schemeClr val="tx1"/>
                </a:solidFill>
                <a:latin typeface="Times New Roman" pitchFamily="18" charset="0"/>
                <a:cs typeface="Times New Roman" pitchFamily="18" charset="0"/>
              </a:rPr>
              <a:t>дивизиясының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құрамында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ұрысқа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қатысып</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мергендігімен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көзге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түсті</a:t>
            </a:r>
            <a:r>
              <a:rPr lang="ru-RU" sz="1800" dirty="0" smtClean="0">
                <a:solidFill>
                  <a:schemeClr val="tx1"/>
                </a:solidFill>
                <a:latin typeface="Times New Roman" pitchFamily="18" charset="0"/>
                <a:cs typeface="Times New Roman" pitchFamily="18" charset="0"/>
              </a:rPr>
              <a:t>. Новосокольники </a:t>
            </a:r>
            <a:r>
              <a:rPr lang="ru-RU" sz="1800" dirty="0" err="1" smtClean="0">
                <a:solidFill>
                  <a:schemeClr val="tx1"/>
                </a:solidFill>
                <a:latin typeface="Times New Roman" pitchFamily="18" charset="0"/>
                <a:cs typeface="Times New Roman" pitchFamily="18" charset="0"/>
              </a:rPr>
              <a:t>темір</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жол</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стансасы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маңында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болған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ұрыста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Молдағұлова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жауынгерлерді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шешуші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шайқасқа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бастап</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қаһармандықпен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қаза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тапты</a:t>
            </a:r>
            <a:r>
              <a:rPr lang="ru-RU" sz="18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422489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273050"/>
            <a:ext cx="2819400" cy="565150"/>
          </a:xfrm>
        </p:spPr>
        <p:txBody>
          <a:bodyPr/>
          <a:lstStyle/>
          <a:p>
            <a:pPr eaLnBrk="1" hangingPunct="1"/>
            <a:r>
              <a:rPr lang="kk-KZ" sz="2400" smtClean="0">
                <a:latin typeface="Times New Roman" pitchFamily="18" charset="0"/>
                <a:cs typeface="Times New Roman" pitchFamily="18" charset="0"/>
              </a:rPr>
              <a:t>Мәншүк Мәметова</a:t>
            </a:r>
            <a:endParaRPr lang="ru-RU" sz="2400" smtClean="0">
              <a:latin typeface="Times New Roman" pitchFamily="18" charset="0"/>
              <a:cs typeface="Times New Roman" pitchFamily="18" charset="0"/>
            </a:endParaRPr>
          </a:p>
        </p:txBody>
      </p:sp>
      <p:pic>
        <p:nvPicPr>
          <p:cNvPr id="133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097462" y="908720"/>
            <a:ext cx="3506985" cy="4464496"/>
          </a:xfrm>
          <a:noFill/>
        </p:spPr>
      </p:pic>
      <p:sp>
        <p:nvSpPr>
          <p:cNvPr id="13315" name="Текст 3"/>
          <p:cNvSpPr>
            <a:spLocks noGrp="1"/>
          </p:cNvSpPr>
          <p:nvPr>
            <p:ph type="body" sz="half" idx="2"/>
          </p:nvPr>
        </p:nvSpPr>
        <p:spPr>
          <a:xfrm>
            <a:off x="228600" y="914400"/>
            <a:ext cx="4495800" cy="5410200"/>
          </a:xfrm>
        </p:spPr>
        <p:txBody>
          <a:bodyPr>
            <a:normAutofit lnSpcReduction="10000"/>
          </a:bodyPr>
          <a:lstStyle/>
          <a:p>
            <a:pPr algn="just" eaLnBrk="1" hangingPunct="1"/>
            <a:r>
              <a:rPr lang="ru-RU" sz="2000" dirty="0" smtClean="0">
                <a:solidFill>
                  <a:schemeClr val="tx1"/>
                </a:solidFill>
                <a:latin typeface="Times New Roman" pitchFamily="18" charset="0"/>
                <a:cs typeface="Times New Roman" pitchFamily="18" charset="0"/>
              </a:rPr>
              <a:t>1922 </a:t>
            </a:r>
            <a:r>
              <a:rPr lang="ru-RU" sz="2000" dirty="0" err="1" smtClean="0">
                <a:solidFill>
                  <a:schemeClr val="tx1"/>
                </a:solidFill>
                <a:latin typeface="Times New Roman" pitchFamily="18" charset="0"/>
                <a:cs typeface="Times New Roman" pitchFamily="18" charset="0"/>
              </a:rPr>
              <a:t>жылы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Мәншүк</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Мәметова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дүниеге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келді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Оның</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шын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аты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Мәнсия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Ол</a:t>
            </a:r>
            <a:r>
              <a:rPr lang="ru-RU" sz="2000" dirty="0" smtClean="0">
                <a:solidFill>
                  <a:schemeClr val="tx1"/>
                </a:solidFill>
                <a:latin typeface="Times New Roman" pitchFamily="18" charset="0"/>
                <a:cs typeface="Times New Roman" pitchFamily="18" charset="0"/>
              </a:rPr>
              <a:t> Орал </a:t>
            </a:r>
            <a:r>
              <a:rPr lang="ru-RU" sz="2000" dirty="0" err="1" smtClean="0">
                <a:solidFill>
                  <a:schemeClr val="tx1"/>
                </a:solidFill>
                <a:latin typeface="Times New Roman" pitchFamily="18" charset="0"/>
                <a:cs typeface="Times New Roman" pitchFamily="18" charset="0"/>
              </a:rPr>
              <a:t>облысы</a:t>
            </a:r>
            <a:r>
              <a:rPr lang="ru-RU" sz="2000" dirty="0" smtClean="0">
                <a:solidFill>
                  <a:schemeClr val="tx1"/>
                </a:solidFill>
                <a:latin typeface="Times New Roman" pitchFamily="18" charset="0"/>
                <a:cs typeface="Times New Roman" pitchFamily="18" charset="0"/>
              </a:rPr>
              <a:t>, Орда </a:t>
            </a:r>
            <a:r>
              <a:rPr lang="ru-RU" sz="2000" dirty="0" err="1" smtClean="0">
                <a:solidFill>
                  <a:schemeClr val="tx1"/>
                </a:solidFill>
                <a:latin typeface="Times New Roman" pitchFamily="18" charset="0"/>
                <a:cs typeface="Times New Roman" pitchFamily="18" charset="0"/>
              </a:rPr>
              <a:t>ауданында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туылған</a:t>
            </a:r>
            <a:r>
              <a:rPr lang="ru-RU" sz="2000" dirty="0" smtClean="0">
                <a:solidFill>
                  <a:schemeClr val="tx1"/>
                </a:solidFill>
                <a:latin typeface="Times New Roman" pitchFamily="18" charset="0"/>
                <a:cs typeface="Times New Roman" pitchFamily="18" charset="0"/>
              </a:rPr>
              <a:t>, ал 1943 </a:t>
            </a:r>
            <a:r>
              <a:rPr lang="ru-RU" sz="2000" dirty="0" err="1" smtClean="0">
                <a:solidFill>
                  <a:schemeClr val="tx1"/>
                </a:solidFill>
                <a:latin typeface="Times New Roman" pitchFamily="18" charset="0"/>
                <a:cs typeface="Times New Roman" pitchFamily="18" charset="0"/>
              </a:rPr>
              <a:t>жылдың</a:t>
            </a:r>
            <a:r>
              <a:rPr lang="ru-RU" sz="2000" dirty="0" smtClean="0">
                <a:solidFill>
                  <a:schemeClr val="tx1"/>
                </a:solidFill>
                <a:latin typeface="Times New Roman" pitchFamily="18" charset="0"/>
                <a:cs typeface="Times New Roman" pitchFamily="18" charset="0"/>
              </a:rPr>
              <a:t> 16-шы </a:t>
            </a:r>
            <a:r>
              <a:rPr lang="ru-RU" sz="2000" dirty="0" err="1" smtClean="0">
                <a:solidFill>
                  <a:schemeClr val="tx1"/>
                </a:solidFill>
                <a:latin typeface="Times New Roman" pitchFamily="18" charset="0"/>
                <a:cs typeface="Times New Roman" pitchFamily="18" charset="0"/>
              </a:rPr>
              <a:t>қазанында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қайтыс</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болды</a:t>
            </a:r>
            <a:r>
              <a:rPr lang="ru-RU" sz="2000" dirty="0" smtClean="0">
                <a:solidFill>
                  <a:schemeClr val="tx1"/>
                </a:solidFill>
                <a:latin typeface="Times New Roman" pitchFamily="18" charset="0"/>
                <a:cs typeface="Times New Roman" pitchFamily="18" charset="0"/>
              </a:rPr>
              <a:t>. 1944 </a:t>
            </a:r>
            <a:r>
              <a:rPr lang="ru-RU" sz="2000" dirty="0" err="1" smtClean="0">
                <a:solidFill>
                  <a:schemeClr val="tx1"/>
                </a:solidFill>
                <a:latin typeface="Times New Roman" pitchFamily="18" charset="0"/>
                <a:cs typeface="Times New Roman" pitchFamily="18" charset="0"/>
              </a:rPr>
              <a:t>жылдың</a:t>
            </a:r>
            <a:r>
              <a:rPr lang="ru-RU" sz="2000" dirty="0" smtClean="0">
                <a:solidFill>
                  <a:schemeClr val="tx1"/>
                </a:solidFill>
                <a:latin typeface="Times New Roman" pitchFamily="18" charset="0"/>
                <a:cs typeface="Times New Roman" pitchFamily="18" charset="0"/>
              </a:rPr>
              <a:t> 1 </a:t>
            </a:r>
            <a:r>
              <a:rPr lang="ru-RU" sz="2000" dirty="0" err="1" smtClean="0">
                <a:solidFill>
                  <a:schemeClr val="tx1"/>
                </a:solidFill>
                <a:latin typeface="Times New Roman" pitchFamily="18" charset="0"/>
                <a:cs typeface="Times New Roman" pitchFamily="18" charset="0"/>
              </a:rPr>
              <a:t>наурызында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ержүрек</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қызға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Кеңес</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Одағының</a:t>
            </a:r>
            <a:r>
              <a:rPr lang="ru-RU" sz="2000" dirty="0" smtClean="0">
                <a:solidFill>
                  <a:schemeClr val="tx1"/>
                </a:solidFill>
                <a:latin typeface="Times New Roman" pitchFamily="18" charset="0"/>
                <a:cs typeface="Times New Roman" pitchFamily="18" charset="0"/>
              </a:rPr>
              <a:t> Батыры </a:t>
            </a:r>
            <a:r>
              <a:rPr lang="ru-RU" sz="2000" dirty="0" err="1" smtClean="0">
                <a:solidFill>
                  <a:schemeClr val="tx1"/>
                </a:solidFill>
                <a:latin typeface="Times New Roman" pitchFamily="18" charset="0"/>
                <a:cs typeface="Times New Roman" pitchFamily="18" charset="0"/>
              </a:rPr>
              <a:t>атағы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берілді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Ұлы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Отан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соғысы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басталғанда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Мәншүк</a:t>
            </a:r>
            <a:r>
              <a:rPr lang="ru-RU" sz="2000" dirty="0" smtClean="0">
                <a:solidFill>
                  <a:schemeClr val="tx1"/>
                </a:solidFill>
                <a:latin typeface="Times New Roman" pitchFamily="18" charset="0"/>
                <a:cs typeface="Times New Roman" pitchFamily="18" charset="0"/>
              </a:rPr>
              <a:t> Алматы </a:t>
            </a:r>
            <a:r>
              <a:rPr lang="ru-RU" sz="2000" dirty="0" err="1" smtClean="0">
                <a:solidFill>
                  <a:schemeClr val="tx1"/>
                </a:solidFill>
                <a:latin typeface="Times New Roman" pitchFamily="18" charset="0"/>
                <a:cs typeface="Times New Roman" pitchFamily="18" charset="0"/>
              </a:rPr>
              <a:t>Медициналық</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университетінде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оқитын</a:t>
            </a:r>
            <a:r>
              <a:rPr lang="ru-RU" sz="2000" dirty="0" smtClean="0">
                <a:solidFill>
                  <a:schemeClr val="tx1"/>
                </a:solidFill>
                <a:latin typeface="Times New Roman" pitchFamily="18" charset="0"/>
                <a:cs typeface="Times New Roman" pitchFamily="18" charset="0"/>
              </a:rPr>
              <a:t>. 1942 </a:t>
            </a:r>
            <a:r>
              <a:rPr lang="ru-RU" sz="2000" dirty="0" err="1" smtClean="0">
                <a:solidFill>
                  <a:schemeClr val="tx1"/>
                </a:solidFill>
                <a:latin typeface="Times New Roman" pitchFamily="18" charset="0"/>
                <a:cs typeface="Times New Roman" pitchFamily="18" charset="0"/>
              </a:rPr>
              <a:t>жылы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өз</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еркімен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майданға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аттанған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ол</a:t>
            </a:r>
            <a:r>
              <a:rPr lang="ru-RU" sz="2000" dirty="0" smtClean="0">
                <a:solidFill>
                  <a:schemeClr val="tx1"/>
                </a:solidFill>
                <a:latin typeface="Times New Roman" pitchFamily="18" charset="0"/>
                <a:cs typeface="Times New Roman" pitchFamily="18" charset="0"/>
              </a:rPr>
              <a:t> 21 </a:t>
            </a:r>
            <a:r>
              <a:rPr lang="ru-RU" sz="2000" dirty="0" err="1" smtClean="0">
                <a:solidFill>
                  <a:schemeClr val="tx1"/>
                </a:solidFill>
                <a:latin typeface="Times New Roman" pitchFamily="18" charset="0"/>
                <a:cs typeface="Times New Roman" pitchFamily="18" charset="0"/>
              </a:rPr>
              <a:t>атқыштар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дивизиясының</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құрамында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атысты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Аға</a:t>
            </a:r>
            <a:r>
              <a:rPr lang="ru-RU" sz="2000" dirty="0" smtClean="0">
                <a:solidFill>
                  <a:schemeClr val="tx1"/>
                </a:solidFill>
                <a:latin typeface="Times New Roman" pitchFamily="18" charset="0"/>
                <a:cs typeface="Times New Roman" pitchFamily="18" charset="0"/>
              </a:rPr>
              <a:t> сержант, </a:t>
            </a:r>
            <a:r>
              <a:rPr lang="ru-RU" sz="2000" dirty="0" err="1" smtClean="0">
                <a:solidFill>
                  <a:schemeClr val="tx1"/>
                </a:solidFill>
                <a:latin typeface="Times New Roman" pitchFamily="18" charset="0"/>
                <a:cs typeface="Times New Roman" pitchFamily="18" charset="0"/>
              </a:rPr>
              <a:t>пулеметші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Мәншүк</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мергендігімен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ержүректігімен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көзге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түсті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Ол</a:t>
            </a:r>
            <a:r>
              <a:rPr lang="ru-RU" sz="2000" dirty="0" smtClean="0">
                <a:solidFill>
                  <a:schemeClr val="tx1"/>
                </a:solidFill>
                <a:latin typeface="Times New Roman" pitchFamily="18" charset="0"/>
                <a:cs typeface="Times New Roman" pitchFamily="18" charset="0"/>
              </a:rPr>
              <a:t> Невель </a:t>
            </a:r>
            <a:r>
              <a:rPr lang="ru-RU" sz="2000" dirty="0" err="1" smtClean="0">
                <a:solidFill>
                  <a:schemeClr val="tx1"/>
                </a:solidFill>
                <a:latin typeface="Times New Roman" pitchFamily="18" charset="0"/>
                <a:cs typeface="Times New Roman" pitchFamily="18" charset="0"/>
              </a:rPr>
              <a:t>қаласының</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түбіндегі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шайқаста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соңғы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демі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үзілгенше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қолынын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пулеметті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тастамаған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күйінде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қаза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болды</a:t>
            </a:r>
            <a:r>
              <a:rPr lang="ru-RU" sz="20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17088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 name="Picture 5" descr="___RedArm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688" y="1"/>
            <a:ext cx="6059808" cy="3448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209899540_8may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448051"/>
            <a:ext cx="3672408" cy="3221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1017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976687" cy="3448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3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48051"/>
            <a:ext cx="5364088" cy="321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9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par>
                          <p:cTn id="17" fill="hold">
                            <p:stCondLst>
                              <p:cond delay="1500"/>
                            </p:stCondLst>
                            <p:childTnLst>
                              <p:par>
                                <p:cTn id="18" presetID="53"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3000" fill="hold"/>
                                        <p:tgtEl>
                                          <p:spTgt spid="7"/>
                                        </p:tgtEl>
                                        <p:attrNameLst>
                                          <p:attrName>ppt_w</p:attrName>
                                        </p:attrNameLst>
                                      </p:cBhvr>
                                      <p:tavLst>
                                        <p:tav tm="0">
                                          <p:val>
                                            <p:fltVal val="0"/>
                                          </p:val>
                                        </p:tav>
                                        <p:tav tm="100000">
                                          <p:val>
                                            <p:strVal val="#ppt_w"/>
                                          </p:val>
                                        </p:tav>
                                      </p:tavLst>
                                    </p:anim>
                                    <p:anim calcmode="lin" valueType="num">
                                      <p:cBhvr>
                                        <p:cTn id="21" dur="3000" fill="hold"/>
                                        <p:tgtEl>
                                          <p:spTgt spid="7"/>
                                        </p:tgtEl>
                                        <p:attrNameLst>
                                          <p:attrName>ppt_h</p:attrName>
                                        </p:attrNameLst>
                                      </p:cBhvr>
                                      <p:tavLst>
                                        <p:tav tm="0">
                                          <p:val>
                                            <p:fltVal val="0"/>
                                          </p:val>
                                        </p:tav>
                                        <p:tav tm="100000">
                                          <p:val>
                                            <p:strVal val="#ppt_h"/>
                                          </p:val>
                                        </p:tav>
                                      </p:tavLst>
                                    </p:anim>
                                    <p:animEffect transition="in" filter="fade">
                                      <p:cBhvr>
                                        <p:cTn id="22" dur="3000"/>
                                        <p:tgtEl>
                                          <p:spTgt spid="7"/>
                                        </p:tgtEl>
                                      </p:cBhvr>
                                    </p:animEffect>
                                  </p:childTnLst>
                                </p:cTn>
                              </p:par>
                            </p:childTnLst>
                          </p:cTn>
                        </p:par>
                        <p:par>
                          <p:cTn id="23" fill="hold">
                            <p:stCondLst>
                              <p:cond delay="4500"/>
                            </p:stCondLst>
                            <p:childTnLst>
                              <p:par>
                                <p:cTn id="24" presetID="3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3000"/>
                                        <p:tgtEl>
                                          <p:spTgt spid="8"/>
                                        </p:tgtEl>
                                      </p:cBhvr>
                                    </p:animEffect>
                                    <p:anim calcmode="lin" valueType="num">
                                      <p:cBhvr>
                                        <p:cTn id="27" dur="3000" fill="hold"/>
                                        <p:tgtEl>
                                          <p:spTgt spid="8"/>
                                        </p:tgtEl>
                                        <p:attrNameLst>
                                          <p:attrName>style.rotation</p:attrName>
                                        </p:attrNameLst>
                                      </p:cBhvr>
                                      <p:tavLst>
                                        <p:tav tm="0">
                                          <p:val>
                                            <p:fltVal val="720"/>
                                          </p:val>
                                        </p:tav>
                                        <p:tav tm="100000">
                                          <p:val>
                                            <p:fltVal val="0"/>
                                          </p:val>
                                        </p:tav>
                                      </p:tavLst>
                                    </p:anim>
                                    <p:anim calcmode="lin" valueType="num">
                                      <p:cBhvr>
                                        <p:cTn id="28" dur="3000" fill="hold"/>
                                        <p:tgtEl>
                                          <p:spTgt spid="8"/>
                                        </p:tgtEl>
                                        <p:attrNameLst>
                                          <p:attrName>ppt_h</p:attrName>
                                        </p:attrNameLst>
                                      </p:cBhvr>
                                      <p:tavLst>
                                        <p:tav tm="0">
                                          <p:val>
                                            <p:fltVal val="0"/>
                                          </p:val>
                                        </p:tav>
                                        <p:tav tm="100000">
                                          <p:val>
                                            <p:strVal val="#ppt_h"/>
                                          </p:val>
                                        </p:tav>
                                      </p:tavLst>
                                    </p:anim>
                                    <p:anim calcmode="lin" valueType="num">
                                      <p:cBhvr>
                                        <p:cTn id="29"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 name="Picture 8" descr="343555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3765550" cy="3508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1069019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4053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0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par>
                          <p:cTn id="8" fill="hold">
                            <p:stCondLst>
                              <p:cond delay="3000"/>
                            </p:stCondLst>
                            <p:childTnLst>
                              <p:par>
                                <p:cTn id="9" presetID="6" presetClass="emph" presetSubtype="0" fill="hold" nodeType="afterEffect">
                                  <p:stCondLst>
                                    <p:cond delay="0"/>
                                  </p:stCondLst>
                                  <p:childTnLst>
                                    <p:animScale>
                                      <p:cBhvr>
                                        <p:cTn id="10" dur="3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c871713568e5b3efe5d886b3a585eea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68313" y="260350"/>
            <a:ext cx="3743325" cy="3095625"/>
          </a:xfrm>
          <a:extLst>
            <a:ext uri="{909E8E84-426E-40DD-AFC4-6F175D3DCCD1}">
              <a14:hiddenFill xmlns:a14="http://schemas.microsoft.com/office/drawing/2010/main">
                <a:solidFill>
                  <a:srgbClr val="FFFFFF"/>
                </a:solidFill>
              </a14:hiddenFill>
            </a:ext>
          </a:extLst>
        </p:spPr>
      </p:pic>
      <p:pic>
        <p:nvPicPr>
          <p:cNvPr id="36871" name="Picture 7" descr="git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3573463"/>
            <a:ext cx="2087563" cy="3068637"/>
          </a:xfrm>
          <a:prstGeom prst="rect">
            <a:avLst/>
          </a:prstGeom>
          <a:noFill/>
          <a:extLst>
            <a:ext uri="{909E8E84-426E-40DD-AFC4-6F175D3DCCD1}">
              <a14:hiddenFill xmlns:a14="http://schemas.microsoft.com/office/drawing/2010/main">
                <a:solidFill>
                  <a:srgbClr val="FFFFFF"/>
                </a:solidFill>
              </a14:hiddenFill>
            </a:ext>
          </a:extLst>
        </p:spPr>
      </p:pic>
      <p:sp>
        <p:nvSpPr>
          <p:cNvPr id="36872" name="Rectangle 8"/>
          <p:cNvSpPr>
            <a:spLocks noChangeArrowheads="1"/>
          </p:cNvSpPr>
          <p:nvPr/>
        </p:nvSpPr>
        <p:spPr bwMode="auto">
          <a:xfrm>
            <a:off x="5076825" y="404813"/>
            <a:ext cx="35274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b="1"/>
              <a:t>1941-1945 жылдар аралығында Қазақстаннан 1 миллион 700 мыңнан астам адам майданға аттанды. Соның жартысынан астамы, яғни халықтың шамамен 10 пайызы соғыстан қайтып оралған жоқ, — дейді тарихшылар.</a:t>
            </a:r>
          </a:p>
        </p:txBody>
      </p:sp>
      <p:sp>
        <p:nvSpPr>
          <p:cNvPr id="36873" name="Rectangle 9"/>
          <p:cNvSpPr>
            <a:spLocks noChangeArrowheads="1"/>
          </p:cNvSpPr>
          <p:nvPr/>
        </p:nvSpPr>
        <p:spPr bwMode="auto">
          <a:xfrm>
            <a:off x="468313" y="3573463"/>
            <a:ext cx="3743325"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b="1"/>
              <a:t>Соғыс жылдары республикада 12 атқыштар дивизиясы, 4 ұлттық кавалериялық дивизия, 7 атқыштар бригадасы, соның ішінде 2 ұлттық атқыштар бригадасы майданға жөнелтілді. Бұдан бөлек, Қазақстанда 50-ге жуық полк пен батальондар жасақталған.</a:t>
            </a:r>
          </a:p>
        </p:txBody>
      </p:sp>
      <p:pic>
        <p:nvPicPr>
          <p:cNvPr id="36874" name="Picture 10" descr="20_109_04_b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3573463"/>
            <a:ext cx="2232025" cy="302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632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p:cTn id="7" dur="3000" fill="hold"/>
                                        <p:tgtEl>
                                          <p:spTgt spid="36872"/>
                                        </p:tgtEl>
                                        <p:attrNameLst>
                                          <p:attrName>ppt_w</p:attrName>
                                        </p:attrNameLst>
                                      </p:cBhvr>
                                      <p:tavLst>
                                        <p:tav tm="0">
                                          <p:val>
                                            <p:strVal val="#ppt_w*2.5"/>
                                          </p:val>
                                        </p:tav>
                                        <p:tav tm="100000">
                                          <p:val>
                                            <p:strVal val="#ppt_w"/>
                                          </p:val>
                                        </p:tav>
                                      </p:tavLst>
                                    </p:anim>
                                    <p:anim calcmode="lin" valueType="num">
                                      <p:cBhvr>
                                        <p:cTn id="8" dur="3000" fill="hold"/>
                                        <p:tgtEl>
                                          <p:spTgt spid="36872"/>
                                        </p:tgtEl>
                                        <p:attrNameLst>
                                          <p:attrName>ppt_h</p:attrName>
                                        </p:attrNameLst>
                                      </p:cBhvr>
                                      <p:tavLst>
                                        <p:tav tm="0">
                                          <p:val>
                                            <p:strVal val="#ppt_h*0.01"/>
                                          </p:val>
                                        </p:tav>
                                        <p:tav tm="100000">
                                          <p:val>
                                            <p:strVal val="#ppt_h"/>
                                          </p:val>
                                        </p:tav>
                                      </p:tavLst>
                                    </p:anim>
                                    <p:anim calcmode="lin" valueType="num">
                                      <p:cBhvr>
                                        <p:cTn id="9" dur="3000" fill="hold"/>
                                        <p:tgtEl>
                                          <p:spTgt spid="36872"/>
                                        </p:tgtEl>
                                        <p:attrNameLst>
                                          <p:attrName>ppt_x</p:attrName>
                                        </p:attrNameLst>
                                      </p:cBhvr>
                                      <p:tavLst>
                                        <p:tav tm="0">
                                          <p:val>
                                            <p:strVal val="#ppt_x"/>
                                          </p:val>
                                        </p:tav>
                                        <p:tav tm="100000">
                                          <p:val>
                                            <p:strVal val="#ppt_x"/>
                                          </p:val>
                                        </p:tav>
                                      </p:tavLst>
                                    </p:anim>
                                    <p:anim calcmode="lin" valueType="num">
                                      <p:cBhvr>
                                        <p:cTn id="10" dur="3000" fill="hold"/>
                                        <p:tgtEl>
                                          <p:spTgt spid="36872"/>
                                        </p:tgtEl>
                                        <p:attrNameLst>
                                          <p:attrName>ppt_y</p:attrName>
                                        </p:attrNameLst>
                                      </p:cBhvr>
                                      <p:tavLst>
                                        <p:tav tm="0">
                                          <p:val>
                                            <p:strVal val="#ppt_h+1"/>
                                          </p:val>
                                        </p:tav>
                                        <p:tav tm="100000">
                                          <p:val>
                                            <p:strVal val="#ppt_y"/>
                                          </p:val>
                                        </p:tav>
                                      </p:tavLst>
                                    </p:anim>
                                    <p:animEffect transition="in" filter="fade">
                                      <p:cBhvr>
                                        <p:cTn id="11" dur="3000"/>
                                        <p:tgtEl>
                                          <p:spTgt spid="36872"/>
                                        </p:tgtEl>
                                      </p:cBhvr>
                                    </p:animEffect>
                                  </p:childTnLst>
                                </p:cTn>
                              </p:par>
                            </p:childTnLst>
                          </p:cTn>
                        </p:par>
                        <p:par>
                          <p:cTn id="12" fill="hold" nodeType="afterGroup">
                            <p:stCondLst>
                              <p:cond delay="3000"/>
                            </p:stCondLst>
                            <p:childTnLst>
                              <p:par>
                                <p:cTn id="13" presetID="6" presetClass="emph" presetSubtype="0" fill="hold" nodeType="afterEffect">
                                  <p:stCondLst>
                                    <p:cond delay="0"/>
                                  </p:stCondLst>
                                  <p:childTnLst>
                                    <p:animScale>
                                      <p:cBhvr>
                                        <p:cTn id="14" dur="2000" fill="hold"/>
                                        <p:tgtEl>
                                          <p:spTgt spid="36869"/>
                                        </p:tgtEl>
                                      </p:cBhvr>
                                      <p:by x="150000" y="150000"/>
                                    </p:animScale>
                                  </p:childTnLst>
                                </p:cTn>
                              </p:par>
                            </p:childTnLst>
                          </p:cTn>
                        </p:par>
                        <p:par>
                          <p:cTn id="15" fill="hold" nodeType="afterGroup">
                            <p:stCondLst>
                              <p:cond delay="5000"/>
                            </p:stCondLst>
                            <p:childTnLst>
                              <p:par>
                                <p:cTn id="16" presetID="49" presetClass="entr" presetSubtype="0" decel="100000" fill="hold" grpId="0" nodeType="afterEffect">
                                  <p:stCondLst>
                                    <p:cond delay="0"/>
                                  </p:stCondLst>
                                  <p:childTnLst>
                                    <p:set>
                                      <p:cBhvr>
                                        <p:cTn id="17" dur="1" fill="hold">
                                          <p:stCondLst>
                                            <p:cond delay="0"/>
                                          </p:stCondLst>
                                        </p:cTn>
                                        <p:tgtEl>
                                          <p:spTgt spid="36873"/>
                                        </p:tgtEl>
                                        <p:attrNameLst>
                                          <p:attrName>style.visibility</p:attrName>
                                        </p:attrNameLst>
                                      </p:cBhvr>
                                      <p:to>
                                        <p:strVal val="visible"/>
                                      </p:to>
                                    </p:set>
                                    <p:anim calcmode="lin" valueType="num">
                                      <p:cBhvr>
                                        <p:cTn id="18" dur="500" fill="hold"/>
                                        <p:tgtEl>
                                          <p:spTgt spid="36873"/>
                                        </p:tgtEl>
                                        <p:attrNameLst>
                                          <p:attrName>ppt_w</p:attrName>
                                        </p:attrNameLst>
                                      </p:cBhvr>
                                      <p:tavLst>
                                        <p:tav tm="0">
                                          <p:val>
                                            <p:fltVal val="0"/>
                                          </p:val>
                                        </p:tav>
                                        <p:tav tm="100000">
                                          <p:val>
                                            <p:strVal val="#ppt_w"/>
                                          </p:val>
                                        </p:tav>
                                      </p:tavLst>
                                    </p:anim>
                                    <p:anim calcmode="lin" valueType="num">
                                      <p:cBhvr>
                                        <p:cTn id="19" dur="500" fill="hold"/>
                                        <p:tgtEl>
                                          <p:spTgt spid="36873"/>
                                        </p:tgtEl>
                                        <p:attrNameLst>
                                          <p:attrName>ppt_h</p:attrName>
                                        </p:attrNameLst>
                                      </p:cBhvr>
                                      <p:tavLst>
                                        <p:tav tm="0">
                                          <p:val>
                                            <p:fltVal val="0"/>
                                          </p:val>
                                        </p:tav>
                                        <p:tav tm="100000">
                                          <p:val>
                                            <p:strVal val="#ppt_h"/>
                                          </p:val>
                                        </p:tav>
                                      </p:tavLst>
                                    </p:anim>
                                    <p:anim calcmode="lin" valueType="num">
                                      <p:cBhvr>
                                        <p:cTn id="20" dur="500" fill="hold"/>
                                        <p:tgtEl>
                                          <p:spTgt spid="36873"/>
                                        </p:tgtEl>
                                        <p:attrNameLst>
                                          <p:attrName>style.rotation</p:attrName>
                                        </p:attrNameLst>
                                      </p:cBhvr>
                                      <p:tavLst>
                                        <p:tav tm="0">
                                          <p:val>
                                            <p:fltVal val="360"/>
                                          </p:val>
                                        </p:tav>
                                        <p:tav tm="100000">
                                          <p:val>
                                            <p:fltVal val="0"/>
                                          </p:val>
                                        </p:tav>
                                      </p:tavLst>
                                    </p:anim>
                                    <p:animEffect transition="in" filter="fade">
                                      <p:cBhvr>
                                        <p:cTn id="21" dur="500"/>
                                        <p:tgtEl>
                                          <p:spTgt spid="36873"/>
                                        </p:tgtEl>
                                      </p:cBhvr>
                                    </p:animEffect>
                                  </p:childTnLst>
                                </p:cTn>
                              </p:par>
                            </p:childTnLst>
                          </p:cTn>
                        </p:par>
                        <p:par>
                          <p:cTn id="22" fill="hold" nodeType="afterGroup">
                            <p:stCondLst>
                              <p:cond delay="5500"/>
                            </p:stCondLst>
                            <p:childTnLst>
                              <p:par>
                                <p:cTn id="23" presetID="48" presetClass="entr" presetSubtype="0" accel="50000" fill="hold" nodeType="afterEffect">
                                  <p:stCondLst>
                                    <p:cond delay="0"/>
                                  </p:stCondLst>
                                  <p:childTnLst>
                                    <p:set>
                                      <p:cBhvr>
                                        <p:cTn id="24" dur="1" fill="hold">
                                          <p:stCondLst>
                                            <p:cond delay="0"/>
                                          </p:stCondLst>
                                        </p:cTn>
                                        <p:tgtEl>
                                          <p:spTgt spid="36874"/>
                                        </p:tgtEl>
                                        <p:attrNameLst>
                                          <p:attrName>style.visibility</p:attrName>
                                        </p:attrNameLst>
                                      </p:cBhvr>
                                      <p:to>
                                        <p:strVal val="visible"/>
                                      </p:to>
                                    </p:set>
                                    <p:anim calcmode="lin" valueType="num">
                                      <p:cBhvr>
                                        <p:cTn id="25" dur="3000" fill="hold"/>
                                        <p:tgtEl>
                                          <p:spTgt spid="3687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3000" fill="hold"/>
                                        <p:tgtEl>
                                          <p:spTgt spid="36874"/>
                                        </p:tgtEl>
                                        <p:attrNameLst>
                                          <p:attrName>ppt_x</p:attrName>
                                        </p:attrNameLst>
                                      </p:cBhvr>
                                      <p:tavLst>
                                        <p:tav tm="0">
                                          <p:val>
                                            <p:fltVal val="-1"/>
                                          </p:val>
                                        </p:tav>
                                        <p:tav tm="50000">
                                          <p:val>
                                            <p:fltVal val="0.95"/>
                                          </p:val>
                                        </p:tav>
                                        <p:tav tm="100000">
                                          <p:val>
                                            <p:strVal val="#ppt_x"/>
                                          </p:val>
                                        </p:tav>
                                      </p:tavLst>
                                    </p:anim>
                                    <p:anim calcmode="lin" valueType="num">
                                      <p:cBhvr>
                                        <p:cTn id="27" dur="3000" fill="hold"/>
                                        <p:tgtEl>
                                          <p:spTgt spid="36874"/>
                                        </p:tgtEl>
                                        <p:attrNameLst>
                                          <p:attrName>ppt_y</p:attrName>
                                        </p:attrNameLst>
                                      </p:cBhvr>
                                      <p:tavLst>
                                        <p:tav tm="0">
                                          <p:val>
                                            <p:strVal val="#ppt_y"/>
                                          </p:val>
                                        </p:tav>
                                        <p:tav tm="100000">
                                          <p:val>
                                            <p:strVal val="#ppt_y"/>
                                          </p:val>
                                        </p:tav>
                                      </p:tavLst>
                                    </p:anim>
                                    <p:animEffect transition="in" filter="fade">
                                      <p:cBhvr>
                                        <p:cTn id="28" dur="3000"/>
                                        <p:tgtEl>
                                          <p:spTgt spid="36874"/>
                                        </p:tgtEl>
                                      </p:cBhvr>
                                    </p:animEffect>
                                  </p:childTnLst>
                                </p:cTn>
                              </p:par>
                              <p:par>
                                <p:cTn id="29" presetID="48" presetClass="entr" presetSubtype="0" accel="50000" fill="hold" nodeType="with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3000" fill="hold"/>
                                        <p:tgtEl>
                                          <p:spTgt spid="3687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3000" fill="hold"/>
                                        <p:tgtEl>
                                          <p:spTgt spid="36871"/>
                                        </p:tgtEl>
                                        <p:attrNameLst>
                                          <p:attrName>ppt_x</p:attrName>
                                        </p:attrNameLst>
                                      </p:cBhvr>
                                      <p:tavLst>
                                        <p:tav tm="0">
                                          <p:val>
                                            <p:fltVal val="-1"/>
                                          </p:val>
                                        </p:tav>
                                        <p:tav tm="50000">
                                          <p:val>
                                            <p:fltVal val="0.95"/>
                                          </p:val>
                                        </p:tav>
                                        <p:tav tm="100000">
                                          <p:val>
                                            <p:strVal val="#ppt_x"/>
                                          </p:val>
                                        </p:tav>
                                      </p:tavLst>
                                    </p:anim>
                                    <p:anim calcmode="lin" valueType="num">
                                      <p:cBhvr>
                                        <p:cTn id="33" dur="3000" fill="hold"/>
                                        <p:tgtEl>
                                          <p:spTgt spid="36871"/>
                                        </p:tgtEl>
                                        <p:attrNameLst>
                                          <p:attrName>ppt_y</p:attrName>
                                        </p:attrNameLst>
                                      </p:cBhvr>
                                      <p:tavLst>
                                        <p:tav tm="0">
                                          <p:val>
                                            <p:strVal val="#ppt_y"/>
                                          </p:val>
                                        </p:tav>
                                        <p:tav tm="100000">
                                          <p:val>
                                            <p:strVal val="#ppt_y"/>
                                          </p:val>
                                        </p:tav>
                                      </p:tavLst>
                                    </p:anim>
                                    <p:animEffect transition="in" filter="fade">
                                      <p:cBhvr>
                                        <p:cTn id="34" dur="3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endParaRPr lang="ru-RU"/>
          </a:p>
        </p:txBody>
      </p:sp>
      <p:pic>
        <p:nvPicPr>
          <p:cNvPr id="1026" name="Picture 2" descr="C:\Users\Нурбек\Desktop\картинка\портрет\img_018021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568952"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1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0" name="Picture 12" descr="1213962375_big_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0825" y="188913"/>
            <a:ext cx="3924300" cy="3155950"/>
          </a:xfrm>
          <a:extLst>
            <a:ext uri="{909E8E84-426E-40DD-AFC4-6F175D3DCCD1}">
              <a14:hiddenFill xmlns:a14="http://schemas.microsoft.com/office/drawing/2010/main">
                <a:solidFill>
                  <a:srgbClr val="FFFFFF"/>
                </a:solidFill>
              </a14:hiddenFill>
            </a:ext>
          </a:extLst>
        </p:spPr>
      </p:pic>
      <p:pic>
        <p:nvPicPr>
          <p:cNvPr id="32781" name="Picture 13" descr="1228169435_e4d5703549b59dca4b0123721764bf71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88913"/>
            <a:ext cx="4286250" cy="639127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73463"/>
            <a:ext cx="3889375"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5468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32780"/>
                                        </p:tgtEl>
                                        <p:attrNameLst>
                                          <p:attrName>style.visibility</p:attrName>
                                        </p:attrNameLst>
                                      </p:cBhvr>
                                      <p:to>
                                        <p:strVal val="visible"/>
                                      </p:to>
                                    </p:set>
                                    <p:animEffect transition="in" filter="fade">
                                      <p:cBhvr>
                                        <p:cTn id="7" dur="2000"/>
                                        <p:tgtEl>
                                          <p:spTgt spid="32780"/>
                                        </p:tgtEl>
                                      </p:cBhvr>
                                    </p:animEffect>
                                    <p:anim calcmode="lin" valueType="num">
                                      <p:cBhvr>
                                        <p:cTn id="8" dur="2000" fill="hold"/>
                                        <p:tgtEl>
                                          <p:spTgt spid="32780"/>
                                        </p:tgtEl>
                                        <p:attrNameLst>
                                          <p:attrName>style.rotation</p:attrName>
                                        </p:attrNameLst>
                                      </p:cBhvr>
                                      <p:tavLst>
                                        <p:tav tm="0">
                                          <p:val>
                                            <p:fltVal val="720"/>
                                          </p:val>
                                        </p:tav>
                                        <p:tav tm="100000">
                                          <p:val>
                                            <p:fltVal val="0"/>
                                          </p:val>
                                        </p:tav>
                                      </p:tavLst>
                                    </p:anim>
                                    <p:anim calcmode="lin" valueType="num">
                                      <p:cBhvr>
                                        <p:cTn id="9" dur="2000" fill="hold"/>
                                        <p:tgtEl>
                                          <p:spTgt spid="32780"/>
                                        </p:tgtEl>
                                        <p:attrNameLst>
                                          <p:attrName>ppt_h</p:attrName>
                                        </p:attrNameLst>
                                      </p:cBhvr>
                                      <p:tavLst>
                                        <p:tav tm="0">
                                          <p:val>
                                            <p:fltVal val="0"/>
                                          </p:val>
                                        </p:tav>
                                        <p:tav tm="100000">
                                          <p:val>
                                            <p:strVal val="#ppt_h"/>
                                          </p:val>
                                        </p:tav>
                                      </p:tavLst>
                                    </p:anim>
                                    <p:anim calcmode="lin" valueType="num">
                                      <p:cBhvr>
                                        <p:cTn id="10" dur="2000" fill="hold"/>
                                        <p:tgtEl>
                                          <p:spTgt spid="32780"/>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1" presetClass="entr" presetSubtype="4" fill="hold" nodeType="afterEffect">
                                  <p:stCondLst>
                                    <p:cond delay="0"/>
                                  </p:stCondLst>
                                  <p:childTnLst>
                                    <p:set>
                                      <p:cBhvr>
                                        <p:cTn id="13" dur="1" fill="hold">
                                          <p:stCondLst>
                                            <p:cond delay="0"/>
                                          </p:stCondLst>
                                        </p:cTn>
                                        <p:tgtEl>
                                          <p:spTgt spid="32781"/>
                                        </p:tgtEl>
                                        <p:attrNameLst>
                                          <p:attrName>style.visibility</p:attrName>
                                        </p:attrNameLst>
                                      </p:cBhvr>
                                      <p:to>
                                        <p:strVal val="visible"/>
                                      </p:to>
                                    </p:set>
                                    <p:animEffect transition="in" filter="wheel(4)">
                                      <p:cBhvr>
                                        <p:cTn id="14" dur="2000"/>
                                        <p:tgtEl>
                                          <p:spTgt spid="32781"/>
                                        </p:tgtEl>
                                      </p:cBhvr>
                                    </p:animEffect>
                                  </p:childTnLst>
                                </p:cTn>
                              </p:par>
                            </p:childTnLst>
                          </p:cTn>
                        </p:par>
                        <p:par>
                          <p:cTn id="15" fill="hold" nodeType="afterGroup">
                            <p:stCondLst>
                              <p:cond delay="4000"/>
                            </p:stCondLst>
                            <p:childTnLst>
                              <p:par>
                                <p:cTn id="16" presetID="16" presetClass="entr" presetSubtype="26" fill="hold" nodeType="afterEffect">
                                  <p:stCondLst>
                                    <p:cond delay="0"/>
                                  </p:stCondLst>
                                  <p:childTnLst>
                                    <p:set>
                                      <p:cBhvr>
                                        <p:cTn id="17" dur="1" fill="hold">
                                          <p:stCondLst>
                                            <p:cond delay="0"/>
                                          </p:stCondLst>
                                        </p:cTn>
                                        <p:tgtEl>
                                          <p:spTgt spid="32782"/>
                                        </p:tgtEl>
                                        <p:attrNameLst>
                                          <p:attrName>style.visibility</p:attrName>
                                        </p:attrNameLst>
                                      </p:cBhvr>
                                      <p:to>
                                        <p:strVal val="visible"/>
                                      </p:to>
                                    </p:set>
                                    <p:animEffect transition="in" filter="barn(inHorizontal)">
                                      <p:cBhvr>
                                        <p:cTn id="18" dur="10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endParaRPr lang="ru-RU"/>
          </a:p>
        </p:txBody>
      </p:sp>
      <p:pic>
        <p:nvPicPr>
          <p:cNvPr id="3" name="Picture 8" descr="343555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4" y="188640"/>
            <a:ext cx="8641656"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3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323528" y="443469"/>
            <a:ext cx="3352800" cy="5592763"/>
          </a:xfrm>
        </p:spPr>
        <p:txBody>
          <a:bodyPr/>
          <a:lstStyle/>
          <a:p>
            <a:pPr algn="l" eaLnBrk="1" hangingPunct="1"/>
            <a:r>
              <a:rPr lang="kk-KZ" sz="3600" dirty="0" smtClean="0">
                <a:solidFill>
                  <a:schemeClr val="tx1"/>
                </a:solidFill>
                <a:latin typeface="Times New Roman" pitchFamily="18" charset="0"/>
                <a:cs typeface="Times New Roman" pitchFamily="18" charset="0"/>
              </a:rPr>
              <a:t>1945 жылы 2 мамырда Берлин қаласы алынды, Рейхстаг қабырғасына алғашқы болып ту тіккен Рақымжан Қошқарбаев</a:t>
            </a:r>
            <a:endParaRPr lang="ru-RU" sz="3600" dirty="0" smtClean="0">
              <a:solidFill>
                <a:schemeClr val="tx1"/>
              </a:solidFill>
              <a:latin typeface="Times New Roman" pitchFamily="18" charset="0"/>
              <a:cs typeface="Times New Roman" pitchFamily="18"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600" y="431800"/>
            <a:ext cx="44704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52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j01108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0"/>
            <a:ext cx="9286875" cy="6858000"/>
          </a:xfrm>
          <a:prstGeom prst="rect">
            <a:avLst/>
          </a:prstGeom>
          <a:gradFill rotWithShape="0">
            <a:gsLst>
              <a:gs pos="0">
                <a:srgbClr val="25CD29"/>
              </a:gs>
              <a:gs pos="100000">
                <a:srgbClr val="FFFF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Нурбек\Desktop\мульттар\d0258e58b38803a991555ed74b3bca4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01814" y="5301208"/>
            <a:ext cx="1504181" cy="12241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mpimage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88641"/>
            <a:ext cx="1584175"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516439" y="489447"/>
            <a:ext cx="4311309" cy="923330"/>
          </a:xfrm>
          <a:prstGeom prst="rect">
            <a:avLst/>
          </a:prstGeom>
          <a:noFill/>
        </p:spPr>
        <p:txBody>
          <a:bodyPr wrap="none" lIns="91440" tIns="45720" rIns="91440" bIns="45720">
            <a:spAutoFit/>
          </a:bodyPr>
          <a:lstStyle/>
          <a:p>
            <a:pPr algn="ctr"/>
            <a:r>
              <a:rPr lang="ru-RU" sz="5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С</a:t>
            </a:r>
            <a:r>
              <a:rPr lang="kk-KZ" sz="5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әуірдің 24-і.</a:t>
            </a:r>
            <a:endParaRPr lang="ru-RU"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1" name="Прямоугольник 10"/>
          <p:cNvSpPr/>
          <p:nvPr/>
        </p:nvSpPr>
        <p:spPr>
          <a:xfrm>
            <a:off x="2850209" y="1619462"/>
            <a:ext cx="3469604" cy="923330"/>
          </a:xfrm>
          <a:prstGeom prst="rect">
            <a:avLst/>
          </a:prstGeom>
          <a:noFill/>
        </p:spPr>
        <p:txBody>
          <a:bodyPr wrap="none" lIns="91440" tIns="45720" rIns="91440" bIns="45720">
            <a:spAutoFit/>
          </a:bodyPr>
          <a:lstStyle/>
          <a:p>
            <a:pPr algn="ctr"/>
            <a:r>
              <a:rPr lang="kk-KZ" sz="5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Times New Roman" pitchFamily="18" charset="0"/>
                <a:cs typeface="Times New Roman" pitchFamily="18" charset="0"/>
              </a:rPr>
              <a:t>Тақырып:</a:t>
            </a:r>
            <a:endParaRPr lang="ru-RU" sz="54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5" name="Прямоугольник 4"/>
          <p:cNvSpPr/>
          <p:nvPr/>
        </p:nvSpPr>
        <p:spPr>
          <a:xfrm>
            <a:off x="1789505" y="2967335"/>
            <a:ext cx="5564985" cy="1107996"/>
          </a:xfrm>
          <a:prstGeom prst="rect">
            <a:avLst/>
          </a:prstGeom>
          <a:noFill/>
        </p:spPr>
        <p:txBody>
          <a:bodyPr wrap="none" lIns="91440" tIns="45720" rIns="91440" bIns="45720">
            <a:prstTxWarp prst="textArchUp">
              <a:avLst/>
            </a:prstTxWarp>
            <a:spAutoFit/>
          </a:bodyPr>
          <a:lstStyle/>
          <a:p>
            <a:pPr algn="ctr"/>
            <a:r>
              <a:rPr lang="kk-KZ" sz="66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«Балама хат» </a:t>
            </a:r>
            <a:endParaRPr lang="ru-RU" sz="6600" b="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6" name="Прямоугольник 5"/>
          <p:cNvSpPr/>
          <p:nvPr/>
        </p:nvSpPr>
        <p:spPr>
          <a:xfrm>
            <a:off x="2033459" y="4377878"/>
            <a:ext cx="5068824" cy="830997"/>
          </a:xfrm>
          <a:prstGeom prst="rect">
            <a:avLst/>
          </a:prstGeom>
          <a:noFill/>
        </p:spPr>
        <p:txBody>
          <a:bodyPr wrap="none" lIns="91440" tIns="45720" rIns="91440" bIns="45720">
            <a:spAutoFit/>
          </a:bodyPr>
          <a:lstStyle/>
          <a:p>
            <a:pPr algn="ctr"/>
            <a:r>
              <a:rPr lang="kk-KZ" sz="4800" b="1" dirty="0" smtClean="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Жамбыл Жабаев.</a:t>
            </a:r>
            <a:endParaRPr lang="ru-RU" sz="4800" b="1" cap="none" spc="0" dirty="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9988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Rot="1" noChangeArrowheads="1"/>
          </p:cNvSpPr>
          <p:nvPr>
            <p:ph/>
          </p:nvPr>
        </p:nvSpPr>
        <p:spPr>
          <a:xfrm>
            <a:off x="283913" y="244475"/>
            <a:ext cx="4918075" cy="5937250"/>
          </a:xfrm>
        </p:spPr>
        <p:txBody>
          <a:bodyPr>
            <a:normAutofit/>
          </a:bodyPr>
          <a:lstStyle/>
          <a:p>
            <a:pPr algn="just">
              <a:buFont typeface="Arial" charset="0"/>
              <a:buNone/>
            </a:pPr>
            <a:r>
              <a:rPr lang="ru-RU" dirty="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Берлин </a:t>
            </a:r>
            <a:r>
              <a:rPr lang="ru-RU" sz="1800" dirty="0" err="1">
                <a:solidFill>
                  <a:schemeClr val="tx1"/>
                </a:solidFill>
                <a:latin typeface="Times New Roman" pitchFamily="18" charset="0"/>
                <a:cs typeface="Times New Roman" pitchFamily="18" charset="0"/>
              </a:rPr>
              <a:t>үшін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шайқас</a:t>
            </a:r>
            <a:r>
              <a:rPr lang="ru-RU" sz="1800" dirty="0">
                <a:solidFill>
                  <a:schemeClr val="tx1"/>
                </a:solidFill>
                <a:latin typeface="Times New Roman" pitchFamily="18" charset="0"/>
                <a:cs typeface="Times New Roman" pitchFamily="18" charset="0"/>
              </a:rPr>
              <a:t> 1945 </a:t>
            </a:r>
            <a:r>
              <a:rPr lang="ru-RU" sz="1800" dirty="0" err="1">
                <a:solidFill>
                  <a:schemeClr val="tx1"/>
                </a:solidFill>
                <a:latin typeface="Times New Roman" pitchFamily="18" charset="0"/>
                <a:cs typeface="Times New Roman" pitchFamily="18" charset="0"/>
              </a:rPr>
              <a:t>жылы</a:t>
            </a:r>
            <a:r>
              <a:rPr lang="ru-RU" sz="1800" dirty="0">
                <a:solidFill>
                  <a:schemeClr val="tx1"/>
                </a:solidFill>
                <a:latin typeface="Times New Roman" pitchFamily="18" charset="0"/>
                <a:cs typeface="Times New Roman" pitchFamily="18" charset="0"/>
              </a:rPr>
              <a:t> 21 </a:t>
            </a:r>
            <a:r>
              <a:rPr lang="ru-RU" sz="1800" dirty="0" err="1">
                <a:solidFill>
                  <a:schemeClr val="tx1"/>
                </a:solidFill>
                <a:latin typeface="Times New Roman" pitchFamily="18" charset="0"/>
                <a:cs typeface="Times New Roman" pitchFamily="18" charset="0"/>
              </a:rPr>
              <a:t>сәуірде</a:t>
            </a:r>
            <a:r>
              <a:rPr lang="ru-RU" sz="1800" dirty="0">
                <a:solidFill>
                  <a:schemeClr val="tx1"/>
                </a:solidFill>
                <a:latin typeface="Times New Roman" pitchFamily="18" charset="0"/>
                <a:cs typeface="Times New Roman" pitchFamily="18" charset="0"/>
              </a:rPr>
              <a:t>, Рейхстаг </a:t>
            </a:r>
            <a:r>
              <a:rPr lang="ru-RU" sz="1800" dirty="0" err="1">
                <a:solidFill>
                  <a:schemeClr val="tx1"/>
                </a:solidFill>
                <a:latin typeface="Times New Roman" pitchFamily="18" charset="0"/>
                <a:cs typeface="Times New Roman" pitchFamily="18" charset="0"/>
              </a:rPr>
              <a:t>үшін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тартыс</a:t>
            </a:r>
            <a:r>
              <a:rPr lang="ru-RU" sz="1800" dirty="0">
                <a:solidFill>
                  <a:schemeClr val="tx1"/>
                </a:solidFill>
                <a:latin typeface="Times New Roman" pitchFamily="18" charset="0"/>
                <a:cs typeface="Times New Roman" pitchFamily="18" charset="0"/>
              </a:rPr>
              <a:t> 29 </a:t>
            </a:r>
            <a:r>
              <a:rPr lang="ru-RU" sz="1800" dirty="0" err="1">
                <a:solidFill>
                  <a:schemeClr val="tx1"/>
                </a:solidFill>
                <a:latin typeface="Times New Roman" pitchFamily="18" charset="0"/>
                <a:cs typeface="Times New Roman" pitchFamily="18" charset="0"/>
              </a:rPr>
              <a:t>сәуірде</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басталған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Бірақ</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қанды</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қақтығыс</a:t>
            </a:r>
            <a:r>
              <a:rPr lang="ru-RU" sz="1800" dirty="0">
                <a:solidFill>
                  <a:schemeClr val="tx1"/>
                </a:solidFill>
                <a:latin typeface="Times New Roman" pitchFamily="18" charset="0"/>
                <a:cs typeface="Times New Roman" pitchFamily="18" charset="0"/>
              </a:rPr>
              <a:t> тек 2 </a:t>
            </a:r>
            <a:r>
              <a:rPr lang="ru-RU" sz="1800" dirty="0" err="1">
                <a:solidFill>
                  <a:schemeClr val="tx1"/>
                </a:solidFill>
                <a:latin typeface="Times New Roman" pitchFamily="18" charset="0"/>
                <a:cs typeface="Times New Roman" pitchFamily="18" charset="0"/>
              </a:rPr>
              <a:t>мамыр</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күні</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ғана</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әрең</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аяқталды</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Жүздеген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мың</a:t>
            </a:r>
            <a:r>
              <a:rPr lang="ru-RU" sz="1800" dirty="0">
                <a:solidFill>
                  <a:schemeClr val="tx1"/>
                </a:solidFill>
                <a:latin typeface="Times New Roman" pitchFamily="18" charset="0"/>
                <a:cs typeface="Times New Roman" pitchFamily="18" charset="0"/>
              </a:rPr>
              <a:t> солдат </a:t>
            </a:r>
            <a:r>
              <a:rPr lang="ru-RU" sz="1800" dirty="0" err="1">
                <a:solidFill>
                  <a:schemeClr val="tx1"/>
                </a:solidFill>
                <a:latin typeface="Times New Roman" pitchFamily="18" charset="0"/>
                <a:cs typeface="Times New Roman" pitchFamily="18" charset="0"/>
              </a:rPr>
              <a:t>опат</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болған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шайқас</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ең</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қанды</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қақтығыстардың</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бірі</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ретінде</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тарихта</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қалды</a:t>
            </a:r>
            <a:r>
              <a:rPr lang="ru-RU" sz="1800" dirty="0">
                <a:solidFill>
                  <a:schemeClr val="tx1"/>
                </a:solidFill>
                <a:latin typeface="Times New Roman" pitchFamily="18" charset="0"/>
                <a:cs typeface="Times New Roman" pitchFamily="18" charset="0"/>
              </a:rPr>
              <a:t>.</a:t>
            </a:r>
          </a:p>
          <a:p>
            <a:pPr algn="just">
              <a:buFont typeface="Arial" charset="0"/>
              <a:buNone/>
            </a:pPr>
            <a:r>
              <a:rPr lang="ru-RU" sz="1800" dirty="0">
                <a:solidFill>
                  <a:schemeClr val="tx1"/>
                </a:solidFill>
                <a:latin typeface="Times New Roman" pitchFamily="18" charset="0"/>
                <a:cs typeface="Times New Roman" pitchFamily="18" charset="0"/>
              </a:rPr>
              <a:t>     1945 </a:t>
            </a:r>
            <a:r>
              <a:rPr lang="ru-RU" sz="1800" dirty="0" err="1">
                <a:solidFill>
                  <a:schemeClr val="tx1"/>
                </a:solidFill>
                <a:latin typeface="Times New Roman" pitchFamily="18" charset="0"/>
                <a:cs typeface="Times New Roman" pitchFamily="18" charset="0"/>
              </a:rPr>
              <a:t>жылдың</a:t>
            </a:r>
            <a:r>
              <a:rPr lang="ru-RU" sz="1800" dirty="0">
                <a:solidFill>
                  <a:schemeClr val="tx1"/>
                </a:solidFill>
                <a:latin typeface="Times New Roman" pitchFamily="18" charset="0"/>
                <a:cs typeface="Times New Roman" pitchFamily="18" charset="0"/>
              </a:rPr>
              <a:t> 9 </a:t>
            </a:r>
            <a:r>
              <a:rPr lang="ru-RU" sz="1800" dirty="0" err="1">
                <a:solidFill>
                  <a:schemeClr val="tx1"/>
                </a:solidFill>
                <a:latin typeface="Times New Roman" pitchFamily="18" charset="0"/>
                <a:cs typeface="Times New Roman" pitchFamily="18" charset="0"/>
              </a:rPr>
              <a:t>мамыры</a:t>
            </a:r>
            <a:r>
              <a:rPr lang="ru-RU" sz="1800" dirty="0">
                <a:solidFill>
                  <a:schemeClr val="tx1"/>
                </a:solidFill>
                <a:latin typeface="Times New Roman" pitchFamily="18" charset="0"/>
                <a:cs typeface="Times New Roman" pitchFamily="18" charset="0"/>
              </a:rPr>
              <a:t> - </a:t>
            </a:r>
            <a:r>
              <a:rPr lang="ru-RU" sz="1800" dirty="0" err="1">
                <a:solidFill>
                  <a:schemeClr val="tx1"/>
                </a:solidFill>
                <a:latin typeface="Times New Roman" pitchFamily="18" charset="0"/>
                <a:cs typeface="Times New Roman" pitchFamily="18" charset="0"/>
              </a:rPr>
              <a:t>бұл</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ұлты</a:t>
            </a:r>
            <a:r>
              <a:rPr lang="ru-RU" sz="1800" dirty="0">
                <a:solidFill>
                  <a:schemeClr val="tx1"/>
                </a:solidFill>
                <a:latin typeface="Times New Roman" pitchFamily="18" charset="0"/>
                <a:cs typeface="Times New Roman" pitchFamily="18" charset="0"/>
              </a:rPr>
              <a:t> мен </a:t>
            </a:r>
            <a:r>
              <a:rPr lang="ru-RU" sz="1800" dirty="0" err="1">
                <a:solidFill>
                  <a:schemeClr val="tx1"/>
                </a:solidFill>
                <a:latin typeface="Times New Roman" pitchFamily="18" charset="0"/>
                <a:cs typeface="Times New Roman" pitchFamily="18" charset="0"/>
              </a:rPr>
              <a:t>дініне</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қарамастан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барлық</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елдердің</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адамдары</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үшін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ең</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жарқын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баршаға</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ортақ</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болған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жеңіс</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күні</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Қазіргі</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уақытта</a:t>
            </a:r>
            <a:r>
              <a:rPr lang="ru-RU" sz="1800" dirty="0">
                <a:solidFill>
                  <a:schemeClr val="tx1"/>
                </a:solidFill>
                <a:latin typeface="Times New Roman" pitchFamily="18" charset="0"/>
                <a:cs typeface="Times New Roman" pitchFamily="18" charset="0"/>
              </a:rPr>
              <a:t> 9 </a:t>
            </a:r>
            <a:r>
              <a:rPr lang="ru-RU" sz="1800" dirty="0" err="1">
                <a:solidFill>
                  <a:schemeClr val="tx1"/>
                </a:solidFill>
                <a:latin typeface="Times New Roman" pitchFamily="18" charset="0"/>
                <a:cs typeface="Times New Roman" pitchFamily="18" charset="0"/>
              </a:rPr>
              <a:t>мамыр</a:t>
            </a:r>
            <a:r>
              <a:rPr lang="ru-RU" sz="1800" dirty="0">
                <a:solidFill>
                  <a:schemeClr val="tx1"/>
                </a:solidFill>
                <a:latin typeface="Times New Roman" pitchFamily="18" charset="0"/>
                <a:cs typeface="Times New Roman" pitchFamily="18" charset="0"/>
              </a:rPr>
              <a:t> - </a:t>
            </a:r>
            <a:r>
              <a:rPr lang="ru-RU" sz="1800" dirty="0" err="1">
                <a:solidFill>
                  <a:schemeClr val="tx1"/>
                </a:solidFill>
                <a:latin typeface="Times New Roman" pitchFamily="18" charset="0"/>
                <a:cs typeface="Times New Roman" pitchFamily="18" charset="0"/>
              </a:rPr>
              <a:t>бұл</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соғысты</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бастан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кешкендерді</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еске</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алу</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және</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болашақ</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ұрпаққа</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бейбітшілікті</a:t>
            </a:r>
            <a:r>
              <a:rPr lang="ru-RU" sz="1800" dirty="0">
                <a:solidFill>
                  <a:schemeClr val="tx1"/>
                </a:solidFill>
                <a:latin typeface="Times New Roman" pitchFamily="18" charset="0"/>
                <a:cs typeface="Times New Roman" pitchFamily="18" charset="0"/>
              </a:rPr>
              <a:t> аманат </a:t>
            </a:r>
            <a:r>
              <a:rPr lang="ru-RU" sz="1800" dirty="0" err="1">
                <a:solidFill>
                  <a:schemeClr val="tx1"/>
                </a:solidFill>
                <a:latin typeface="Times New Roman" pitchFamily="18" charset="0"/>
                <a:cs typeface="Times New Roman" pitchFamily="18" charset="0"/>
              </a:rPr>
              <a:t>ету</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күні</a:t>
            </a:r>
            <a:r>
              <a:rPr lang="ru-RU" sz="1800" dirty="0">
                <a:solidFill>
                  <a:schemeClr val="tx1"/>
                </a:solidFill>
                <a:latin typeface="Times New Roman" pitchFamily="18" charset="0"/>
                <a:cs typeface="Times New Roman" pitchFamily="18" charset="0"/>
              </a:rPr>
              <a:t>.</a:t>
            </a:r>
          </a:p>
          <a:p>
            <a:pPr algn="just">
              <a:buFont typeface="Arial" charset="0"/>
              <a:buNone/>
            </a:pP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Жылдар</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өтіп</a:t>
            </a:r>
            <a:r>
              <a:rPr lang="ru-RU" sz="1800" dirty="0">
                <a:solidFill>
                  <a:schemeClr val="tx1"/>
                </a:solidFill>
                <a:latin typeface="Times New Roman" pitchFamily="18" charset="0"/>
                <a:cs typeface="Times New Roman" pitchFamily="18" charset="0"/>
              </a:rPr>
              <a:t> 1945 </a:t>
            </a:r>
            <a:r>
              <a:rPr lang="ru-RU" sz="1800" dirty="0" err="1">
                <a:solidFill>
                  <a:schemeClr val="tx1"/>
                </a:solidFill>
                <a:latin typeface="Times New Roman" pitchFamily="18" charset="0"/>
                <a:cs typeface="Times New Roman" pitchFamily="18" charset="0"/>
              </a:rPr>
              <a:t>жылдың</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мамырынан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алыстап</a:t>
            </a:r>
            <a:r>
              <a:rPr lang="ru-RU" sz="1800" dirty="0">
                <a:solidFill>
                  <a:schemeClr val="tx1"/>
                </a:solidFill>
                <a:latin typeface="Times New Roman" pitchFamily="18" charset="0"/>
                <a:cs typeface="Times New Roman" pitchFamily="18" charset="0"/>
              </a:rPr>
              <a:t> бара </a:t>
            </a:r>
            <a:r>
              <a:rPr lang="ru-RU" sz="1800" dirty="0" err="1">
                <a:solidFill>
                  <a:schemeClr val="tx1"/>
                </a:solidFill>
                <a:latin typeface="Times New Roman" pitchFamily="18" charset="0"/>
                <a:cs typeface="Times New Roman" pitchFamily="18" charset="0"/>
              </a:rPr>
              <a:t>жатқан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сайын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қатарымызда</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балалары</a:t>
            </a:r>
            <a:r>
              <a:rPr lang="ru-RU" sz="1800" dirty="0">
                <a:solidFill>
                  <a:schemeClr val="tx1"/>
                </a:solidFill>
                <a:latin typeface="Times New Roman" pitchFamily="18" charset="0"/>
                <a:cs typeface="Times New Roman" pitchFamily="18" charset="0"/>
              </a:rPr>
              <a:t> мен </a:t>
            </a:r>
            <a:r>
              <a:rPr lang="ru-RU" sz="1800" dirty="0" err="1">
                <a:solidFill>
                  <a:schemeClr val="tx1"/>
                </a:solidFill>
                <a:latin typeface="Times New Roman" pitchFamily="18" charset="0"/>
                <a:cs typeface="Times New Roman" pitchFamily="18" charset="0"/>
              </a:rPr>
              <a:t>немерелерінің</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болашағы</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үшін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ұшқан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оққа</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кеудесін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тосқан</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ардагерлер</a:t>
            </a:r>
            <a:r>
              <a:rPr lang="ru-RU" sz="1800" dirty="0">
                <a:solidFill>
                  <a:schemeClr val="tx1"/>
                </a:solidFill>
                <a:latin typeface="Times New Roman" pitchFamily="18" charset="0"/>
                <a:cs typeface="Times New Roman" pitchFamily="18" charset="0"/>
              </a:rPr>
              <a:t> саны </a:t>
            </a:r>
            <a:r>
              <a:rPr lang="ru-RU" sz="1800" dirty="0" err="1">
                <a:solidFill>
                  <a:schemeClr val="tx1"/>
                </a:solidFill>
                <a:latin typeface="Times New Roman" pitchFamily="18" charset="0"/>
                <a:cs typeface="Times New Roman" pitchFamily="18" charset="0"/>
              </a:rPr>
              <a:t>сиреп</a:t>
            </a:r>
            <a:r>
              <a:rPr lang="ru-RU" sz="1800" dirty="0">
                <a:solidFill>
                  <a:schemeClr val="tx1"/>
                </a:solidFill>
                <a:latin typeface="Times New Roman" pitchFamily="18" charset="0"/>
                <a:cs typeface="Times New Roman" pitchFamily="18" charset="0"/>
              </a:rPr>
              <a:t> </a:t>
            </a:r>
            <a:r>
              <a:rPr lang="ru-RU" sz="1800" dirty="0" err="1">
                <a:solidFill>
                  <a:schemeClr val="tx1"/>
                </a:solidFill>
                <a:latin typeface="Times New Roman" pitchFamily="18" charset="0"/>
                <a:cs typeface="Times New Roman" pitchFamily="18" charset="0"/>
              </a:rPr>
              <a:t>барады</a:t>
            </a:r>
            <a:r>
              <a:rPr lang="ru-RU" sz="1800" dirty="0">
                <a:solidFill>
                  <a:schemeClr val="tx1"/>
                </a:solidFill>
                <a:latin typeface="Times New Roman" pitchFamily="18" charset="0"/>
                <a:cs typeface="Times New Roman" pitchFamily="18" charset="0"/>
              </a:rPr>
              <a:t>.</a:t>
            </a:r>
          </a:p>
        </p:txBody>
      </p:sp>
      <p:pic>
        <p:nvPicPr>
          <p:cNvPr id="51205" name="Picture 5" descr="s55431"/>
          <p:cNvPicPr>
            <a:picLocks noChangeAspect="1" noChangeArrowheads="1"/>
          </p:cNvPicPr>
          <p:nvPr/>
        </p:nvPicPr>
        <p:blipFill rotWithShape="1">
          <a:blip r:embed="rId2">
            <a:extLst>
              <a:ext uri="{28A0092B-C50C-407E-A947-70E740481C1C}">
                <a14:useLocalDpi xmlns:a14="http://schemas.microsoft.com/office/drawing/2010/main" val="0"/>
              </a:ext>
            </a:extLst>
          </a:blip>
          <a:srcRect b="7158"/>
          <a:stretch/>
        </p:blipFill>
        <p:spPr bwMode="auto">
          <a:xfrm>
            <a:off x="5230443" y="764704"/>
            <a:ext cx="3744913" cy="508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39064"/>
      </p:ext>
    </p:extLst>
  </p:cSld>
  <p:clrMapOvr>
    <a:masterClrMapping/>
  </p:clrMapOvr>
  <p:transition spd="slow" advClick="0" advTm="11000">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fade">
                                      <p:cBhvr>
                                        <p:cTn id="7" dur="1000"/>
                                        <p:tgtEl>
                                          <p:spTgt spid="51204">
                                            <p:txEl>
                                              <p:pRg st="0" end="0"/>
                                            </p:txEl>
                                          </p:spTgt>
                                        </p:tgtEl>
                                      </p:cBhvr>
                                    </p:animEffect>
                                    <p:anim calcmode="lin" valueType="num">
                                      <p:cBhvr>
                                        <p:cTn id="8" dur="10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Effect transition="in" filter="fade">
                                      <p:cBhvr>
                                        <p:cTn id="13" dur="1000"/>
                                        <p:tgtEl>
                                          <p:spTgt spid="51204">
                                            <p:txEl>
                                              <p:pRg st="1" end="1"/>
                                            </p:txEl>
                                          </p:spTgt>
                                        </p:tgtEl>
                                      </p:cBhvr>
                                    </p:animEffect>
                                    <p:anim calcmode="lin" valueType="num">
                                      <p:cBhvr>
                                        <p:cTn id="14" dur="1000" fill="hold"/>
                                        <p:tgtEl>
                                          <p:spTgt spid="5120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1204">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204">
                                            <p:txEl>
                                              <p:pRg st="2" end="2"/>
                                            </p:txEl>
                                          </p:spTgt>
                                        </p:tgtEl>
                                        <p:attrNameLst>
                                          <p:attrName>style.visibility</p:attrName>
                                        </p:attrNameLst>
                                      </p:cBhvr>
                                      <p:to>
                                        <p:strVal val="visible"/>
                                      </p:to>
                                    </p:set>
                                    <p:animEffect transition="in" filter="fade">
                                      <p:cBhvr>
                                        <p:cTn id="19" dur="1000"/>
                                        <p:tgtEl>
                                          <p:spTgt spid="51204">
                                            <p:txEl>
                                              <p:pRg st="2" end="2"/>
                                            </p:txEl>
                                          </p:spTgt>
                                        </p:tgtEl>
                                      </p:cBhvr>
                                    </p:animEffect>
                                    <p:anim calcmode="lin" valueType="num">
                                      <p:cBhvr>
                                        <p:cTn id="20" dur="10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1204">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35" presetClass="entr" presetSubtype="0" fill="hold" nodeType="afterEffect">
                                  <p:stCondLst>
                                    <p:cond delay="0"/>
                                  </p:stCondLst>
                                  <p:childTnLst>
                                    <p:set>
                                      <p:cBhvr>
                                        <p:cTn id="24" dur="1" fill="hold">
                                          <p:stCondLst>
                                            <p:cond delay="0"/>
                                          </p:stCondLst>
                                        </p:cTn>
                                        <p:tgtEl>
                                          <p:spTgt spid="51205"/>
                                        </p:tgtEl>
                                        <p:attrNameLst>
                                          <p:attrName>style.visibility</p:attrName>
                                        </p:attrNameLst>
                                      </p:cBhvr>
                                      <p:to>
                                        <p:strVal val="visible"/>
                                      </p:to>
                                    </p:set>
                                    <p:animEffect transition="in" filter="fade">
                                      <p:cBhvr>
                                        <p:cTn id="25" dur="2000"/>
                                        <p:tgtEl>
                                          <p:spTgt spid="51205"/>
                                        </p:tgtEl>
                                      </p:cBhvr>
                                    </p:animEffect>
                                    <p:anim calcmode="lin" valueType="num">
                                      <p:cBhvr>
                                        <p:cTn id="26" dur="2000" fill="hold"/>
                                        <p:tgtEl>
                                          <p:spTgt spid="51205"/>
                                        </p:tgtEl>
                                        <p:attrNameLst>
                                          <p:attrName>style.rotation</p:attrName>
                                        </p:attrNameLst>
                                      </p:cBhvr>
                                      <p:tavLst>
                                        <p:tav tm="0">
                                          <p:val>
                                            <p:fltVal val="720"/>
                                          </p:val>
                                        </p:tav>
                                        <p:tav tm="100000">
                                          <p:val>
                                            <p:fltVal val="0"/>
                                          </p:val>
                                        </p:tav>
                                      </p:tavLst>
                                    </p:anim>
                                    <p:anim calcmode="lin" valueType="num">
                                      <p:cBhvr>
                                        <p:cTn id="27" dur="2000" fill="hold"/>
                                        <p:tgtEl>
                                          <p:spTgt spid="51205"/>
                                        </p:tgtEl>
                                        <p:attrNameLst>
                                          <p:attrName>ppt_h</p:attrName>
                                        </p:attrNameLst>
                                      </p:cBhvr>
                                      <p:tavLst>
                                        <p:tav tm="0">
                                          <p:val>
                                            <p:fltVal val="0"/>
                                          </p:val>
                                        </p:tav>
                                        <p:tav tm="100000">
                                          <p:val>
                                            <p:strVal val="#ppt_h"/>
                                          </p:val>
                                        </p:tav>
                                      </p:tavLst>
                                    </p:anim>
                                    <p:anim calcmode="lin" valueType="num">
                                      <p:cBhvr>
                                        <p:cTn id="28" dur="2000" fill="hold"/>
                                        <p:tgtEl>
                                          <p:spTgt spid="5120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4"/>
          <p:cNvSpPr>
            <a:spLocks noChangeArrowheads="1"/>
          </p:cNvSpPr>
          <p:nvPr/>
        </p:nvSpPr>
        <p:spPr bwMode="auto">
          <a:xfrm>
            <a:off x="2124075" y="981075"/>
            <a:ext cx="5040313" cy="3959225"/>
          </a:xfrm>
          <a:prstGeom prst="star5">
            <a:avLst/>
          </a:prstGeom>
          <a:gradFill rotWithShape="1">
            <a:gsLst>
              <a:gs pos="0">
                <a:srgbClr val="FF0000"/>
              </a:gs>
              <a:gs pos="100000">
                <a:srgbClr val="FF0000">
                  <a:gamma/>
                  <a:tint val="87451"/>
                  <a:invGamma/>
                </a:srgbClr>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kk-KZ" sz="2800" b="1">
                <a:solidFill>
                  <a:srgbClr val="0000FF"/>
                </a:solidFill>
                <a:latin typeface="KZ Times New Roman" pitchFamily="18" charset="0"/>
              </a:rPr>
              <a:t>Ұлы Отан соғысы</a:t>
            </a:r>
          </a:p>
          <a:p>
            <a:pPr algn="ctr"/>
            <a:endParaRPr lang="kk-KZ" sz="2800" b="1">
              <a:solidFill>
                <a:srgbClr val="0000FF"/>
              </a:solidFill>
              <a:latin typeface="KZ Times New Roman" pitchFamily="18" charset="0"/>
            </a:endParaRPr>
          </a:p>
          <a:p>
            <a:pPr algn="ctr"/>
            <a:r>
              <a:rPr lang="kk-KZ" sz="2800" b="1">
                <a:solidFill>
                  <a:srgbClr val="0000FF"/>
                </a:solidFill>
                <a:latin typeface="KZ Times New Roman" pitchFamily="18" charset="0"/>
              </a:rPr>
              <a:t>1941-1945</a:t>
            </a:r>
            <a:endParaRPr lang="ru-RU" sz="2800" b="1">
              <a:solidFill>
                <a:srgbClr val="0000FF"/>
              </a:solidFill>
              <a:latin typeface="KZ Times New Roman" pitchFamily="18" charset="0"/>
            </a:endParaRPr>
          </a:p>
        </p:txBody>
      </p:sp>
      <p:sp>
        <p:nvSpPr>
          <p:cNvPr id="12293" name="WordArt 5"/>
          <p:cNvSpPr>
            <a:spLocks noChangeArrowheads="1" noChangeShapeType="1" noTextEdit="1"/>
          </p:cNvSpPr>
          <p:nvPr/>
        </p:nvSpPr>
        <p:spPr bwMode="auto">
          <a:xfrm>
            <a:off x="250825" y="260350"/>
            <a:ext cx="3168650" cy="16557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0000FF"/>
                </a:solidFill>
                <a:effectLst>
                  <a:outerShdw dist="45791" dir="2021404" algn="ctr" rotWithShape="0">
                    <a:srgbClr val="B2B2B2">
                      <a:alpha val="80000"/>
                    </a:srgbClr>
                  </a:outerShdw>
                </a:effectLst>
                <a:latin typeface="Times New Roman"/>
                <a:cs typeface="Times New Roman"/>
              </a:rPr>
              <a:t>Кеңес Одағы бойынша</a:t>
            </a:r>
          </a:p>
          <a:p>
            <a:pPr algn="ctr"/>
            <a:r>
              <a:rPr lang="ru-RU" sz="3600" kern="10">
                <a:solidFill>
                  <a:srgbClr val="0000FF"/>
                </a:solidFill>
                <a:effectLst>
                  <a:outerShdw dist="45791" dir="2021404" algn="ctr" rotWithShape="0">
                    <a:srgbClr val="B2B2B2">
                      <a:alpha val="80000"/>
                    </a:srgbClr>
                  </a:outerShdw>
                </a:effectLst>
                <a:latin typeface="Times New Roman"/>
                <a:cs typeface="Times New Roman"/>
              </a:rPr>
              <a:t> 27 млн. адам опат </a:t>
            </a:r>
          </a:p>
          <a:p>
            <a:pPr algn="ctr"/>
            <a:r>
              <a:rPr lang="ru-RU" sz="3600" kern="10">
                <a:solidFill>
                  <a:srgbClr val="0000FF"/>
                </a:solidFill>
                <a:effectLst>
                  <a:outerShdw dist="45791" dir="2021404" algn="ctr" rotWithShape="0">
                    <a:srgbClr val="B2B2B2">
                      <a:alpha val="80000"/>
                    </a:srgbClr>
                  </a:outerShdw>
                </a:effectLst>
                <a:latin typeface="Times New Roman"/>
                <a:cs typeface="Times New Roman"/>
              </a:rPr>
              <a:t>болса соның </a:t>
            </a:r>
          </a:p>
          <a:p>
            <a:pPr algn="ctr"/>
            <a:r>
              <a:rPr lang="ru-RU" sz="3600" kern="10">
                <a:solidFill>
                  <a:srgbClr val="0000FF"/>
                </a:solidFill>
                <a:effectLst>
                  <a:outerShdw dist="45791" dir="2021404" algn="ctr" rotWithShape="0">
                    <a:srgbClr val="B2B2B2">
                      <a:alpha val="80000"/>
                    </a:srgbClr>
                  </a:outerShdw>
                </a:effectLst>
                <a:latin typeface="Times New Roman"/>
                <a:cs typeface="Times New Roman"/>
              </a:rPr>
              <a:t>13% қазақ</a:t>
            </a:r>
          </a:p>
        </p:txBody>
      </p:sp>
      <p:sp>
        <p:nvSpPr>
          <p:cNvPr id="12294" name="WordArt 6"/>
          <p:cNvSpPr>
            <a:spLocks noChangeArrowheads="1" noChangeShapeType="1" noTextEdit="1"/>
          </p:cNvSpPr>
          <p:nvPr/>
        </p:nvSpPr>
        <p:spPr bwMode="auto">
          <a:xfrm>
            <a:off x="6086475" y="260350"/>
            <a:ext cx="2733675" cy="1511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rgbClr val="0000FF"/>
                </a:solidFill>
                <a:effectLst>
                  <a:outerShdw dist="45791" dir="2021404" algn="ctr" rotWithShape="0">
                    <a:srgbClr val="B2B2B2">
                      <a:alpha val="80000"/>
                    </a:srgbClr>
                  </a:outerShdw>
                </a:effectLst>
                <a:latin typeface="Times New Roman"/>
                <a:cs typeface="Times New Roman"/>
              </a:rPr>
              <a:t>Қазақстаннан</a:t>
            </a:r>
          </a:p>
          <a:p>
            <a:pPr algn="ctr"/>
            <a:r>
              <a:rPr lang="ru-RU" sz="3600" kern="10">
                <a:solidFill>
                  <a:srgbClr val="0000FF"/>
                </a:solidFill>
                <a:effectLst>
                  <a:outerShdw dist="45791" dir="2021404" algn="ctr" rotWithShape="0">
                    <a:srgbClr val="B2B2B2">
                      <a:alpha val="80000"/>
                    </a:srgbClr>
                  </a:outerShdw>
                </a:effectLst>
                <a:latin typeface="Times New Roman"/>
                <a:cs typeface="Times New Roman"/>
              </a:rPr>
              <a:t>1196164 адам</a:t>
            </a:r>
          </a:p>
          <a:p>
            <a:pPr algn="ctr"/>
            <a:r>
              <a:rPr lang="ru-RU" sz="3600" kern="10">
                <a:solidFill>
                  <a:srgbClr val="0000FF"/>
                </a:solidFill>
                <a:effectLst>
                  <a:outerShdw dist="45791" dir="2021404" algn="ctr" rotWithShape="0">
                    <a:srgbClr val="B2B2B2">
                      <a:alpha val="80000"/>
                    </a:srgbClr>
                  </a:outerShdw>
                </a:effectLst>
                <a:latin typeface="Times New Roman"/>
                <a:cs typeface="Times New Roman"/>
              </a:rPr>
              <a:t>әскер қатарына</a:t>
            </a:r>
          </a:p>
          <a:p>
            <a:pPr algn="ctr"/>
            <a:r>
              <a:rPr lang="ru-RU" sz="3600" kern="10">
                <a:solidFill>
                  <a:srgbClr val="0000FF"/>
                </a:solidFill>
                <a:effectLst>
                  <a:outerShdw dist="45791" dir="2021404" algn="ctr" rotWithShape="0">
                    <a:srgbClr val="B2B2B2">
                      <a:alpha val="80000"/>
                    </a:srgbClr>
                  </a:outerShdw>
                </a:effectLst>
                <a:latin typeface="Times New Roman"/>
                <a:cs typeface="Times New Roman"/>
              </a:rPr>
              <a:t>алынды.</a:t>
            </a:r>
          </a:p>
        </p:txBody>
      </p:sp>
      <p:sp>
        <p:nvSpPr>
          <p:cNvPr id="12295" name="WordArt 7"/>
          <p:cNvSpPr>
            <a:spLocks noChangeArrowheads="1" noChangeShapeType="1" noTextEdit="1"/>
          </p:cNvSpPr>
          <p:nvPr/>
        </p:nvSpPr>
        <p:spPr bwMode="auto">
          <a:xfrm>
            <a:off x="3419475" y="5159035"/>
            <a:ext cx="2520950" cy="1439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err="1">
                <a:solidFill>
                  <a:srgbClr val="0000FF"/>
                </a:solidFill>
                <a:effectLst>
                  <a:outerShdw dist="45791" dir="2021404" algn="ctr" rotWithShape="0">
                    <a:srgbClr val="B2B2B2">
                      <a:alpha val="80000"/>
                    </a:srgbClr>
                  </a:outerShdw>
                </a:effectLst>
                <a:latin typeface="Times New Roman"/>
                <a:cs typeface="Times New Roman"/>
              </a:rPr>
              <a:t>Қазақстаннан</a:t>
            </a:r>
            <a:endParaRPr lang="ru-RU" sz="3600" kern="10" dirty="0">
              <a:solidFill>
                <a:srgbClr val="0000FF"/>
              </a:solidFill>
              <a:effectLst>
                <a:outerShdw dist="45791" dir="2021404" algn="ctr" rotWithShape="0">
                  <a:srgbClr val="B2B2B2">
                    <a:alpha val="80000"/>
                  </a:srgbClr>
                </a:outerShdw>
              </a:effectLst>
              <a:latin typeface="Times New Roman"/>
              <a:cs typeface="Times New Roman"/>
            </a:endParaRPr>
          </a:p>
          <a:p>
            <a:pPr algn="ctr"/>
            <a:r>
              <a:rPr lang="ru-RU" sz="3600" kern="10" dirty="0">
                <a:solidFill>
                  <a:srgbClr val="0000FF"/>
                </a:solidFill>
                <a:effectLst>
                  <a:outerShdw dist="45791" dir="2021404" algn="ctr" rotWithShape="0">
                    <a:srgbClr val="B2B2B2">
                      <a:alpha val="80000"/>
                    </a:srgbClr>
                  </a:outerShdw>
                </a:effectLst>
                <a:latin typeface="Times New Roman"/>
                <a:cs typeface="Times New Roman"/>
              </a:rPr>
              <a:t>497 </a:t>
            </a:r>
            <a:r>
              <a:rPr lang="ru-RU" sz="3600" kern="10" dirty="0" err="1">
                <a:solidFill>
                  <a:srgbClr val="0000FF"/>
                </a:solidFill>
                <a:effectLst>
                  <a:outerShdw dist="45791" dir="2021404" algn="ctr" rotWithShape="0">
                    <a:srgbClr val="B2B2B2">
                      <a:alpha val="80000"/>
                    </a:srgbClr>
                  </a:outerShdw>
                </a:effectLst>
                <a:latin typeface="Times New Roman"/>
                <a:cs typeface="Times New Roman"/>
              </a:rPr>
              <a:t>адам</a:t>
            </a:r>
            <a:r>
              <a:rPr lang="ru-RU" sz="3600" kern="10" dirty="0">
                <a:solidFill>
                  <a:srgbClr val="0000FF"/>
                </a:solidFill>
                <a:effectLst>
                  <a:outerShdw dist="45791" dir="2021404" algn="ctr" rotWithShape="0">
                    <a:srgbClr val="B2B2B2">
                      <a:alpha val="80000"/>
                    </a:srgbClr>
                  </a:outerShdw>
                </a:effectLst>
                <a:latin typeface="Times New Roman"/>
                <a:cs typeface="Times New Roman"/>
              </a:rPr>
              <a:t> КСРО</a:t>
            </a:r>
          </a:p>
          <a:p>
            <a:pPr algn="ctr"/>
            <a:r>
              <a:rPr lang="ru-RU" sz="3600" kern="10" dirty="0">
                <a:solidFill>
                  <a:srgbClr val="0000FF"/>
                </a:solidFill>
                <a:effectLst>
                  <a:outerShdw dist="45791" dir="2021404" algn="ctr" rotWithShape="0">
                    <a:srgbClr val="B2B2B2">
                      <a:alpha val="80000"/>
                    </a:srgbClr>
                  </a:outerShdw>
                </a:effectLst>
                <a:latin typeface="Times New Roman"/>
                <a:cs typeface="Times New Roman"/>
              </a:rPr>
              <a:t>Батыры </a:t>
            </a:r>
            <a:r>
              <a:rPr lang="ru-RU" sz="3600" kern="10" dirty="0" err="1">
                <a:solidFill>
                  <a:srgbClr val="0000FF"/>
                </a:solidFill>
                <a:effectLst>
                  <a:outerShdw dist="45791" dir="2021404" algn="ctr" rotWithShape="0">
                    <a:srgbClr val="B2B2B2">
                      <a:alpha val="80000"/>
                    </a:srgbClr>
                  </a:outerShdw>
                </a:effectLst>
                <a:latin typeface="Times New Roman"/>
                <a:cs typeface="Times New Roman"/>
              </a:rPr>
              <a:t>атағын</a:t>
            </a:r>
            <a:endParaRPr lang="ru-RU" sz="3600" kern="10" dirty="0">
              <a:solidFill>
                <a:srgbClr val="0000FF"/>
              </a:solidFill>
              <a:effectLst>
                <a:outerShdw dist="45791" dir="2021404" algn="ctr" rotWithShape="0">
                  <a:srgbClr val="B2B2B2">
                    <a:alpha val="80000"/>
                  </a:srgbClr>
                </a:outerShdw>
              </a:effectLst>
              <a:latin typeface="Times New Roman"/>
              <a:cs typeface="Times New Roman"/>
            </a:endParaRPr>
          </a:p>
          <a:p>
            <a:pPr algn="ctr"/>
            <a:r>
              <a:rPr lang="ru-RU" sz="3600" kern="10" dirty="0" err="1">
                <a:solidFill>
                  <a:srgbClr val="0000FF"/>
                </a:solidFill>
                <a:effectLst>
                  <a:outerShdw dist="45791" dir="2021404" algn="ctr" rotWithShape="0">
                    <a:srgbClr val="B2B2B2">
                      <a:alpha val="80000"/>
                    </a:srgbClr>
                  </a:outerShdw>
                </a:effectLst>
                <a:latin typeface="Times New Roman"/>
                <a:cs typeface="Times New Roman"/>
              </a:rPr>
              <a:t>алды</a:t>
            </a:r>
            <a:r>
              <a:rPr lang="ru-RU" sz="3600" kern="10" dirty="0">
                <a:solidFill>
                  <a:srgbClr val="0000FF"/>
                </a:solidFill>
                <a:effectLst>
                  <a:outerShdw dist="45791" dir="2021404" algn="ctr" rotWithShape="0">
                    <a:srgbClr val="B2B2B2">
                      <a:alpha val="80000"/>
                    </a:srgbClr>
                  </a:outerShdw>
                </a:effectLst>
                <a:latin typeface="Times New Roman"/>
                <a:cs typeface="Times New Roman"/>
              </a:rPr>
              <a:t>. </a:t>
            </a:r>
            <a:r>
              <a:rPr lang="ru-RU" sz="3600" kern="10" dirty="0" err="1">
                <a:solidFill>
                  <a:srgbClr val="0000FF"/>
                </a:solidFill>
                <a:effectLst>
                  <a:outerShdw dist="45791" dir="2021404" algn="ctr" rotWithShape="0">
                    <a:srgbClr val="B2B2B2">
                      <a:alpha val="80000"/>
                    </a:srgbClr>
                  </a:outerShdw>
                </a:effectLst>
                <a:latin typeface="Times New Roman"/>
                <a:cs typeface="Times New Roman"/>
              </a:rPr>
              <a:t>Оның</a:t>
            </a:r>
            <a:endParaRPr lang="ru-RU" sz="3600" kern="10" dirty="0">
              <a:solidFill>
                <a:srgbClr val="0000FF"/>
              </a:solidFill>
              <a:effectLst>
                <a:outerShdw dist="45791" dir="2021404" algn="ctr" rotWithShape="0">
                  <a:srgbClr val="B2B2B2">
                    <a:alpha val="80000"/>
                  </a:srgbClr>
                </a:outerShdw>
              </a:effectLst>
              <a:latin typeface="Times New Roman"/>
              <a:cs typeface="Times New Roman"/>
            </a:endParaRPr>
          </a:p>
          <a:p>
            <a:pPr algn="ctr"/>
            <a:r>
              <a:rPr lang="ru-RU" sz="3600" kern="10" dirty="0">
                <a:solidFill>
                  <a:srgbClr val="0000FF"/>
                </a:solidFill>
                <a:effectLst>
                  <a:outerShdw dist="45791" dir="2021404" algn="ctr" rotWithShape="0">
                    <a:srgbClr val="B2B2B2">
                      <a:alpha val="80000"/>
                    </a:srgbClr>
                  </a:outerShdw>
                </a:effectLst>
                <a:latin typeface="Times New Roman"/>
                <a:cs typeface="Times New Roman"/>
              </a:rPr>
              <a:t>97-сі </a:t>
            </a:r>
            <a:r>
              <a:rPr lang="ru-RU" sz="3600" kern="10" dirty="0" err="1">
                <a:solidFill>
                  <a:srgbClr val="0000FF"/>
                </a:solidFill>
                <a:effectLst>
                  <a:outerShdw dist="45791" dir="2021404" algn="ctr" rotWithShape="0">
                    <a:srgbClr val="B2B2B2">
                      <a:alpha val="80000"/>
                    </a:srgbClr>
                  </a:outerShdw>
                </a:effectLst>
                <a:latin typeface="Times New Roman"/>
                <a:cs typeface="Times New Roman"/>
              </a:rPr>
              <a:t>қазақ</a:t>
            </a:r>
            <a:r>
              <a:rPr lang="ru-RU" sz="3600" kern="10" dirty="0">
                <a:solidFill>
                  <a:srgbClr val="0000FF"/>
                </a:solidFill>
                <a:effectLst>
                  <a:outerShdw dist="45791" dir="2021404" algn="ctr" rotWithShape="0">
                    <a:srgbClr val="B2B2B2">
                      <a:alpha val="80000"/>
                    </a:srgbClr>
                  </a:outerShdw>
                </a:effectLst>
                <a:latin typeface="Times New Roman"/>
                <a:cs typeface="Times New Roman"/>
              </a:rPr>
              <a:t>.</a:t>
            </a:r>
          </a:p>
        </p:txBody>
      </p:sp>
      <p:sp>
        <p:nvSpPr>
          <p:cNvPr id="12296" name="WordArt 8"/>
          <p:cNvSpPr>
            <a:spLocks noChangeArrowheads="1" noChangeShapeType="1" noTextEdit="1"/>
          </p:cNvSpPr>
          <p:nvPr/>
        </p:nvSpPr>
        <p:spPr bwMode="auto">
          <a:xfrm>
            <a:off x="6157118" y="5086010"/>
            <a:ext cx="2592387" cy="15128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ru-RU" sz="4800" kern="10" dirty="0">
              <a:solidFill>
                <a:srgbClr val="0000FF"/>
              </a:solidFill>
              <a:effectLst>
                <a:outerShdw dist="45791" dir="2021404" algn="ctr" rotWithShape="0">
                  <a:srgbClr val="B2B2B2">
                    <a:alpha val="80000"/>
                  </a:srgbClr>
                </a:outerShdw>
              </a:effectLst>
              <a:latin typeface="Times New Roman"/>
              <a:cs typeface="Times New Roman"/>
            </a:endParaRPr>
          </a:p>
        </p:txBody>
      </p:sp>
    </p:spTree>
    <p:extLst>
      <p:ext uri="{BB962C8B-B14F-4D97-AF65-F5344CB8AC3E}">
        <p14:creationId xmlns:p14="http://schemas.microsoft.com/office/powerpoint/2010/main" val="524837926"/>
      </p:ext>
    </p:extLst>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рямоугольник 3"/>
          <p:cNvSpPr>
            <a:spLocks noChangeArrowheads="1"/>
          </p:cNvSpPr>
          <p:nvPr/>
        </p:nvSpPr>
        <p:spPr bwMode="auto">
          <a:xfrm>
            <a:off x="1219200" y="1143000"/>
            <a:ext cx="67532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8800">
                <a:latin typeface="Times New Roman" pitchFamily="18" charset="0"/>
                <a:cs typeface="Times New Roman" pitchFamily="18" charset="0"/>
              </a:rPr>
              <a:t>9</a:t>
            </a:r>
            <a:r>
              <a:rPr lang="ru-RU" sz="6000">
                <a:latin typeface="Times New Roman" pitchFamily="18" charset="0"/>
                <a:cs typeface="Times New Roman" pitchFamily="18" charset="0"/>
              </a:rPr>
              <a:t> мамыр жеңіс күні</a:t>
            </a:r>
          </a:p>
        </p:txBody>
      </p:sp>
      <p:pic>
        <p:nvPicPr>
          <p:cNvPr id="20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80422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14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normAutofit fontScale="90000"/>
          </a:bodyPr>
          <a:lstStyle/>
          <a:p>
            <a:pPr eaLnBrk="1" hangingPunct="1"/>
            <a:r>
              <a:rPr lang="kk-KZ" smtClean="0">
                <a:latin typeface="Times New Roman" pitchFamily="18" charset="0"/>
                <a:cs typeface="Times New Roman" pitchFamily="18" charset="0"/>
              </a:rPr>
              <a:t>Қазақ халқының батыр қыздары Әлия мен Мәншүк</a:t>
            </a:r>
            <a:endParaRPr lang="ru-RU" smtClean="0">
              <a:latin typeface="Times New Roman" pitchFamily="18" charset="0"/>
              <a:cs typeface="Times New Roman" pitchFamily="18" charset="0"/>
            </a:endParaRP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388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32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Rot="1" noChangeArrowheads="1"/>
          </p:cNvSpPr>
          <p:nvPr>
            <p:ph type="title"/>
          </p:nvPr>
        </p:nvSpPr>
        <p:spPr>
          <a:xfrm>
            <a:off x="4264026" y="260648"/>
            <a:ext cx="4557712" cy="1143000"/>
          </a:xfrm>
        </p:spPr>
        <p:txBody>
          <a:bodyPr/>
          <a:lstStyle/>
          <a:p>
            <a:r>
              <a:rPr lang="kk-KZ" sz="1800" dirty="0">
                <a:solidFill>
                  <a:schemeClr val="tx1"/>
                </a:solidFill>
                <a:latin typeface="Times New Roman" pitchFamily="18" charset="0"/>
                <a:cs typeface="Times New Roman" pitchFamily="18" charset="0"/>
              </a:rPr>
              <a:t>Әрбір әлемнің елдерінде Ұлы Отан Соғыс батырларына ескерткіштер бар. Олардың есімімен көшелер, ауданы деп аталады.</a:t>
            </a:r>
            <a:endParaRPr lang="ru-RU" sz="1800" dirty="0">
              <a:solidFill>
                <a:schemeClr val="tx1"/>
              </a:solidFill>
              <a:latin typeface="Times New Roman" pitchFamily="18" charset="0"/>
              <a:cs typeface="Times New Roman" pitchFamily="18" charset="0"/>
            </a:endParaRPr>
          </a:p>
        </p:txBody>
      </p:sp>
      <p:pic>
        <p:nvPicPr>
          <p:cNvPr id="56325"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23850" y="260350"/>
            <a:ext cx="3190875" cy="2836863"/>
          </a:xfrm>
        </p:spPr>
      </p:pic>
      <p:pic>
        <p:nvPicPr>
          <p:cNvPr id="563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844675"/>
            <a:ext cx="43942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429000"/>
            <a:ext cx="3240088"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0612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arn(inHorizontal)">
                                      <p:cBhvr>
                                        <p:cTn id="7" dur="2000"/>
                                        <p:tgtEl>
                                          <p:spTgt spid="56324"/>
                                        </p:tgtEl>
                                      </p:cBhvr>
                                    </p:animEffect>
                                  </p:childTnLst>
                                </p:cTn>
                              </p:par>
                            </p:childTnLst>
                          </p:cTn>
                        </p:par>
                        <p:par>
                          <p:cTn id="8" fill="hold" nodeType="afterGroup">
                            <p:stCondLst>
                              <p:cond delay="2000"/>
                            </p:stCondLst>
                            <p:childTnLst>
                              <p:par>
                                <p:cTn id="9" presetID="58" presetClass="entr" presetSubtype="0" accel="100000" fill="hold" grpId="0" nodeType="afterEffect" nodePh="1">
                                  <p:stCondLst>
                                    <p:cond delay="0"/>
                                  </p:stCondLst>
                                  <p:endCondLst>
                                    <p:cond evt="begin" delay="0">
                                      <p:tn val="9"/>
                                    </p:cond>
                                  </p:endCondLst>
                                  <p:childTnLst>
                                    <p:set>
                                      <p:cBhvr>
                                        <p:cTn id="10" dur="1" fill="hold">
                                          <p:stCondLst>
                                            <p:cond delay="0"/>
                                          </p:stCondLst>
                                        </p:cTn>
                                        <p:tgtEl>
                                          <p:spTgt spid="56325"/>
                                        </p:tgtEl>
                                        <p:attrNameLst>
                                          <p:attrName>style.visibility</p:attrName>
                                        </p:attrNameLst>
                                      </p:cBhvr>
                                      <p:to>
                                        <p:strVal val="visible"/>
                                      </p:to>
                                    </p:set>
                                    <p:anim calcmode="lin" valueType="num">
                                      <p:cBhvr>
                                        <p:cTn id="11" dur="3000" fill="hold"/>
                                        <p:tgtEl>
                                          <p:spTgt spid="56325"/>
                                        </p:tgtEl>
                                        <p:attrNameLst>
                                          <p:attrName>ppt_w</p:attrName>
                                        </p:attrNameLst>
                                      </p:cBhvr>
                                      <p:tavLst>
                                        <p:tav tm="0">
                                          <p:val>
                                            <p:strVal val="#ppt_w*2.5"/>
                                          </p:val>
                                        </p:tav>
                                        <p:tav tm="100000">
                                          <p:val>
                                            <p:strVal val="#ppt_w"/>
                                          </p:val>
                                        </p:tav>
                                      </p:tavLst>
                                    </p:anim>
                                    <p:anim calcmode="lin" valueType="num">
                                      <p:cBhvr>
                                        <p:cTn id="12" dur="3000" fill="hold"/>
                                        <p:tgtEl>
                                          <p:spTgt spid="56325"/>
                                        </p:tgtEl>
                                        <p:attrNameLst>
                                          <p:attrName>ppt_h</p:attrName>
                                        </p:attrNameLst>
                                      </p:cBhvr>
                                      <p:tavLst>
                                        <p:tav tm="0">
                                          <p:val>
                                            <p:strVal val="#ppt_h*0.01"/>
                                          </p:val>
                                        </p:tav>
                                        <p:tav tm="100000">
                                          <p:val>
                                            <p:strVal val="#ppt_h"/>
                                          </p:val>
                                        </p:tav>
                                      </p:tavLst>
                                    </p:anim>
                                    <p:anim calcmode="lin" valueType="num">
                                      <p:cBhvr>
                                        <p:cTn id="13" dur="3000" fill="hold"/>
                                        <p:tgtEl>
                                          <p:spTgt spid="56325"/>
                                        </p:tgtEl>
                                        <p:attrNameLst>
                                          <p:attrName>ppt_x</p:attrName>
                                        </p:attrNameLst>
                                      </p:cBhvr>
                                      <p:tavLst>
                                        <p:tav tm="0">
                                          <p:val>
                                            <p:strVal val="#ppt_x"/>
                                          </p:val>
                                        </p:tav>
                                        <p:tav tm="100000">
                                          <p:val>
                                            <p:strVal val="#ppt_x"/>
                                          </p:val>
                                        </p:tav>
                                      </p:tavLst>
                                    </p:anim>
                                    <p:anim calcmode="lin" valueType="num">
                                      <p:cBhvr>
                                        <p:cTn id="14" dur="3000" fill="hold"/>
                                        <p:tgtEl>
                                          <p:spTgt spid="56325"/>
                                        </p:tgtEl>
                                        <p:attrNameLst>
                                          <p:attrName>ppt_y</p:attrName>
                                        </p:attrNameLst>
                                      </p:cBhvr>
                                      <p:tavLst>
                                        <p:tav tm="0">
                                          <p:val>
                                            <p:strVal val="#ppt_h+1"/>
                                          </p:val>
                                        </p:tav>
                                        <p:tav tm="100000">
                                          <p:val>
                                            <p:strVal val="#ppt_y"/>
                                          </p:val>
                                        </p:tav>
                                      </p:tavLst>
                                    </p:anim>
                                    <p:animEffect transition="in" filter="fade">
                                      <p:cBhvr>
                                        <p:cTn id="15" dur="3000"/>
                                        <p:tgtEl>
                                          <p:spTgt spid="56325"/>
                                        </p:tgtEl>
                                      </p:cBhvr>
                                    </p:animEffect>
                                  </p:childTnLst>
                                </p:cTn>
                              </p:par>
                            </p:childTnLst>
                          </p:cTn>
                        </p:par>
                        <p:par>
                          <p:cTn id="16" fill="hold" nodeType="afterGroup">
                            <p:stCondLst>
                              <p:cond delay="5000"/>
                            </p:stCondLst>
                            <p:childTnLst>
                              <p:par>
                                <p:cTn id="17" presetID="35" presetClass="entr" presetSubtype="0" fill="hold" nodeType="afterEffect">
                                  <p:stCondLst>
                                    <p:cond delay="0"/>
                                  </p:stCondLst>
                                  <p:childTnLst>
                                    <p:set>
                                      <p:cBhvr>
                                        <p:cTn id="18" dur="1" fill="hold">
                                          <p:stCondLst>
                                            <p:cond delay="0"/>
                                          </p:stCondLst>
                                        </p:cTn>
                                        <p:tgtEl>
                                          <p:spTgt spid="56327"/>
                                        </p:tgtEl>
                                        <p:attrNameLst>
                                          <p:attrName>style.visibility</p:attrName>
                                        </p:attrNameLst>
                                      </p:cBhvr>
                                      <p:to>
                                        <p:strVal val="visible"/>
                                      </p:to>
                                    </p:set>
                                    <p:animEffect transition="in" filter="fade">
                                      <p:cBhvr>
                                        <p:cTn id="19" dur="2000"/>
                                        <p:tgtEl>
                                          <p:spTgt spid="56327"/>
                                        </p:tgtEl>
                                      </p:cBhvr>
                                    </p:animEffect>
                                    <p:anim calcmode="lin" valueType="num">
                                      <p:cBhvr>
                                        <p:cTn id="20" dur="2000" fill="hold"/>
                                        <p:tgtEl>
                                          <p:spTgt spid="56327"/>
                                        </p:tgtEl>
                                        <p:attrNameLst>
                                          <p:attrName>style.rotation</p:attrName>
                                        </p:attrNameLst>
                                      </p:cBhvr>
                                      <p:tavLst>
                                        <p:tav tm="0">
                                          <p:val>
                                            <p:fltVal val="720"/>
                                          </p:val>
                                        </p:tav>
                                        <p:tav tm="100000">
                                          <p:val>
                                            <p:fltVal val="0"/>
                                          </p:val>
                                        </p:tav>
                                      </p:tavLst>
                                    </p:anim>
                                    <p:anim calcmode="lin" valueType="num">
                                      <p:cBhvr>
                                        <p:cTn id="21" dur="2000" fill="hold"/>
                                        <p:tgtEl>
                                          <p:spTgt spid="56327"/>
                                        </p:tgtEl>
                                        <p:attrNameLst>
                                          <p:attrName>ppt_h</p:attrName>
                                        </p:attrNameLst>
                                      </p:cBhvr>
                                      <p:tavLst>
                                        <p:tav tm="0">
                                          <p:val>
                                            <p:fltVal val="0"/>
                                          </p:val>
                                        </p:tav>
                                        <p:tav tm="100000">
                                          <p:val>
                                            <p:strVal val="#ppt_h"/>
                                          </p:val>
                                        </p:tav>
                                      </p:tavLst>
                                    </p:anim>
                                    <p:anim calcmode="lin" valueType="num">
                                      <p:cBhvr>
                                        <p:cTn id="22" dur="2000" fill="hold"/>
                                        <p:tgtEl>
                                          <p:spTgt spid="56327"/>
                                        </p:tgtEl>
                                        <p:attrNameLst>
                                          <p:attrName>ppt_w</p:attrName>
                                        </p:attrNameLst>
                                      </p:cBhvr>
                                      <p:tavLst>
                                        <p:tav tm="0">
                                          <p:val>
                                            <p:fltVal val="0"/>
                                          </p:val>
                                        </p:tav>
                                        <p:tav tm="100000">
                                          <p:val>
                                            <p:strVal val="#ppt_w"/>
                                          </p:val>
                                        </p:tav>
                                      </p:tavLst>
                                    </p:anim>
                                  </p:childTnLst>
                                </p:cTn>
                              </p:par>
                            </p:childTnLst>
                          </p:cTn>
                        </p:par>
                        <p:par>
                          <p:cTn id="23" fill="hold" nodeType="afterGroup">
                            <p:stCondLst>
                              <p:cond delay="7000"/>
                            </p:stCondLst>
                            <p:childTnLst>
                              <p:par>
                                <p:cTn id="24" presetID="25" presetClass="entr" presetSubtype="0" fill="hold" nodeType="afterEffect">
                                  <p:stCondLst>
                                    <p:cond delay="0"/>
                                  </p:stCondLst>
                                  <p:childTnLst>
                                    <p:set>
                                      <p:cBhvr>
                                        <p:cTn id="25" dur="1" fill="hold">
                                          <p:stCondLst>
                                            <p:cond delay="0"/>
                                          </p:stCondLst>
                                        </p:cTn>
                                        <p:tgtEl>
                                          <p:spTgt spid="56328"/>
                                        </p:tgtEl>
                                        <p:attrNameLst>
                                          <p:attrName>style.visibility</p:attrName>
                                        </p:attrNameLst>
                                      </p:cBhvr>
                                      <p:to>
                                        <p:strVal val="visible"/>
                                      </p:to>
                                    </p:set>
                                    <p:anim calcmode="lin" valueType="num">
                                      <p:cBhvr>
                                        <p:cTn id="26" dur="1000" decel="50000" fill="hold">
                                          <p:stCondLst>
                                            <p:cond delay="0"/>
                                          </p:stCondLst>
                                        </p:cTn>
                                        <p:tgtEl>
                                          <p:spTgt spid="56328"/>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56328"/>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56328"/>
                                        </p:tgtEl>
                                        <p:attrNameLst>
                                          <p:attrName>ppt_w</p:attrName>
                                        </p:attrNameLst>
                                      </p:cBhvr>
                                      <p:tavLst>
                                        <p:tav tm="0">
                                          <p:val>
                                            <p:strVal val="#ppt_w*.05"/>
                                          </p:val>
                                        </p:tav>
                                        <p:tav tm="100000">
                                          <p:val>
                                            <p:strVal val="#ppt_w"/>
                                          </p:val>
                                        </p:tav>
                                      </p:tavLst>
                                    </p:anim>
                                    <p:anim calcmode="lin" valueType="num">
                                      <p:cBhvr>
                                        <p:cTn id="29" dur="2000" fill="hold"/>
                                        <p:tgtEl>
                                          <p:spTgt spid="56328"/>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56328"/>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56328"/>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56328"/>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1625" y="228600"/>
            <a:ext cx="3838575" cy="5870575"/>
          </a:xfrm>
        </p:spPr>
      </p:pic>
      <p:sp>
        <p:nvSpPr>
          <p:cNvPr id="58373" name="Rectangle 5"/>
          <p:cNvSpPr>
            <a:spLocks noChangeArrowheads="1"/>
          </p:cNvSpPr>
          <p:nvPr/>
        </p:nvSpPr>
        <p:spPr bwMode="auto">
          <a:xfrm>
            <a:off x="827088" y="6237288"/>
            <a:ext cx="23308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dirty="0" err="1">
                <a:latin typeface="Times New Roman" pitchFamily="18" charset="0"/>
                <a:cs typeface="Times New Roman" pitchFamily="18" charset="0"/>
              </a:rPr>
              <a:t>Қапшағай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Қазақстан</a:t>
            </a:r>
            <a:r>
              <a:rPr lang="ru-RU" dirty="0">
                <a:latin typeface="Times New Roman" pitchFamily="18" charset="0"/>
                <a:cs typeface="Times New Roman" pitchFamily="18" charset="0"/>
              </a:rPr>
              <a:t>.</a:t>
            </a:r>
          </a:p>
        </p:txBody>
      </p:sp>
      <p:pic>
        <p:nvPicPr>
          <p:cNvPr id="58374" name="Picture 6" descr="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60350"/>
            <a:ext cx="3960812" cy="5832475"/>
          </a:xfrm>
          <a:prstGeom prst="rect">
            <a:avLst/>
          </a:prstGeom>
          <a:noFill/>
          <a:extLst>
            <a:ext uri="{909E8E84-426E-40DD-AFC4-6F175D3DCCD1}">
              <a14:hiddenFill xmlns:a14="http://schemas.microsoft.com/office/drawing/2010/main">
                <a:solidFill>
                  <a:srgbClr val="FFFFFF"/>
                </a:solidFill>
              </a14:hiddenFill>
            </a:ext>
          </a:extLst>
        </p:spPr>
      </p:pic>
      <p:sp>
        <p:nvSpPr>
          <p:cNvPr id="58375" name="Rectangle 7"/>
          <p:cNvSpPr>
            <a:spLocks noChangeArrowheads="1"/>
          </p:cNvSpPr>
          <p:nvPr/>
        </p:nvSpPr>
        <p:spPr bwMode="auto">
          <a:xfrm>
            <a:off x="5435599" y="6308725"/>
            <a:ext cx="20488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dirty="0">
                <a:latin typeface="Times New Roman" pitchFamily="18" charset="0"/>
                <a:cs typeface="Times New Roman" pitchFamily="18" charset="0"/>
              </a:rPr>
              <a:t>Астана. </a:t>
            </a:r>
            <a:r>
              <a:rPr lang="ru-RU" dirty="0" err="1">
                <a:latin typeface="Times New Roman" pitchFamily="18" charset="0"/>
                <a:cs typeface="Times New Roman" pitchFamily="18" charset="0"/>
              </a:rPr>
              <a:t>Қазақстан</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316270303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nodePh="1">
                                  <p:stCondLst>
                                    <p:cond delay="0"/>
                                  </p:stCondLst>
                                  <p:endCondLst>
                                    <p:cond evt="begin" delay="0">
                                      <p:tn val="5"/>
                                    </p:cond>
                                  </p:endCondLst>
                                  <p:childTnLst>
                                    <p:set>
                                      <p:cBhvr>
                                        <p:cTn id="6" dur="1" fill="hold">
                                          <p:stCondLst>
                                            <p:cond delay="0"/>
                                          </p:stCondLst>
                                        </p:cTn>
                                        <p:tgtEl>
                                          <p:spTgt spid="58372"/>
                                        </p:tgtEl>
                                        <p:attrNameLst>
                                          <p:attrName>style.visibility</p:attrName>
                                        </p:attrNameLst>
                                      </p:cBhvr>
                                      <p:to>
                                        <p:strVal val="visible"/>
                                      </p:to>
                                    </p:set>
                                    <p:anim calcmode="lin" valueType="num">
                                      <p:cBhvr>
                                        <p:cTn id="7" dur="5000" fill="hold"/>
                                        <p:tgtEl>
                                          <p:spTgt spid="58372"/>
                                        </p:tgtEl>
                                        <p:attrNameLst>
                                          <p:attrName>ppt_w</p:attrName>
                                        </p:attrNameLst>
                                      </p:cBhvr>
                                      <p:tavLst>
                                        <p:tav tm="0" fmla="#ppt_w*sin(2.5*pi*$)">
                                          <p:val>
                                            <p:fltVal val="0"/>
                                          </p:val>
                                        </p:tav>
                                        <p:tav tm="100000">
                                          <p:val>
                                            <p:fltVal val="1"/>
                                          </p:val>
                                        </p:tav>
                                      </p:tavLst>
                                    </p:anim>
                                    <p:anim calcmode="lin" valueType="num">
                                      <p:cBhvr>
                                        <p:cTn id="8" dur="5000" fill="hold"/>
                                        <p:tgtEl>
                                          <p:spTgt spid="58372"/>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58374"/>
                                        </p:tgtEl>
                                        <p:attrNameLst>
                                          <p:attrName>style.visibility</p:attrName>
                                        </p:attrNameLst>
                                      </p:cBhvr>
                                      <p:to>
                                        <p:strVal val="visible"/>
                                      </p:to>
                                    </p:set>
                                    <p:anim calcmode="lin" valueType="num">
                                      <p:cBhvr>
                                        <p:cTn id="11" dur="5000" fill="hold"/>
                                        <p:tgtEl>
                                          <p:spTgt spid="58374"/>
                                        </p:tgtEl>
                                        <p:attrNameLst>
                                          <p:attrName>ppt_w</p:attrName>
                                        </p:attrNameLst>
                                      </p:cBhvr>
                                      <p:tavLst>
                                        <p:tav tm="0" fmla="#ppt_w*sin(2.5*pi*$)">
                                          <p:val>
                                            <p:fltVal val="0"/>
                                          </p:val>
                                        </p:tav>
                                        <p:tav tm="100000">
                                          <p:val>
                                            <p:fltVal val="1"/>
                                          </p:val>
                                        </p:tav>
                                      </p:tavLst>
                                    </p:anim>
                                    <p:anim calcmode="lin" valueType="num">
                                      <p:cBhvr>
                                        <p:cTn id="12" dur="5000" fill="hold"/>
                                        <p:tgtEl>
                                          <p:spTgt spid="58374"/>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5000"/>
                            </p:stCondLst>
                            <p:childTnLst>
                              <p:par>
                                <p:cTn id="14" presetID="42" presetClass="entr" presetSubtype="0" fill="hold" grpId="0" nodeType="afterEffect">
                                  <p:stCondLst>
                                    <p:cond delay="0"/>
                                  </p:stCondLst>
                                  <p:childTnLst>
                                    <p:set>
                                      <p:cBhvr>
                                        <p:cTn id="15" dur="1" fill="hold">
                                          <p:stCondLst>
                                            <p:cond delay="0"/>
                                          </p:stCondLst>
                                        </p:cTn>
                                        <p:tgtEl>
                                          <p:spTgt spid="58373"/>
                                        </p:tgtEl>
                                        <p:attrNameLst>
                                          <p:attrName>style.visibility</p:attrName>
                                        </p:attrNameLst>
                                      </p:cBhvr>
                                      <p:to>
                                        <p:strVal val="visible"/>
                                      </p:to>
                                    </p:set>
                                    <p:animEffect transition="in" filter="fade">
                                      <p:cBhvr>
                                        <p:cTn id="16" dur="1000"/>
                                        <p:tgtEl>
                                          <p:spTgt spid="58373"/>
                                        </p:tgtEl>
                                      </p:cBhvr>
                                    </p:animEffect>
                                    <p:anim calcmode="lin" valueType="num">
                                      <p:cBhvr>
                                        <p:cTn id="17" dur="1000" fill="hold"/>
                                        <p:tgtEl>
                                          <p:spTgt spid="58373"/>
                                        </p:tgtEl>
                                        <p:attrNameLst>
                                          <p:attrName>ppt_x</p:attrName>
                                        </p:attrNameLst>
                                      </p:cBhvr>
                                      <p:tavLst>
                                        <p:tav tm="0">
                                          <p:val>
                                            <p:strVal val="#ppt_x"/>
                                          </p:val>
                                        </p:tav>
                                        <p:tav tm="100000">
                                          <p:val>
                                            <p:strVal val="#ppt_x"/>
                                          </p:val>
                                        </p:tav>
                                      </p:tavLst>
                                    </p:anim>
                                    <p:anim calcmode="lin" valueType="num">
                                      <p:cBhvr>
                                        <p:cTn id="18" dur="1000" fill="hold"/>
                                        <p:tgtEl>
                                          <p:spTgt spid="5837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8375"/>
                                        </p:tgtEl>
                                        <p:attrNameLst>
                                          <p:attrName>style.visibility</p:attrName>
                                        </p:attrNameLst>
                                      </p:cBhvr>
                                      <p:to>
                                        <p:strVal val="visible"/>
                                      </p:to>
                                    </p:set>
                                    <p:animEffect transition="in" filter="fade">
                                      <p:cBhvr>
                                        <p:cTn id="21" dur="1000"/>
                                        <p:tgtEl>
                                          <p:spTgt spid="58375"/>
                                        </p:tgtEl>
                                      </p:cBhvr>
                                    </p:animEffect>
                                    <p:anim calcmode="lin" valueType="num">
                                      <p:cBhvr>
                                        <p:cTn id="22" dur="1000" fill="hold"/>
                                        <p:tgtEl>
                                          <p:spTgt spid="58375"/>
                                        </p:tgtEl>
                                        <p:attrNameLst>
                                          <p:attrName>ppt_x</p:attrName>
                                        </p:attrNameLst>
                                      </p:cBhvr>
                                      <p:tavLst>
                                        <p:tav tm="0">
                                          <p:val>
                                            <p:strVal val="#ppt_x"/>
                                          </p:val>
                                        </p:tav>
                                        <p:tav tm="100000">
                                          <p:val>
                                            <p:strVal val="#ppt_x"/>
                                          </p:val>
                                        </p:tav>
                                      </p:tavLst>
                                    </p:anim>
                                    <p:anim calcmode="lin" valueType="num">
                                      <p:cBhvr>
                                        <p:cTn id="23" dur="1000" fill="hold"/>
                                        <p:tgtEl>
                                          <p:spTgt spid="583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ru-RU"/>
          </a:p>
        </p:txBody>
      </p:sp>
      <p:sp>
        <p:nvSpPr>
          <p:cNvPr id="7171" name="Rectangle 3"/>
          <p:cNvSpPr>
            <a:spLocks noGrp="1" noChangeArrowheads="1"/>
          </p:cNvSpPr>
          <p:nvPr>
            <p:ph idx="1"/>
          </p:nvPr>
        </p:nvSpPr>
        <p:spPr/>
        <p:txBody>
          <a:bodyPr/>
          <a:lstStyle/>
          <a:p>
            <a:endParaRPr lang="ru-RU"/>
          </a:p>
        </p:txBody>
      </p:sp>
      <p:pic>
        <p:nvPicPr>
          <p:cNvPr id="7172" name="Picture 4" descr="war_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33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p:cNvSpPr>
            <a:spLocks noChangeArrowheads="1"/>
          </p:cNvSpPr>
          <p:nvPr/>
        </p:nvSpPr>
        <p:spPr bwMode="auto">
          <a:xfrm>
            <a:off x="179512" y="404813"/>
            <a:ext cx="8964488"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k-KZ" sz="2400" i="1" dirty="0">
                <a:ln>
                  <a:solidFill>
                    <a:schemeClr val="accent2"/>
                  </a:solidFill>
                </a:ln>
                <a:solidFill>
                  <a:schemeClr val="bg1"/>
                </a:solidFill>
                <a:latin typeface="Times New Roman" pitchFamily="18" charset="0"/>
                <a:cs typeface="Times New Roman" pitchFamily="18" charset="0"/>
              </a:rPr>
              <a:t>Ленинград үшін шайқастың ауыр күндерінде қазақтың халық </a:t>
            </a:r>
          </a:p>
          <a:p>
            <a:r>
              <a:rPr lang="kk-KZ" sz="2400" i="1" dirty="0">
                <a:ln>
                  <a:solidFill>
                    <a:schemeClr val="accent2"/>
                  </a:solidFill>
                </a:ln>
                <a:solidFill>
                  <a:schemeClr val="bg1"/>
                </a:solidFill>
                <a:latin typeface="Times New Roman" pitchFamily="18" charset="0"/>
                <a:cs typeface="Times New Roman" pitchFamily="18" charset="0"/>
              </a:rPr>
              <a:t>ақыны Жамбыл ленинградтықтарға “Ленинградтық өренім!” </a:t>
            </a:r>
            <a:r>
              <a:rPr lang="kk-KZ" sz="2400" i="1" dirty="0" smtClean="0">
                <a:ln>
                  <a:solidFill>
                    <a:schemeClr val="accent2"/>
                  </a:solidFill>
                </a:ln>
                <a:solidFill>
                  <a:schemeClr val="bg1"/>
                </a:solidFill>
                <a:latin typeface="Times New Roman" pitchFamily="18" charset="0"/>
                <a:cs typeface="Times New Roman" pitchFamily="18" charset="0"/>
              </a:rPr>
              <a:t>деген жырын </a:t>
            </a:r>
            <a:r>
              <a:rPr lang="kk-KZ" sz="2400" i="1" dirty="0">
                <a:ln>
                  <a:solidFill>
                    <a:schemeClr val="accent2"/>
                  </a:solidFill>
                </a:ln>
                <a:solidFill>
                  <a:schemeClr val="bg1"/>
                </a:solidFill>
                <a:latin typeface="Times New Roman" pitchFamily="18" charset="0"/>
                <a:cs typeface="Times New Roman" pitchFamily="18" charset="0"/>
              </a:rPr>
              <a:t>арнады.  </a:t>
            </a:r>
            <a:r>
              <a:rPr lang="kk-KZ" sz="2400" i="1" dirty="0">
                <a:solidFill>
                  <a:schemeClr val="bg1"/>
                </a:solidFill>
                <a:latin typeface="Times New Roman" pitchFamily="18" charset="0"/>
                <a:cs typeface="Times New Roman" pitchFamily="18" charset="0"/>
              </a:rPr>
              <a:t/>
            </a:r>
            <a:br>
              <a:rPr lang="kk-KZ" sz="2400" i="1" dirty="0">
                <a:solidFill>
                  <a:schemeClr val="bg1"/>
                </a:solidFill>
                <a:latin typeface="Times New Roman" pitchFamily="18" charset="0"/>
                <a:cs typeface="Times New Roman" pitchFamily="18" charset="0"/>
              </a:rPr>
            </a:br>
            <a:endParaRPr lang="kk-KZ" sz="2400" i="1" dirty="0">
              <a:ln>
                <a:solidFill>
                  <a:schemeClr val="accent2"/>
                </a:solidFill>
              </a:ln>
              <a:solidFill>
                <a:schemeClr val="bg1"/>
              </a:solidFill>
              <a:latin typeface="Times New Roman" pitchFamily="18" charset="0"/>
              <a:cs typeface="Times New Roman" pitchFamily="18" charset="0"/>
            </a:endParaRPr>
          </a:p>
          <a:p>
            <a:r>
              <a:rPr lang="kk-KZ" sz="2400" i="1" dirty="0" smtClean="0">
                <a:solidFill>
                  <a:srgbClr val="00B0F0"/>
                </a:solidFill>
                <a:latin typeface="Times New Roman" pitchFamily="18" charset="0"/>
                <a:cs typeface="Times New Roman" pitchFamily="18" charset="0"/>
              </a:rPr>
              <a:t>Ленинградтық </a:t>
            </a:r>
            <a:r>
              <a:rPr lang="kk-KZ" sz="2400" i="1" dirty="0">
                <a:solidFill>
                  <a:srgbClr val="00B0F0"/>
                </a:solidFill>
                <a:latin typeface="Times New Roman" pitchFamily="18" charset="0"/>
                <a:cs typeface="Times New Roman" pitchFamily="18" charset="0"/>
              </a:rPr>
              <a:t>өренім,</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Мақтанышым сен едің!</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Нева өзенің сүйкімді, </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Бұлағымдай көремін.</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Көпіріне қарасам,</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Өркеш-өркеш жарасқан,</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Шоқылардай дер едім.</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Сапырылған көк теңіз,</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Шомылыдырып кемерін!</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Шамы күндей жайнаған,</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Аспанға үйлер бойлаған...</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Арқа тұтып алыста,</a:t>
            </a:r>
            <a:br>
              <a:rPr lang="kk-KZ" sz="2400" i="1" dirty="0">
                <a:solidFill>
                  <a:srgbClr val="00B0F0"/>
                </a:solidFill>
                <a:latin typeface="Times New Roman" pitchFamily="18" charset="0"/>
                <a:cs typeface="Times New Roman" pitchFamily="18" charset="0"/>
              </a:rPr>
            </a:br>
            <a:r>
              <a:rPr lang="kk-KZ" sz="2400" i="1" dirty="0">
                <a:solidFill>
                  <a:srgbClr val="00B0F0"/>
                </a:solidFill>
                <a:latin typeface="Times New Roman" pitchFamily="18" charset="0"/>
                <a:cs typeface="Times New Roman" pitchFamily="18" charset="0"/>
              </a:rPr>
              <a:t>Айбыным деп ойлағам!</a:t>
            </a:r>
            <a:endParaRPr lang="ru-RU" sz="2400" i="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472134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558" y="260648"/>
            <a:ext cx="8496944" cy="6001643"/>
          </a:xfrm>
          <a:prstGeom prst="rect">
            <a:avLst/>
          </a:prstGeom>
        </p:spPr>
        <p:txBody>
          <a:bodyPr wrap="square">
            <a:spAutoFit/>
          </a:bodyPr>
          <a:lstStyle/>
          <a:p>
            <a:r>
              <a:rPr lang="kk-KZ" i="1" dirty="0">
                <a:ln>
                  <a:solidFill>
                    <a:schemeClr val="tx1"/>
                  </a:solidFill>
                </a:ln>
                <a:latin typeface="Times New Roman" pitchFamily="18" charset="0"/>
                <a:cs typeface="Times New Roman" pitchFamily="18" charset="0"/>
              </a:rPr>
              <a:t>Ленинград үшін шайқастың ауыр күндерінде қазақтың халық </a:t>
            </a:r>
          </a:p>
          <a:p>
            <a:r>
              <a:rPr lang="kk-KZ" i="1" dirty="0">
                <a:ln>
                  <a:solidFill>
                    <a:schemeClr val="tx1"/>
                  </a:solidFill>
                </a:ln>
                <a:latin typeface="Times New Roman" pitchFamily="18" charset="0"/>
                <a:cs typeface="Times New Roman" pitchFamily="18" charset="0"/>
              </a:rPr>
              <a:t>ақыны Жамбыл ленинградтықтарға “Ленинградтық өренім!” деген жырын арнады.  </a:t>
            </a:r>
            <a:br>
              <a:rPr lang="kk-KZ" i="1" dirty="0">
                <a:ln>
                  <a:solidFill>
                    <a:schemeClr val="tx1"/>
                  </a:solidFill>
                </a:ln>
                <a:latin typeface="Times New Roman" pitchFamily="18" charset="0"/>
                <a:cs typeface="Times New Roman" pitchFamily="18" charset="0"/>
              </a:rPr>
            </a:br>
            <a:endParaRPr lang="kk-KZ" i="1" dirty="0">
              <a:ln>
                <a:solidFill>
                  <a:schemeClr val="tx1"/>
                </a:solidFill>
              </a:ln>
              <a:latin typeface="Times New Roman" pitchFamily="18" charset="0"/>
              <a:cs typeface="Times New Roman" pitchFamily="18" charset="0"/>
            </a:endParaRPr>
          </a:p>
          <a:p>
            <a:r>
              <a:rPr lang="kk-KZ" sz="2400" i="1" dirty="0">
                <a:latin typeface="Times New Roman" pitchFamily="18" charset="0"/>
                <a:cs typeface="Times New Roman" pitchFamily="18" charset="0"/>
              </a:rPr>
              <a:t>Ленинградтық өренім,</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Мақтанышым сен едің!</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Нева өзенің сүйкімді, </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Бұлағымдай көремін.</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Көпіріне қарасам,</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Өркеш-өркеш жарасқан,</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Шоқылардай дер едім.</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Сапырылған көк теңіз,</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Шомылыдырып кемерін!</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Шамы күндей жайнаған,</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Аспанға үйлер бойлаған...</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Арқа тұтып алыста,</a:t>
            </a:r>
            <a:br>
              <a:rPr lang="kk-KZ" sz="2400" i="1" dirty="0">
                <a:latin typeface="Times New Roman" pitchFamily="18" charset="0"/>
                <a:cs typeface="Times New Roman" pitchFamily="18" charset="0"/>
              </a:rPr>
            </a:br>
            <a:r>
              <a:rPr lang="kk-KZ" sz="2400" i="1" dirty="0">
                <a:latin typeface="Times New Roman" pitchFamily="18" charset="0"/>
                <a:cs typeface="Times New Roman" pitchFamily="18" charset="0"/>
              </a:rPr>
              <a:t>Айбыным деп ойлағам!</a:t>
            </a:r>
            <a:endParaRPr 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2966741690"/>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j01108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0"/>
            <a:ext cx="9286875" cy="6858000"/>
          </a:xfrm>
          <a:prstGeom prst="rect">
            <a:avLst/>
          </a:prstGeom>
          <a:gradFill rotWithShape="0">
            <a:gsLst>
              <a:gs pos="0">
                <a:srgbClr val="25CD29"/>
              </a:gs>
              <a:gs pos="100000">
                <a:srgbClr val="FFFF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Нурбек\Desktop\мульттар\d0258e58b38803a991555ed74b3bca4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01814" y="5301208"/>
            <a:ext cx="1504181" cy="12241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mpimage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88641"/>
            <a:ext cx="1584175"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1559066" y="895926"/>
            <a:ext cx="6226064" cy="769441"/>
          </a:xfrm>
          <a:prstGeom prst="rect">
            <a:avLst/>
          </a:prstGeom>
          <a:noFill/>
        </p:spPr>
        <p:txBody>
          <a:bodyPr wrap="none" lIns="91440" tIns="45720" rIns="91440" bIns="45720">
            <a:spAutoFit/>
          </a:bodyPr>
          <a:lstStyle/>
          <a:p>
            <a:pPr algn="ctr"/>
            <a:r>
              <a:rPr lang="kk-KZ"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Үй тапсырмасын сұрау.</a:t>
            </a:r>
            <a:endParaRPr lang="ru-RU"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5" name="Прямоугольник 4"/>
          <p:cNvSpPr/>
          <p:nvPr/>
        </p:nvSpPr>
        <p:spPr>
          <a:xfrm>
            <a:off x="1789505" y="2924944"/>
            <a:ext cx="5564985" cy="1150387"/>
          </a:xfrm>
          <a:prstGeom prst="rect">
            <a:avLst/>
          </a:prstGeom>
          <a:noFill/>
        </p:spPr>
        <p:txBody>
          <a:bodyPr wrap="none" lIns="91440" tIns="45720" rIns="91440" bIns="45720">
            <a:prstTxWarp prst="textArchUp">
              <a:avLst/>
            </a:prstTxWarp>
            <a:spAutoFit/>
          </a:bodyPr>
          <a:lstStyle/>
          <a:p>
            <a:pPr algn="ctr"/>
            <a:r>
              <a:rPr lang="kk-KZ" sz="66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kk-KZ" sz="66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Тау қыраны</a:t>
            </a:r>
            <a:r>
              <a:rPr lang="kk-KZ" sz="66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endParaRPr lang="ru-RU" sz="6600" b="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6" name="Прямоугольник 5"/>
          <p:cNvSpPr/>
          <p:nvPr/>
        </p:nvSpPr>
        <p:spPr>
          <a:xfrm>
            <a:off x="1963729" y="4377878"/>
            <a:ext cx="5208285" cy="830997"/>
          </a:xfrm>
          <a:prstGeom prst="rect">
            <a:avLst/>
          </a:prstGeom>
          <a:noFill/>
        </p:spPr>
        <p:txBody>
          <a:bodyPr wrap="none" lIns="91440" tIns="45720" rIns="91440" bIns="45720">
            <a:spAutoFit/>
          </a:bodyPr>
          <a:lstStyle/>
          <a:p>
            <a:pPr algn="ctr"/>
            <a:r>
              <a:rPr lang="kk-KZ" sz="4800" b="1" dirty="0" smtClean="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Мәлік Ғабдуллин</a:t>
            </a:r>
            <a:r>
              <a:rPr lang="kk-KZ" sz="4800" b="1" dirty="0" smtClean="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a:t>
            </a:r>
            <a:endParaRPr lang="ru-RU" sz="4800" b="1" cap="none" spc="0" dirty="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9738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normAutofit fontScale="90000"/>
          </a:bodyPr>
          <a:lstStyle/>
          <a:p>
            <a:pPr eaLnBrk="1" hangingPunct="1"/>
            <a:r>
              <a:rPr lang="kk-KZ" smtClean="0">
                <a:latin typeface="Times New Roman" pitchFamily="18" charset="0"/>
                <a:cs typeface="Times New Roman" pitchFamily="18" charset="0"/>
              </a:rPr>
              <a:t>Ұлы Отан соғысы</a:t>
            </a:r>
            <a:br>
              <a:rPr lang="kk-KZ" smtClean="0">
                <a:latin typeface="Times New Roman" pitchFamily="18" charset="0"/>
                <a:cs typeface="Times New Roman" pitchFamily="18" charset="0"/>
              </a:rPr>
            </a:br>
            <a:r>
              <a:rPr lang="kk-KZ" smtClean="0">
                <a:latin typeface="Times New Roman" pitchFamily="18" charset="0"/>
                <a:cs typeface="Times New Roman" pitchFamily="18" charset="0"/>
              </a:rPr>
              <a:t>(1941-1945)</a:t>
            </a:r>
            <a:endParaRPr lang="ru-RU" smtClean="0">
              <a:latin typeface="Times New Roman" pitchFamily="18" charset="0"/>
              <a:cs typeface="Times New Roman" pitchFamily="18" charset="0"/>
            </a:endParaRPr>
          </a:p>
        </p:txBody>
      </p:sp>
      <p:sp>
        <p:nvSpPr>
          <p:cNvPr id="3075" name="TextBox 8"/>
          <p:cNvSpPr txBox="1">
            <a:spLocks noChangeArrowheads="1"/>
          </p:cNvSpPr>
          <p:nvPr/>
        </p:nvSpPr>
        <p:spPr bwMode="auto">
          <a:xfrm>
            <a:off x="990600" y="1905000"/>
            <a:ext cx="723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kk-KZ" sz="2800">
                <a:latin typeface="Times New Roman" pitchFamily="18" charset="0"/>
                <a:cs typeface="Times New Roman" pitchFamily="18" charset="0"/>
              </a:rPr>
              <a:t>Фашистік Германия 1941 жылы 22 маусымда соғыс жарияламастан, тұтқиылдан КСРО-ға шабуыл жасады. Кеңес Одағының Ұлы Отан соғысы басталды.</a:t>
            </a:r>
          </a:p>
          <a:p>
            <a:pPr algn="just" eaLnBrk="1" hangingPunct="1"/>
            <a:r>
              <a:rPr lang="kk-KZ" sz="2800">
                <a:latin typeface="Times New Roman" pitchFamily="18" charset="0"/>
                <a:cs typeface="Times New Roman" pitchFamily="18" charset="0"/>
              </a:rPr>
              <a:t>Тарихта Ұлы Отан соғысындай қасіретті соғыс болған емес. Соғыста 27 миллионнан астам кеңес адамы қаза тапты. Соның ішінде 410 мыңы қазақстандықтар болатын.</a:t>
            </a:r>
            <a:endParaRPr lang="ru-RU" sz="2800">
              <a:latin typeface="Times New Roman" pitchFamily="18" charset="0"/>
              <a:cs typeface="Times New Roman" pitchFamily="18" charset="0"/>
            </a:endParaRPr>
          </a:p>
        </p:txBody>
      </p:sp>
      <p:grpSp>
        <p:nvGrpSpPr>
          <p:cNvPr id="4" name="Group 27"/>
          <p:cNvGrpSpPr>
            <a:grpSpLocks/>
          </p:cNvGrpSpPr>
          <p:nvPr/>
        </p:nvGrpSpPr>
        <p:grpSpPr bwMode="auto">
          <a:xfrm>
            <a:off x="318148" y="497593"/>
            <a:ext cx="669924" cy="5842731"/>
            <a:chOff x="444" y="1161"/>
            <a:chExt cx="265" cy="3445"/>
          </a:xfrm>
        </p:grpSpPr>
        <p:sp>
          <p:nvSpPr>
            <p:cNvPr id="5" name="Freeform 28"/>
            <p:cNvSpPr>
              <a:spLocks/>
            </p:cNvSpPr>
            <p:nvPr/>
          </p:nvSpPr>
          <p:spPr bwMode="auto">
            <a:xfrm rot="-5400000">
              <a:off x="553" y="1866"/>
              <a:ext cx="182" cy="131"/>
            </a:xfrm>
            <a:custGeom>
              <a:avLst/>
              <a:gdLst>
                <a:gd name="T0" fmla="*/ 3 w 316"/>
                <a:gd name="T1" fmla="*/ 0 h 264"/>
                <a:gd name="T2" fmla="*/ 2 w 316"/>
                <a:gd name="T3" fmla="*/ 0 h 264"/>
                <a:gd name="T4" fmla="*/ 1 w 316"/>
                <a:gd name="T5" fmla="*/ 0 h 264"/>
                <a:gd name="T6" fmla="*/ 1 w 316"/>
                <a:gd name="T7" fmla="*/ 0 h 264"/>
                <a:gd name="T8" fmla="*/ 1 w 316"/>
                <a:gd name="T9" fmla="*/ 0 h 264"/>
                <a:gd name="T10" fmla="*/ 1 w 316"/>
                <a:gd name="T11" fmla="*/ 0 h 264"/>
                <a:gd name="T12" fmla="*/ 1 w 316"/>
                <a:gd name="T13" fmla="*/ 0 h 264"/>
                <a:gd name="T14" fmla="*/ 1 w 316"/>
                <a:gd name="T15" fmla="*/ 0 h 264"/>
                <a:gd name="T16" fmla="*/ 1 w 316"/>
                <a:gd name="T17" fmla="*/ 0 h 264"/>
                <a:gd name="T18" fmla="*/ 0 w 316"/>
                <a:gd name="T19" fmla="*/ 0 h 264"/>
                <a:gd name="T20" fmla="*/ 1 w 316"/>
                <a:gd name="T21" fmla="*/ 0 h 264"/>
                <a:gd name="T22" fmla="*/ 1 w 316"/>
                <a:gd name="T23" fmla="*/ 0 h 264"/>
                <a:gd name="T24" fmla="*/ 1 w 316"/>
                <a:gd name="T25" fmla="*/ 0 h 264"/>
                <a:gd name="T26" fmla="*/ 1 w 316"/>
                <a:gd name="T27" fmla="*/ 0 h 264"/>
                <a:gd name="T28" fmla="*/ 2 w 316"/>
                <a:gd name="T29" fmla="*/ 0 h 264"/>
                <a:gd name="T30" fmla="*/ 2 w 316"/>
                <a:gd name="T31" fmla="*/ 0 h 264"/>
                <a:gd name="T32" fmla="*/ 2 w 316"/>
                <a:gd name="T33" fmla="*/ 0 h 264"/>
                <a:gd name="T34" fmla="*/ 3 w 316"/>
                <a:gd name="T35" fmla="*/ 0 h 264"/>
                <a:gd name="T36" fmla="*/ 3 w 316"/>
                <a:gd name="T37" fmla="*/ 0 h 264"/>
                <a:gd name="T38" fmla="*/ 3 w 316"/>
                <a:gd name="T39" fmla="*/ 0 h 264"/>
                <a:gd name="T40" fmla="*/ 3 w 316"/>
                <a:gd name="T41" fmla="*/ 0 h 264"/>
                <a:gd name="T42" fmla="*/ 3 w 316"/>
                <a:gd name="T43" fmla="*/ 0 h 264"/>
                <a:gd name="T44" fmla="*/ 3 w 316"/>
                <a:gd name="T45" fmla="*/ 0 h 264"/>
                <a:gd name="T46" fmla="*/ 2 w 316"/>
                <a:gd name="T47" fmla="*/ 0 h 264"/>
                <a:gd name="T48" fmla="*/ 2 w 316"/>
                <a:gd name="T49" fmla="*/ 0 h 264"/>
                <a:gd name="T50" fmla="*/ 2 w 316"/>
                <a:gd name="T51" fmla="*/ 0 h 264"/>
                <a:gd name="T52" fmla="*/ 2 w 316"/>
                <a:gd name="T53" fmla="*/ 0 h 264"/>
                <a:gd name="T54" fmla="*/ 2 w 316"/>
                <a:gd name="T55" fmla="*/ 0 h 264"/>
                <a:gd name="T56" fmla="*/ 2 w 316"/>
                <a:gd name="T57" fmla="*/ 0 h 264"/>
                <a:gd name="T58" fmla="*/ 1 w 316"/>
                <a:gd name="T59" fmla="*/ 0 h 264"/>
                <a:gd name="T60" fmla="*/ 1 w 316"/>
                <a:gd name="T61" fmla="*/ 0 h 264"/>
                <a:gd name="T62" fmla="*/ 1 w 316"/>
                <a:gd name="T63" fmla="*/ 0 h 264"/>
                <a:gd name="T64" fmla="*/ 1 w 316"/>
                <a:gd name="T65" fmla="*/ 0 h 264"/>
                <a:gd name="T66" fmla="*/ 1 w 316"/>
                <a:gd name="T67" fmla="*/ 0 h 264"/>
                <a:gd name="T68" fmla="*/ 1 w 316"/>
                <a:gd name="T69" fmla="*/ 1 h 264"/>
                <a:gd name="T70" fmla="*/ 1 w 316"/>
                <a:gd name="T71" fmla="*/ 0 h 264"/>
                <a:gd name="T72" fmla="*/ 1 w 316"/>
                <a:gd name="T73" fmla="*/ 0 h 264"/>
                <a:gd name="T74" fmla="*/ 1 w 316"/>
                <a:gd name="T75" fmla="*/ 0 h 264"/>
                <a:gd name="T76" fmla="*/ 1 w 316"/>
                <a:gd name="T77" fmla="*/ 0 h 264"/>
                <a:gd name="T78" fmla="*/ 2 w 316"/>
                <a:gd name="T79" fmla="*/ 1 h 264"/>
                <a:gd name="T80" fmla="*/ 2 w 316"/>
                <a:gd name="T81" fmla="*/ 1 h 264"/>
                <a:gd name="T82" fmla="*/ 3 w 316"/>
                <a:gd name="T83" fmla="*/ 0 h 264"/>
                <a:gd name="T84" fmla="*/ 4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316" y="262"/>
                  </a:moveTo>
                  <a:lnTo>
                    <a:pt x="316" y="51"/>
                  </a:lnTo>
                  <a:lnTo>
                    <a:pt x="279" y="0"/>
                  </a:lnTo>
                  <a:lnTo>
                    <a:pt x="152" y="0"/>
                  </a:lnTo>
                  <a:lnTo>
                    <a:pt x="150" y="4"/>
                  </a:lnTo>
                  <a:lnTo>
                    <a:pt x="146" y="7"/>
                  </a:lnTo>
                  <a:lnTo>
                    <a:pt x="143" y="11"/>
                  </a:lnTo>
                  <a:lnTo>
                    <a:pt x="136" y="16"/>
                  </a:lnTo>
                  <a:lnTo>
                    <a:pt x="114" y="33"/>
                  </a:lnTo>
                  <a:lnTo>
                    <a:pt x="96" y="46"/>
                  </a:lnTo>
                  <a:lnTo>
                    <a:pt x="79" y="55"/>
                  </a:lnTo>
                  <a:lnTo>
                    <a:pt x="67" y="60"/>
                  </a:lnTo>
                  <a:lnTo>
                    <a:pt x="57" y="62"/>
                  </a:lnTo>
                  <a:lnTo>
                    <a:pt x="50" y="62"/>
                  </a:lnTo>
                  <a:lnTo>
                    <a:pt x="45" y="60"/>
                  </a:lnTo>
                  <a:lnTo>
                    <a:pt x="41" y="55"/>
                  </a:lnTo>
                  <a:lnTo>
                    <a:pt x="39" y="49"/>
                  </a:lnTo>
                  <a:lnTo>
                    <a:pt x="38" y="44"/>
                  </a:lnTo>
                  <a:lnTo>
                    <a:pt x="39" y="36"/>
                  </a:lnTo>
                  <a:lnTo>
                    <a:pt x="43" y="31"/>
                  </a:lnTo>
                  <a:lnTo>
                    <a:pt x="45" y="24"/>
                  </a:lnTo>
                  <a:lnTo>
                    <a:pt x="50" y="18"/>
                  </a:lnTo>
                  <a:lnTo>
                    <a:pt x="53" y="15"/>
                  </a:lnTo>
                  <a:lnTo>
                    <a:pt x="58" y="13"/>
                  </a:lnTo>
                  <a:lnTo>
                    <a:pt x="60" y="5"/>
                  </a:lnTo>
                  <a:lnTo>
                    <a:pt x="60" y="0"/>
                  </a:lnTo>
                  <a:lnTo>
                    <a:pt x="17" y="0"/>
                  </a:lnTo>
                  <a:lnTo>
                    <a:pt x="10" y="11"/>
                  </a:lnTo>
                  <a:lnTo>
                    <a:pt x="3" y="24"/>
                  </a:lnTo>
                  <a:lnTo>
                    <a:pt x="0" y="36"/>
                  </a:lnTo>
                  <a:lnTo>
                    <a:pt x="0" y="51"/>
                  </a:lnTo>
                  <a:lnTo>
                    <a:pt x="2" y="69"/>
                  </a:lnTo>
                  <a:lnTo>
                    <a:pt x="5" y="80"/>
                  </a:lnTo>
                  <a:lnTo>
                    <a:pt x="8" y="93"/>
                  </a:lnTo>
                  <a:lnTo>
                    <a:pt x="17" y="104"/>
                  </a:lnTo>
                  <a:lnTo>
                    <a:pt x="26" y="113"/>
                  </a:lnTo>
                  <a:lnTo>
                    <a:pt x="34" y="118"/>
                  </a:lnTo>
                  <a:lnTo>
                    <a:pt x="43" y="122"/>
                  </a:lnTo>
                  <a:lnTo>
                    <a:pt x="52" y="124"/>
                  </a:lnTo>
                  <a:lnTo>
                    <a:pt x="65" y="122"/>
                  </a:lnTo>
                  <a:lnTo>
                    <a:pt x="79" y="116"/>
                  </a:lnTo>
                  <a:lnTo>
                    <a:pt x="93" y="107"/>
                  </a:lnTo>
                  <a:lnTo>
                    <a:pt x="108" y="96"/>
                  </a:lnTo>
                  <a:lnTo>
                    <a:pt x="124" y="86"/>
                  </a:lnTo>
                  <a:lnTo>
                    <a:pt x="127" y="80"/>
                  </a:lnTo>
                  <a:lnTo>
                    <a:pt x="134" y="76"/>
                  </a:lnTo>
                  <a:lnTo>
                    <a:pt x="146" y="66"/>
                  </a:lnTo>
                  <a:lnTo>
                    <a:pt x="160" y="58"/>
                  </a:lnTo>
                  <a:lnTo>
                    <a:pt x="172" y="51"/>
                  </a:lnTo>
                  <a:lnTo>
                    <a:pt x="184" y="47"/>
                  </a:lnTo>
                  <a:lnTo>
                    <a:pt x="196" y="46"/>
                  </a:lnTo>
                  <a:lnTo>
                    <a:pt x="209" y="44"/>
                  </a:lnTo>
                  <a:lnTo>
                    <a:pt x="221" y="46"/>
                  </a:lnTo>
                  <a:lnTo>
                    <a:pt x="231" y="47"/>
                  </a:lnTo>
                  <a:lnTo>
                    <a:pt x="240" y="51"/>
                  </a:lnTo>
                  <a:lnTo>
                    <a:pt x="250" y="58"/>
                  </a:lnTo>
                  <a:lnTo>
                    <a:pt x="257" y="66"/>
                  </a:lnTo>
                  <a:lnTo>
                    <a:pt x="264" y="73"/>
                  </a:lnTo>
                  <a:lnTo>
                    <a:pt x="269" y="84"/>
                  </a:lnTo>
                  <a:lnTo>
                    <a:pt x="272" y="96"/>
                  </a:lnTo>
                  <a:lnTo>
                    <a:pt x="274" y="109"/>
                  </a:lnTo>
                  <a:lnTo>
                    <a:pt x="274" y="124"/>
                  </a:lnTo>
                  <a:lnTo>
                    <a:pt x="274" y="147"/>
                  </a:lnTo>
                  <a:lnTo>
                    <a:pt x="267" y="162"/>
                  </a:lnTo>
                  <a:lnTo>
                    <a:pt x="260" y="173"/>
                  </a:lnTo>
                  <a:lnTo>
                    <a:pt x="250" y="184"/>
                  </a:lnTo>
                  <a:lnTo>
                    <a:pt x="238" y="191"/>
                  </a:lnTo>
                  <a:lnTo>
                    <a:pt x="228" y="197"/>
                  </a:lnTo>
                  <a:lnTo>
                    <a:pt x="215" y="200"/>
                  </a:lnTo>
                  <a:lnTo>
                    <a:pt x="205" y="200"/>
                  </a:lnTo>
                  <a:lnTo>
                    <a:pt x="195" y="200"/>
                  </a:lnTo>
                  <a:lnTo>
                    <a:pt x="184" y="197"/>
                  </a:lnTo>
                  <a:lnTo>
                    <a:pt x="174" y="191"/>
                  </a:lnTo>
                  <a:lnTo>
                    <a:pt x="164" y="184"/>
                  </a:lnTo>
                  <a:lnTo>
                    <a:pt x="153" y="175"/>
                  </a:lnTo>
                  <a:lnTo>
                    <a:pt x="148" y="158"/>
                  </a:lnTo>
                  <a:lnTo>
                    <a:pt x="148" y="142"/>
                  </a:lnTo>
                  <a:lnTo>
                    <a:pt x="152" y="129"/>
                  </a:lnTo>
                  <a:lnTo>
                    <a:pt x="153" y="118"/>
                  </a:lnTo>
                  <a:lnTo>
                    <a:pt x="157" y="109"/>
                  </a:lnTo>
                  <a:lnTo>
                    <a:pt x="155" y="106"/>
                  </a:lnTo>
                  <a:lnTo>
                    <a:pt x="153" y="102"/>
                  </a:lnTo>
                  <a:lnTo>
                    <a:pt x="152" y="100"/>
                  </a:lnTo>
                  <a:lnTo>
                    <a:pt x="148" y="98"/>
                  </a:lnTo>
                  <a:lnTo>
                    <a:pt x="143" y="98"/>
                  </a:lnTo>
                  <a:lnTo>
                    <a:pt x="136" y="100"/>
                  </a:lnTo>
                  <a:lnTo>
                    <a:pt x="129" y="104"/>
                  </a:lnTo>
                  <a:lnTo>
                    <a:pt x="124" y="107"/>
                  </a:lnTo>
                  <a:lnTo>
                    <a:pt x="121" y="113"/>
                  </a:lnTo>
                  <a:lnTo>
                    <a:pt x="110" y="127"/>
                  </a:lnTo>
                  <a:lnTo>
                    <a:pt x="105" y="144"/>
                  </a:lnTo>
                  <a:lnTo>
                    <a:pt x="98" y="160"/>
                  </a:lnTo>
                  <a:lnTo>
                    <a:pt x="91" y="178"/>
                  </a:lnTo>
                  <a:lnTo>
                    <a:pt x="83" y="178"/>
                  </a:lnTo>
                  <a:lnTo>
                    <a:pt x="76" y="180"/>
                  </a:lnTo>
                  <a:lnTo>
                    <a:pt x="62" y="182"/>
                  </a:lnTo>
                  <a:lnTo>
                    <a:pt x="43" y="189"/>
                  </a:lnTo>
                  <a:lnTo>
                    <a:pt x="27" y="204"/>
                  </a:lnTo>
                  <a:lnTo>
                    <a:pt x="15" y="220"/>
                  </a:lnTo>
                  <a:lnTo>
                    <a:pt x="10" y="229"/>
                  </a:lnTo>
                  <a:lnTo>
                    <a:pt x="5" y="244"/>
                  </a:lnTo>
                  <a:lnTo>
                    <a:pt x="3" y="249"/>
                  </a:lnTo>
                  <a:lnTo>
                    <a:pt x="3" y="255"/>
                  </a:lnTo>
                  <a:lnTo>
                    <a:pt x="3" y="257"/>
                  </a:lnTo>
                  <a:lnTo>
                    <a:pt x="5" y="258"/>
                  </a:lnTo>
                  <a:lnTo>
                    <a:pt x="7" y="258"/>
                  </a:lnTo>
                  <a:lnTo>
                    <a:pt x="8" y="258"/>
                  </a:lnTo>
                  <a:lnTo>
                    <a:pt x="17" y="255"/>
                  </a:lnTo>
                  <a:lnTo>
                    <a:pt x="22" y="249"/>
                  </a:lnTo>
                  <a:lnTo>
                    <a:pt x="31" y="248"/>
                  </a:lnTo>
                  <a:lnTo>
                    <a:pt x="38" y="248"/>
                  </a:lnTo>
                  <a:lnTo>
                    <a:pt x="48" y="242"/>
                  </a:lnTo>
                  <a:lnTo>
                    <a:pt x="60" y="240"/>
                  </a:lnTo>
                  <a:lnTo>
                    <a:pt x="71" y="240"/>
                  </a:lnTo>
                  <a:lnTo>
                    <a:pt x="81" y="238"/>
                  </a:lnTo>
                  <a:lnTo>
                    <a:pt x="98" y="242"/>
                  </a:lnTo>
                  <a:lnTo>
                    <a:pt x="115" y="244"/>
                  </a:lnTo>
                  <a:lnTo>
                    <a:pt x="134" y="248"/>
                  </a:lnTo>
                  <a:lnTo>
                    <a:pt x="152" y="255"/>
                  </a:lnTo>
                  <a:lnTo>
                    <a:pt x="160" y="258"/>
                  </a:lnTo>
                  <a:lnTo>
                    <a:pt x="171" y="262"/>
                  </a:lnTo>
                  <a:lnTo>
                    <a:pt x="181" y="264"/>
                  </a:lnTo>
                  <a:lnTo>
                    <a:pt x="190" y="264"/>
                  </a:lnTo>
                  <a:lnTo>
                    <a:pt x="210" y="264"/>
                  </a:lnTo>
                  <a:lnTo>
                    <a:pt x="231" y="260"/>
                  </a:lnTo>
                  <a:lnTo>
                    <a:pt x="266" y="249"/>
                  </a:lnTo>
                  <a:lnTo>
                    <a:pt x="291" y="242"/>
                  </a:lnTo>
                  <a:lnTo>
                    <a:pt x="303" y="249"/>
                  </a:lnTo>
                  <a:lnTo>
                    <a:pt x="316" y="26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6" name="Freeform 29"/>
            <p:cNvSpPr>
              <a:spLocks/>
            </p:cNvSpPr>
            <p:nvPr/>
          </p:nvSpPr>
          <p:spPr bwMode="auto">
            <a:xfrm rot="-5400000">
              <a:off x="421" y="1866"/>
              <a:ext cx="182" cy="132"/>
            </a:xfrm>
            <a:custGeom>
              <a:avLst/>
              <a:gdLst>
                <a:gd name="T0" fmla="*/ 3 w 316"/>
                <a:gd name="T1" fmla="*/ 1 h 264"/>
                <a:gd name="T2" fmla="*/ 2 w 316"/>
                <a:gd name="T3" fmla="*/ 1 h 264"/>
                <a:gd name="T4" fmla="*/ 1 w 316"/>
                <a:gd name="T5" fmla="*/ 1 h 264"/>
                <a:gd name="T6" fmla="*/ 1 w 316"/>
                <a:gd name="T7" fmla="*/ 1 h 264"/>
                <a:gd name="T8" fmla="*/ 1 w 316"/>
                <a:gd name="T9" fmla="*/ 1 h 264"/>
                <a:gd name="T10" fmla="*/ 1 w 316"/>
                <a:gd name="T11" fmla="*/ 1 h 264"/>
                <a:gd name="T12" fmla="*/ 1 w 316"/>
                <a:gd name="T13" fmla="*/ 1 h 264"/>
                <a:gd name="T14" fmla="*/ 1 w 316"/>
                <a:gd name="T15" fmla="*/ 1 h 264"/>
                <a:gd name="T16" fmla="*/ 1 w 316"/>
                <a:gd name="T17" fmla="*/ 1 h 264"/>
                <a:gd name="T18" fmla="*/ 0 w 316"/>
                <a:gd name="T19" fmla="*/ 1 h 264"/>
                <a:gd name="T20" fmla="*/ 1 w 316"/>
                <a:gd name="T21" fmla="*/ 1 h 264"/>
                <a:gd name="T22" fmla="*/ 1 w 316"/>
                <a:gd name="T23" fmla="*/ 1 h 264"/>
                <a:gd name="T24" fmla="*/ 1 w 316"/>
                <a:gd name="T25" fmla="*/ 1 h 264"/>
                <a:gd name="T26" fmla="*/ 1 w 316"/>
                <a:gd name="T27" fmla="*/ 1 h 264"/>
                <a:gd name="T28" fmla="*/ 2 w 316"/>
                <a:gd name="T29" fmla="*/ 1 h 264"/>
                <a:gd name="T30" fmla="*/ 2 w 316"/>
                <a:gd name="T31" fmla="*/ 1 h 264"/>
                <a:gd name="T32" fmla="*/ 2 w 316"/>
                <a:gd name="T33" fmla="*/ 1 h 264"/>
                <a:gd name="T34" fmla="*/ 3 w 316"/>
                <a:gd name="T35" fmla="*/ 1 h 264"/>
                <a:gd name="T36" fmla="*/ 3 w 316"/>
                <a:gd name="T37" fmla="*/ 1 h 264"/>
                <a:gd name="T38" fmla="*/ 3 w 316"/>
                <a:gd name="T39" fmla="*/ 1 h 264"/>
                <a:gd name="T40" fmla="*/ 3 w 316"/>
                <a:gd name="T41" fmla="*/ 1 h 264"/>
                <a:gd name="T42" fmla="*/ 3 w 316"/>
                <a:gd name="T43" fmla="*/ 1 h 264"/>
                <a:gd name="T44" fmla="*/ 3 w 316"/>
                <a:gd name="T45" fmla="*/ 1 h 264"/>
                <a:gd name="T46" fmla="*/ 2 w 316"/>
                <a:gd name="T47" fmla="*/ 1 h 264"/>
                <a:gd name="T48" fmla="*/ 2 w 316"/>
                <a:gd name="T49" fmla="*/ 1 h 264"/>
                <a:gd name="T50" fmla="*/ 2 w 316"/>
                <a:gd name="T51" fmla="*/ 1 h 264"/>
                <a:gd name="T52" fmla="*/ 2 w 316"/>
                <a:gd name="T53" fmla="*/ 1 h 264"/>
                <a:gd name="T54" fmla="*/ 2 w 316"/>
                <a:gd name="T55" fmla="*/ 1 h 264"/>
                <a:gd name="T56" fmla="*/ 2 w 316"/>
                <a:gd name="T57" fmla="*/ 1 h 264"/>
                <a:gd name="T58" fmla="*/ 1 w 316"/>
                <a:gd name="T59" fmla="*/ 1 h 264"/>
                <a:gd name="T60" fmla="*/ 1 w 316"/>
                <a:gd name="T61" fmla="*/ 1 h 264"/>
                <a:gd name="T62" fmla="*/ 1 w 316"/>
                <a:gd name="T63" fmla="*/ 1 h 264"/>
                <a:gd name="T64" fmla="*/ 1 w 316"/>
                <a:gd name="T65" fmla="*/ 1 h 264"/>
                <a:gd name="T66" fmla="*/ 1 w 316"/>
                <a:gd name="T67" fmla="*/ 1 h 264"/>
                <a:gd name="T68" fmla="*/ 1 w 316"/>
                <a:gd name="T69" fmla="*/ 1 h 264"/>
                <a:gd name="T70" fmla="*/ 1 w 316"/>
                <a:gd name="T71" fmla="*/ 1 h 264"/>
                <a:gd name="T72" fmla="*/ 1 w 316"/>
                <a:gd name="T73" fmla="*/ 1 h 264"/>
                <a:gd name="T74" fmla="*/ 1 w 316"/>
                <a:gd name="T75" fmla="*/ 1 h 264"/>
                <a:gd name="T76" fmla="*/ 1 w 316"/>
                <a:gd name="T77" fmla="*/ 1 h 264"/>
                <a:gd name="T78" fmla="*/ 2 w 316"/>
                <a:gd name="T79" fmla="*/ 1 h 264"/>
                <a:gd name="T80" fmla="*/ 2 w 316"/>
                <a:gd name="T81" fmla="*/ 1 h 264"/>
                <a:gd name="T82" fmla="*/ 2 w 316"/>
                <a:gd name="T83" fmla="*/ 0 h 264"/>
                <a:gd name="T84" fmla="*/ 3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316" y="2"/>
                  </a:moveTo>
                  <a:lnTo>
                    <a:pt x="316" y="213"/>
                  </a:lnTo>
                  <a:lnTo>
                    <a:pt x="279" y="264"/>
                  </a:lnTo>
                  <a:lnTo>
                    <a:pt x="152" y="264"/>
                  </a:lnTo>
                  <a:lnTo>
                    <a:pt x="150" y="260"/>
                  </a:lnTo>
                  <a:lnTo>
                    <a:pt x="146" y="257"/>
                  </a:lnTo>
                  <a:lnTo>
                    <a:pt x="143" y="253"/>
                  </a:lnTo>
                  <a:lnTo>
                    <a:pt x="136" y="249"/>
                  </a:lnTo>
                  <a:lnTo>
                    <a:pt x="114" y="231"/>
                  </a:lnTo>
                  <a:lnTo>
                    <a:pt x="96" y="219"/>
                  </a:lnTo>
                  <a:lnTo>
                    <a:pt x="79" y="209"/>
                  </a:lnTo>
                  <a:lnTo>
                    <a:pt x="67" y="204"/>
                  </a:lnTo>
                  <a:lnTo>
                    <a:pt x="57" y="202"/>
                  </a:lnTo>
                  <a:lnTo>
                    <a:pt x="50" y="202"/>
                  </a:lnTo>
                  <a:lnTo>
                    <a:pt x="45" y="204"/>
                  </a:lnTo>
                  <a:lnTo>
                    <a:pt x="41" y="208"/>
                  </a:lnTo>
                  <a:lnTo>
                    <a:pt x="39" y="213"/>
                  </a:lnTo>
                  <a:lnTo>
                    <a:pt x="38" y="220"/>
                  </a:lnTo>
                  <a:lnTo>
                    <a:pt x="39" y="228"/>
                  </a:lnTo>
                  <a:lnTo>
                    <a:pt x="43" y="233"/>
                  </a:lnTo>
                  <a:lnTo>
                    <a:pt x="45" y="240"/>
                  </a:lnTo>
                  <a:lnTo>
                    <a:pt x="50" y="246"/>
                  </a:lnTo>
                  <a:lnTo>
                    <a:pt x="53" y="249"/>
                  </a:lnTo>
                  <a:lnTo>
                    <a:pt x="58" y="253"/>
                  </a:lnTo>
                  <a:lnTo>
                    <a:pt x="60" y="257"/>
                  </a:lnTo>
                  <a:lnTo>
                    <a:pt x="60" y="264"/>
                  </a:lnTo>
                  <a:lnTo>
                    <a:pt x="15" y="264"/>
                  </a:lnTo>
                  <a:lnTo>
                    <a:pt x="10" y="253"/>
                  </a:lnTo>
                  <a:lnTo>
                    <a:pt x="3" y="242"/>
                  </a:lnTo>
                  <a:lnTo>
                    <a:pt x="0" y="228"/>
                  </a:lnTo>
                  <a:lnTo>
                    <a:pt x="0" y="213"/>
                  </a:lnTo>
                  <a:lnTo>
                    <a:pt x="2" y="195"/>
                  </a:lnTo>
                  <a:lnTo>
                    <a:pt x="5" y="184"/>
                  </a:lnTo>
                  <a:lnTo>
                    <a:pt x="8" y="173"/>
                  </a:lnTo>
                  <a:lnTo>
                    <a:pt x="17" y="160"/>
                  </a:lnTo>
                  <a:lnTo>
                    <a:pt x="26" y="151"/>
                  </a:lnTo>
                  <a:lnTo>
                    <a:pt x="34" y="144"/>
                  </a:lnTo>
                  <a:lnTo>
                    <a:pt x="43" y="140"/>
                  </a:lnTo>
                  <a:lnTo>
                    <a:pt x="52" y="140"/>
                  </a:lnTo>
                  <a:lnTo>
                    <a:pt x="65" y="142"/>
                  </a:lnTo>
                  <a:lnTo>
                    <a:pt x="79" y="148"/>
                  </a:lnTo>
                  <a:lnTo>
                    <a:pt x="93" y="157"/>
                  </a:lnTo>
                  <a:lnTo>
                    <a:pt x="108" y="168"/>
                  </a:lnTo>
                  <a:lnTo>
                    <a:pt x="124" y="178"/>
                  </a:lnTo>
                  <a:lnTo>
                    <a:pt x="127" y="184"/>
                  </a:lnTo>
                  <a:lnTo>
                    <a:pt x="134" y="188"/>
                  </a:lnTo>
                  <a:lnTo>
                    <a:pt x="146" y="197"/>
                  </a:lnTo>
                  <a:lnTo>
                    <a:pt x="160" y="206"/>
                  </a:lnTo>
                  <a:lnTo>
                    <a:pt x="172" y="211"/>
                  </a:lnTo>
                  <a:lnTo>
                    <a:pt x="184" y="217"/>
                  </a:lnTo>
                  <a:lnTo>
                    <a:pt x="196" y="219"/>
                  </a:lnTo>
                  <a:lnTo>
                    <a:pt x="209" y="220"/>
                  </a:lnTo>
                  <a:lnTo>
                    <a:pt x="221" y="219"/>
                  </a:lnTo>
                  <a:lnTo>
                    <a:pt x="231" y="217"/>
                  </a:lnTo>
                  <a:lnTo>
                    <a:pt x="240" y="213"/>
                  </a:lnTo>
                  <a:lnTo>
                    <a:pt x="250" y="206"/>
                  </a:lnTo>
                  <a:lnTo>
                    <a:pt x="257" y="198"/>
                  </a:lnTo>
                  <a:lnTo>
                    <a:pt x="264" y="191"/>
                  </a:lnTo>
                  <a:lnTo>
                    <a:pt x="269" y="180"/>
                  </a:lnTo>
                  <a:lnTo>
                    <a:pt x="272" y="168"/>
                  </a:lnTo>
                  <a:lnTo>
                    <a:pt x="274" y="155"/>
                  </a:lnTo>
                  <a:lnTo>
                    <a:pt x="274" y="140"/>
                  </a:lnTo>
                  <a:lnTo>
                    <a:pt x="274" y="117"/>
                  </a:lnTo>
                  <a:lnTo>
                    <a:pt x="267" y="102"/>
                  </a:lnTo>
                  <a:lnTo>
                    <a:pt x="260" y="91"/>
                  </a:lnTo>
                  <a:lnTo>
                    <a:pt x="250" y="82"/>
                  </a:lnTo>
                  <a:lnTo>
                    <a:pt x="238" y="73"/>
                  </a:lnTo>
                  <a:lnTo>
                    <a:pt x="228" y="67"/>
                  </a:lnTo>
                  <a:lnTo>
                    <a:pt x="215" y="66"/>
                  </a:lnTo>
                  <a:lnTo>
                    <a:pt x="205" y="64"/>
                  </a:lnTo>
                  <a:lnTo>
                    <a:pt x="195" y="64"/>
                  </a:lnTo>
                  <a:lnTo>
                    <a:pt x="184" y="67"/>
                  </a:lnTo>
                  <a:lnTo>
                    <a:pt x="174" y="73"/>
                  </a:lnTo>
                  <a:lnTo>
                    <a:pt x="164" y="78"/>
                  </a:lnTo>
                  <a:lnTo>
                    <a:pt x="153" y="89"/>
                  </a:lnTo>
                  <a:lnTo>
                    <a:pt x="148" y="106"/>
                  </a:lnTo>
                  <a:lnTo>
                    <a:pt x="148" y="120"/>
                  </a:lnTo>
                  <a:lnTo>
                    <a:pt x="152" y="135"/>
                  </a:lnTo>
                  <a:lnTo>
                    <a:pt x="153" y="146"/>
                  </a:lnTo>
                  <a:lnTo>
                    <a:pt x="157" y="157"/>
                  </a:lnTo>
                  <a:lnTo>
                    <a:pt x="155" y="158"/>
                  </a:lnTo>
                  <a:lnTo>
                    <a:pt x="153" y="162"/>
                  </a:lnTo>
                  <a:lnTo>
                    <a:pt x="152" y="164"/>
                  </a:lnTo>
                  <a:lnTo>
                    <a:pt x="148" y="164"/>
                  </a:lnTo>
                  <a:lnTo>
                    <a:pt x="143" y="164"/>
                  </a:lnTo>
                  <a:lnTo>
                    <a:pt x="136" y="162"/>
                  </a:lnTo>
                  <a:lnTo>
                    <a:pt x="129" y="160"/>
                  </a:lnTo>
                  <a:lnTo>
                    <a:pt x="124" y="157"/>
                  </a:lnTo>
                  <a:lnTo>
                    <a:pt x="121" y="153"/>
                  </a:lnTo>
                  <a:lnTo>
                    <a:pt x="110" y="137"/>
                  </a:lnTo>
                  <a:lnTo>
                    <a:pt x="105" y="120"/>
                  </a:lnTo>
                  <a:lnTo>
                    <a:pt x="98" y="104"/>
                  </a:lnTo>
                  <a:lnTo>
                    <a:pt x="91" y="87"/>
                  </a:lnTo>
                  <a:lnTo>
                    <a:pt x="83" y="86"/>
                  </a:lnTo>
                  <a:lnTo>
                    <a:pt x="76" y="84"/>
                  </a:lnTo>
                  <a:lnTo>
                    <a:pt x="62" y="80"/>
                  </a:lnTo>
                  <a:lnTo>
                    <a:pt x="43" y="73"/>
                  </a:lnTo>
                  <a:lnTo>
                    <a:pt x="36" y="69"/>
                  </a:lnTo>
                  <a:lnTo>
                    <a:pt x="27" y="60"/>
                  </a:lnTo>
                  <a:lnTo>
                    <a:pt x="21" y="51"/>
                  </a:lnTo>
                  <a:lnTo>
                    <a:pt x="15" y="44"/>
                  </a:lnTo>
                  <a:lnTo>
                    <a:pt x="10" y="35"/>
                  </a:lnTo>
                  <a:lnTo>
                    <a:pt x="5" y="20"/>
                  </a:lnTo>
                  <a:lnTo>
                    <a:pt x="3" y="15"/>
                  </a:lnTo>
                  <a:lnTo>
                    <a:pt x="3" y="9"/>
                  </a:lnTo>
                  <a:lnTo>
                    <a:pt x="3" y="7"/>
                  </a:lnTo>
                  <a:lnTo>
                    <a:pt x="5" y="6"/>
                  </a:lnTo>
                  <a:lnTo>
                    <a:pt x="7" y="6"/>
                  </a:lnTo>
                  <a:lnTo>
                    <a:pt x="8" y="6"/>
                  </a:lnTo>
                  <a:lnTo>
                    <a:pt x="17" y="9"/>
                  </a:lnTo>
                  <a:lnTo>
                    <a:pt x="22" y="13"/>
                  </a:lnTo>
                  <a:lnTo>
                    <a:pt x="31" y="16"/>
                  </a:lnTo>
                  <a:lnTo>
                    <a:pt x="38" y="16"/>
                  </a:lnTo>
                  <a:lnTo>
                    <a:pt x="48" y="22"/>
                  </a:lnTo>
                  <a:lnTo>
                    <a:pt x="60" y="24"/>
                  </a:lnTo>
                  <a:lnTo>
                    <a:pt x="71" y="24"/>
                  </a:lnTo>
                  <a:lnTo>
                    <a:pt x="81" y="24"/>
                  </a:lnTo>
                  <a:lnTo>
                    <a:pt x="98" y="22"/>
                  </a:lnTo>
                  <a:lnTo>
                    <a:pt x="115" y="20"/>
                  </a:lnTo>
                  <a:lnTo>
                    <a:pt x="134" y="16"/>
                  </a:lnTo>
                  <a:lnTo>
                    <a:pt x="152" y="9"/>
                  </a:lnTo>
                  <a:lnTo>
                    <a:pt x="160" y="4"/>
                  </a:lnTo>
                  <a:lnTo>
                    <a:pt x="171" y="2"/>
                  </a:lnTo>
                  <a:lnTo>
                    <a:pt x="181" y="0"/>
                  </a:lnTo>
                  <a:lnTo>
                    <a:pt x="190" y="0"/>
                  </a:lnTo>
                  <a:lnTo>
                    <a:pt x="210" y="0"/>
                  </a:lnTo>
                  <a:lnTo>
                    <a:pt x="231" y="4"/>
                  </a:lnTo>
                  <a:lnTo>
                    <a:pt x="266" y="15"/>
                  </a:lnTo>
                  <a:lnTo>
                    <a:pt x="291" y="22"/>
                  </a:lnTo>
                  <a:lnTo>
                    <a:pt x="303" y="13"/>
                  </a:lnTo>
                  <a:lnTo>
                    <a:pt x="316" y="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7" name="Freeform 30"/>
            <p:cNvSpPr>
              <a:spLocks/>
            </p:cNvSpPr>
            <p:nvPr/>
          </p:nvSpPr>
          <p:spPr bwMode="auto">
            <a:xfrm rot="-5400000">
              <a:off x="342" y="1265"/>
              <a:ext cx="339" cy="132"/>
            </a:xfrm>
            <a:custGeom>
              <a:avLst/>
              <a:gdLst>
                <a:gd name="T0" fmla="*/ 7 w 588"/>
                <a:gd name="T1" fmla="*/ 0 h 264"/>
                <a:gd name="T2" fmla="*/ 7 w 588"/>
                <a:gd name="T3" fmla="*/ 1 h 264"/>
                <a:gd name="T4" fmla="*/ 6 w 588"/>
                <a:gd name="T5" fmla="*/ 1 h 264"/>
                <a:gd name="T6" fmla="*/ 5 w 588"/>
                <a:gd name="T7" fmla="*/ 1 h 264"/>
                <a:gd name="T8" fmla="*/ 5 w 588"/>
                <a:gd name="T9" fmla="*/ 1 h 264"/>
                <a:gd name="T10" fmla="*/ 4 w 588"/>
                <a:gd name="T11" fmla="*/ 1 h 264"/>
                <a:gd name="T12" fmla="*/ 3 w 588"/>
                <a:gd name="T13" fmla="*/ 1 h 264"/>
                <a:gd name="T14" fmla="*/ 3 w 588"/>
                <a:gd name="T15" fmla="*/ 1 h 264"/>
                <a:gd name="T16" fmla="*/ 4 w 588"/>
                <a:gd name="T17" fmla="*/ 1 h 264"/>
                <a:gd name="T18" fmla="*/ 4 w 588"/>
                <a:gd name="T19" fmla="*/ 1 h 264"/>
                <a:gd name="T20" fmla="*/ 4 w 588"/>
                <a:gd name="T21" fmla="*/ 1 h 264"/>
                <a:gd name="T22" fmla="*/ 5 w 588"/>
                <a:gd name="T23" fmla="*/ 1 h 264"/>
                <a:gd name="T24" fmla="*/ 5 w 588"/>
                <a:gd name="T25" fmla="*/ 1 h 264"/>
                <a:gd name="T26" fmla="*/ 5 w 588"/>
                <a:gd name="T27" fmla="*/ 1 h 264"/>
                <a:gd name="T28" fmla="*/ 5 w 588"/>
                <a:gd name="T29" fmla="*/ 1 h 264"/>
                <a:gd name="T30" fmla="*/ 5 w 588"/>
                <a:gd name="T31" fmla="*/ 1 h 264"/>
                <a:gd name="T32" fmla="*/ 5 w 588"/>
                <a:gd name="T33" fmla="*/ 1 h 264"/>
                <a:gd name="T34" fmla="*/ 6 w 588"/>
                <a:gd name="T35" fmla="*/ 1 h 264"/>
                <a:gd name="T36" fmla="*/ 6 w 588"/>
                <a:gd name="T37" fmla="*/ 1 h 264"/>
                <a:gd name="T38" fmla="*/ 6 w 588"/>
                <a:gd name="T39" fmla="*/ 1 h 264"/>
                <a:gd name="T40" fmla="*/ 7 w 588"/>
                <a:gd name="T41" fmla="*/ 1 h 264"/>
                <a:gd name="T42" fmla="*/ 7 w 588"/>
                <a:gd name="T43" fmla="*/ 1 h 264"/>
                <a:gd name="T44" fmla="*/ 6 w 588"/>
                <a:gd name="T45" fmla="*/ 1 h 264"/>
                <a:gd name="T46" fmla="*/ 6 w 588"/>
                <a:gd name="T47" fmla="*/ 1 h 264"/>
                <a:gd name="T48" fmla="*/ 5 w 588"/>
                <a:gd name="T49" fmla="*/ 1 h 264"/>
                <a:gd name="T50" fmla="*/ 4 w 588"/>
                <a:gd name="T51" fmla="*/ 1 h 264"/>
                <a:gd name="T52" fmla="*/ 2 w 588"/>
                <a:gd name="T53" fmla="*/ 1 h 264"/>
                <a:gd name="T54" fmla="*/ 1 w 588"/>
                <a:gd name="T55" fmla="*/ 1 h 264"/>
                <a:gd name="T56" fmla="*/ 1 w 588"/>
                <a:gd name="T57" fmla="*/ 1 h 264"/>
                <a:gd name="T58" fmla="*/ 1 w 588"/>
                <a:gd name="T59" fmla="*/ 1 h 264"/>
                <a:gd name="T60" fmla="*/ 0 w 588"/>
                <a:gd name="T61" fmla="*/ 1 h 264"/>
                <a:gd name="T62" fmla="*/ 5 w 588"/>
                <a:gd name="T63" fmla="*/ 1 h 264"/>
                <a:gd name="T64" fmla="*/ 5 w 588"/>
                <a:gd name="T65" fmla="*/ 1 h 264"/>
                <a:gd name="T66" fmla="*/ 4 w 588"/>
                <a:gd name="T67" fmla="*/ 1 h 264"/>
                <a:gd name="T68" fmla="*/ 4 w 588"/>
                <a:gd name="T69" fmla="*/ 1 h 264"/>
                <a:gd name="T70" fmla="*/ 3 w 588"/>
                <a:gd name="T71" fmla="*/ 1 h 264"/>
                <a:gd name="T72" fmla="*/ 3 w 588"/>
                <a:gd name="T73" fmla="*/ 1 h 264"/>
                <a:gd name="T74" fmla="*/ 3 w 588"/>
                <a:gd name="T75" fmla="*/ 1 h 264"/>
                <a:gd name="T76" fmla="*/ 3 w 588"/>
                <a:gd name="T77" fmla="*/ 1 h 264"/>
                <a:gd name="T78" fmla="*/ 3 w 588"/>
                <a:gd name="T79" fmla="*/ 1 h 264"/>
                <a:gd name="T80" fmla="*/ 3 w 588"/>
                <a:gd name="T81" fmla="*/ 1 h 264"/>
                <a:gd name="T82" fmla="*/ 3 w 588"/>
                <a:gd name="T83" fmla="*/ 1 h 264"/>
                <a:gd name="T84" fmla="*/ 2 w 588"/>
                <a:gd name="T85" fmla="*/ 1 h 264"/>
                <a:gd name="T86" fmla="*/ 2 w 588"/>
                <a:gd name="T87" fmla="*/ 1 h 264"/>
                <a:gd name="T88" fmla="*/ 2 w 588"/>
                <a:gd name="T89" fmla="*/ 1 h 264"/>
                <a:gd name="T90" fmla="*/ 2 w 588"/>
                <a:gd name="T91" fmla="*/ 1 h 264"/>
                <a:gd name="T92" fmla="*/ 2 w 588"/>
                <a:gd name="T93" fmla="*/ 1 h 264"/>
                <a:gd name="T94" fmla="*/ 1 w 588"/>
                <a:gd name="T95" fmla="*/ 1 h 264"/>
                <a:gd name="T96" fmla="*/ 1 w 588"/>
                <a:gd name="T97" fmla="*/ 1 h 264"/>
                <a:gd name="T98" fmla="*/ 1 w 588"/>
                <a:gd name="T99" fmla="*/ 1 h 264"/>
                <a:gd name="T100" fmla="*/ 1 w 588"/>
                <a:gd name="T101" fmla="*/ 1 h 264"/>
                <a:gd name="T102" fmla="*/ 1 w 588"/>
                <a:gd name="T103" fmla="*/ 1 h 264"/>
                <a:gd name="T104" fmla="*/ 2 w 588"/>
                <a:gd name="T105" fmla="*/ 1 h 264"/>
                <a:gd name="T106" fmla="*/ 3 w 588"/>
                <a:gd name="T107" fmla="*/ 1 h 264"/>
                <a:gd name="T108" fmla="*/ 5 w 588"/>
                <a:gd name="T109" fmla="*/ 1 h 2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264"/>
                <a:gd name="T167" fmla="*/ 588 w 588"/>
                <a:gd name="T168" fmla="*/ 264 h 2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264">
                  <a:moveTo>
                    <a:pt x="426" y="264"/>
                  </a:moveTo>
                  <a:lnTo>
                    <a:pt x="549" y="264"/>
                  </a:lnTo>
                  <a:lnTo>
                    <a:pt x="588" y="211"/>
                  </a:lnTo>
                  <a:lnTo>
                    <a:pt x="588" y="0"/>
                  </a:lnTo>
                  <a:lnTo>
                    <a:pt x="580" y="7"/>
                  </a:lnTo>
                  <a:lnTo>
                    <a:pt x="573" y="15"/>
                  </a:lnTo>
                  <a:lnTo>
                    <a:pt x="569" y="18"/>
                  </a:lnTo>
                  <a:lnTo>
                    <a:pt x="566" y="20"/>
                  </a:lnTo>
                  <a:lnTo>
                    <a:pt x="562" y="22"/>
                  </a:lnTo>
                  <a:lnTo>
                    <a:pt x="557" y="22"/>
                  </a:lnTo>
                  <a:lnTo>
                    <a:pt x="545" y="16"/>
                  </a:lnTo>
                  <a:lnTo>
                    <a:pt x="526" y="9"/>
                  </a:lnTo>
                  <a:lnTo>
                    <a:pt x="507" y="6"/>
                  </a:lnTo>
                  <a:lnTo>
                    <a:pt x="480" y="2"/>
                  </a:lnTo>
                  <a:lnTo>
                    <a:pt x="454" y="0"/>
                  </a:lnTo>
                  <a:lnTo>
                    <a:pt x="436" y="2"/>
                  </a:lnTo>
                  <a:lnTo>
                    <a:pt x="414" y="9"/>
                  </a:lnTo>
                  <a:lnTo>
                    <a:pt x="395" y="16"/>
                  </a:lnTo>
                  <a:lnTo>
                    <a:pt x="386" y="20"/>
                  </a:lnTo>
                  <a:lnTo>
                    <a:pt x="378" y="20"/>
                  </a:lnTo>
                  <a:lnTo>
                    <a:pt x="366" y="22"/>
                  </a:lnTo>
                  <a:lnTo>
                    <a:pt x="352" y="20"/>
                  </a:lnTo>
                  <a:lnTo>
                    <a:pt x="329" y="18"/>
                  </a:lnTo>
                  <a:lnTo>
                    <a:pt x="307" y="15"/>
                  </a:lnTo>
                  <a:lnTo>
                    <a:pt x="293" y="7"/>
                  </a:lnTo>
                  <a:lnTo>
                    <a:pt x="281" y="4"/>
                  </a:lnTo>
                  <a:lnTo>
                    <a:pt x="276" y="7"/>
                  </a:lnTo>
                  <a:lnTo>
                    <a:pt x="274" y="11"/>
                  </a:lnTo>
                  <a:lnTo>
                    <a:pt x="272" y="13"/>
                  </a:lnTo>
                  <a:lnTo>
                    <a:pt x="272" y="16"/>
                  </a:lnTo>
                  <a:lnTo>
                    <a:pt x="279" y="33"/>
                  </a:lnTo>
                  <a:lnTo>
                    <a:pt x="283" y="42"/>
                  </a:lnTo>
                  <a:lnTo>
                    <a:pt x="288" y="49"/>
                  </a:lnTo>
                  <a:lnTo>
                    <a:pt x="297" y="60"/>
                  </a:lnTo>
                  <a:lnTo>
                    <a:pt x="302" y="67"/>
                  </a:lnTo>
                  <a:lnTo>
                    <a:pt x="307" y="73"/>
                  </a:lnTo>
                  <a:lnTo>
                    <a:pt x="316" y="77"/>
                  </a:lnTo>
                  <a:lnTo>
                    <a:pt x="322" y="80"/>
                  </a:lnTo>
                  <a:lnTo>
                    <a:pt x="331" y="84"/>
                  </a:lnTo>
                  <a:lnTo>
                    <a:pt x="341" y="86"/>
                  </a:lnTo>
                  <a:lnTo>
                    <a:pt x="352" y="87"/>
                  </a:lnTo>
                  <a:lnTo>
                    <a:pt x="362" y="87"/>
                  </a:lnTo>
                  <a:lnTo>
                    <a:pt x="366" y="91"/>
                  </a:lnTo>
                  <a:lnTo>
                    <a:pt x="367" y="102"/>
                  </a:lnTo>
                  <a:lnTo>
                    <a:pt x="373" y="120"/>
                  </a:lnTo>
                  <a:lnTo>
                    <a:pt x="376" y="129"/>
                  </a:lnTo>
                  <a:lnTo>
                    <a:pt x="383" y="140"/>
                  </a:lnTo>
                  <a:lnTo>
                    <a:pt x="390" y="149"/>
                  </a:lnTo>
                  <a:lnTo>
                    <a:pt x="402" y="157"/>
                  </a:lnTo>
                  <a:lnTo>
                    <a:pt x="410" y="162"/>
                  </a:lnTo>
                  <a:lnTo>
                    <a:pt x="416" y="166"/>
                  </a:lnTo>
                  <a:lnTo>
                    <a:pt x="421" y="166"/>
                  </a:lnTo>
                  <a:lnTo>
                    <a:pt x="426" y="168"/>
                  </a:lnTo>
                  <a:lnTo>
                    <a:pt x="428" y="166"/>
                  </a:lnTo>
                  <a:lnTo>
                    <a:pt x="429" y="164"/>
                  </a:lnTo>
                  <a:lnTo>
                    <a:pt x="431" y="160"/>
                  </a:lnTo>
                  <a:lnTo>
                    <a:pt x="431" y="153"/>
                  </a:lnTo>
                  <a:lnTo>
                    <a:pt x="431" y="151"/>
                  </a:lnTo>
                  <a:lnTo>
                    <a:pt x="429" y="144"/>
                  </a:lnTo>
                  <a:lnTo>
                    <a:pt x="424" y="133"/>
                  </a:lnTo>
                  <a:lnTo>
                    <a:pt x="421" y="124"/>
                  </a:lnTo>
                  <a:lnTo>
                    <a:pt x="419" y="115"/>
                  </a:lnTo>
                  <a:lnTo>
                    <a:pt x="419" y="107"/>
                  </a:lnTo>
                  <a:lnTo>
                    <a:pt x="421" y="100"/>
                  </a:lnTo>
                  <a:lnTo>
                    <a:pt x="423" y="93"/>
                  </a:lnTo>
                  <a:lnTo>
                    <a:pt x="424" y="87"/>
                  </a:lnTo>
                  <a:lnTo>
                    <a:pt x="428" y="84"/>
                  </a:lnTo>
                  <a:lnTo>
                    <a:pt x="433" y="78"/>
                  </a:lnTo>
                  <a:lnTo>
                    <a:pt x="436" y="75"/>
                  </a:lnTo>
                  <a:lnTo>
                    <a:pt x="448" y="71"/>
                  </a:lnTo>
                  <a:lnTo>
                    <a:pt x="459" y="67"/>
                  </a:lnTo>
                  <a:lnTo>
                    <a:pt x="471" y="66"/>
                  </a:lnTo>
                  <a:lnTo>
                    <a:pt x="481" y="66"/>
                  </a:lnTo>
                  <a:lnTo>
                    <a:pt x="495" y="67"/>
                  </a:lnTo>
                  <a:lnTo>
                    <a:pt x="502" y="67"/>
                  </a:lnTo>
                  <a:lnTo>
                    <a:pt x="511" y="69"/>
                  </a:lnTo>
                  <a:lnTo>
                    <a:pt x="519" y="75"/>
                  </a:lnTo>
                  <a:lnTo>
                    <a:pt x="528" y="82"/>
                  </a:lnTo>
                  <a:lnTo>
                    <a:pt x="535" y="93"/>
                  </a:lnTo>
                  <a:lnTo>
                    <a:pt x="542" y="106"/>
                  </a:lnTo>
                  <a:lnTo>
                    <a:pt x="547" y="117"/>
                  </a:lnTo>
                  <a:lnTo>
                    <a:pt x="549" y="129"/>
                  </a:lnTo>
                  <a:lnTo>
                    <a:pt x="550" y="142"/>
                  </a:lnTo>
                  <a:lnTo>
                    <a:pt x="550" y="151"/>
                  </a:lnTo>
                  <a:lnTo>
                    <a:pt x="549" y="162"/>
                  </a:lnTo>
                  <a:lnTo>
                    <a:pt x="542" y="178"/>
                  </a:lnTo>
                  <a:lnTo>
                    <a:pt x="535" y="191"/>
                  </a:lnTo>
                  <a:lnTo>
                    <a:pt x="528" y="202"/>
                  </a:lnTo>
                  <a:lnTo>
                    <a:pt x="519" y="209"/>
                  </a:lnTo>
                  <a:lnTo>
                    <a:pt x="514" y="213"/>
                  </a:lnTo>
                  <a:lnTo>
                    <a:pt x="509" y="217"/>
                  </a:lnTo>
                  <a:lnTo>
                    <a:pt x="502" y="219"/>
                  </a:lnTo>
                  <a:lnTo>
                    <a:pt x="497" y="220"/>
                  </a:lnTo>
                  <a:lnTo>
                    <a:pt x="478" y="222"/>
                  </a:lnTo>
                  <a:lnTo>
                    <a:pt x="462" y="220"/>
                  </a:lnTo>
                  <a:lnTo>
                    <a:pt x="447" y="215"/>
                  </a:lnTo>
                  <a:lnTo>
                    <a:pt x="438" y="211"/>
                  </a:lnTo>
                  <a:lnTo>
                    <a:pt x="433" y="208"/>
                  </a:lnTo>
                  <a:lnTo>
                    <a:pt x="424" y="200"/>
                  </a:lnTo>
                  <a:lnTo>
                    <a:pt x="386" y="177"/>
                  </a:lnTo>
                  <a:lnTo>
                    <a:pt x="348" y="148"/>
                  </a:lnTo>
                  <a:lnTo>
                    <a:pt x="307" y="117"/>
                  </a:lnTo>
                  <a:lnTo>
                    <a:pt x="266" y="87"/>
                  </a:lnTo>
                  <a:lnTo>
                    <a:pt x="224" y="58"/>
                  </a:lnTo>
                  <a:lnTo>
                    <a:pt x="184" y="35"/>
                  </a:lnTo>
                  <a:lnTo>
                    <a:pt x="167" y="26"/>
                  </a:lnTo>
                  <a:lnTo>
                    <a:pt x="148" y="16"/>
                  </a:lnTo>
                  <a:lnTo>
                    <a:pt x="133" y="11"/>
                  </a:lnTo>
                  <a:lnTo>
                    <a:pt x="117" y="6"/>
                  </a:lnTo>
                  <a:lnTo>
                    <a:pt x="98" y="6"/>
                  </a:lnTo>
                  <a:lnTo>
                    <a:pt x="79" y="9"/>
                  </a:lnTo>
                  <a:lnTo>
                    <a:pt x="69" y="11"/>
                  </a:lnTo>
                  <a:lnTo>
                    <a:pt x="59" y="16"/>
                  </a:lnTo>
                  <a:lnTo>
                    <a:pt x="48" y="24"/>
                  </a:lnTo>
                  <a:lnTo>
                    <a:pt x="38" y="33"/>
                  </a:lnTo>
                  <a:lnTo>
                    <a:pt x="29" y="42"/>
                  </a:lnTo>
                  <a:lnTo>
                    <a:pt x="22" y="53"/>
                  </a:lnTo>
                  <a:lnTo>
                    <a:pt x="14" y="64"/>
                  </a:lnTo>
                  <a:lnTo>
                    <a:pt x="8" y="77"/>
                  </a:lnTo>
                  <a:lnTo>
                    <a:pt x="5" y="84"/>
                  </a:lnTo>
                  <a:lnTo>
                    <a:pt x="0" y="89"/>
                  </a:lnTo>
                  <a:lnTo>
                    <a:pt x="0" y="189"/>
                  </a:lnTo>
                  <a:lnTo>
                    <a:pt x="57" y="264"/>
                  </a:lnTo>
                  <a:lnTo>
                    <a:pt x="388" y="264"/>
                  </a:lnTo>
                  <a:lnTo>
                    <a:pt x="388" y="259"/>
                  </a:lnTo>
                  <a:lnTo>
                    <a:pt x="385" y="255"/>
                  </a:lnTo>
                  <a:lnTo>
                    <a:pt x="379" y="251"/>
                  </a:lnTo>
                  <a:lnTo>
                    <a:pt x="376" y="249"/>
                  </a:lnTo>
                  <a:lnTo>
                    <a:pt x="373" y="246"/>
                  </a:lnTo>
                  <a:lnTo>
                    <a:pt x="369" y="244"/>
                  </a:lnTo>
                  <a:lnTo>
                    <a:pt x="355" y="239"/>
                  </a:lnTo>
                  <a:lnTo>
                    <a:pt x="343" y="237"/>
                  </a:lnTo>
                  <a:lnTo>
                    <a:pt x="331" y="239"/>
                  </a:lnTo>
                  <a:lnTo>
                    <a:pt x="321" y="242"/>
                  </a:lnTo>
                  <a:lnTo>
                    <a:pt x="319" y="240"/>
                  </a:lnTo>
                  <a:lnTo>
                    <a:pt x="316" y="239"/>
                  </a:lnTo>
                  <a:lnTo>
                    <a:pt x="312" y="228"/>
                  </a:lnTo>
                  <a:lnTo>
                    <a:pt x="307" y="217"/>
                  </a:lnTo>
                  <a:lnTo>
                    <a:pt x="304" y="211"/>
                  </a:lnTo>
                  <a:lnTo>
                    <a:pt x="298" y="206"/>
                  </a:lnTo>
                  <a:lnTo>
                    <a:pt x="293" y="202"/>
                  </a:lnTo>
                  <a:lnTo>
                    <a:pt x="288" y="198"/>
                  </a:lnTo>
                  <a:lnTo>
                    <a:pt x="283" y="193"/>
                  </a:lnTo>
                  <a:lnTo>
                    <a:pt x="278" y="191"/>
                  </a:lnTo>
                  <a:lnTo>
                    <a:pt x="271" y="189"/>
                  </a:lnTo>
                  <a:lnTo>
                    <a:pt x="266" y="189"/>
                  </a:lnTo>
                  <a:lnTo>
                    <a:pt x="264" y="191"/>
                  </a:lnTo>
                  <a:lnTo>
                    <a:pt x="260" y="193"/>
                  </a:lnTo>
                  <a:lnTo>
                    <a:pt x="260" y="208"/>
                  </a:lnTo>
                  <a:lnTo>
                    <a:pt x="266" y="219"/>
                  </a:lnTo>
                  <a:lnTo>
                    <a:pt x="269" y="229"/>
                  </a:lnTo>
                  <a:lnTo>
                    <a:pt x="267" y="233"/>
                  </a:lnTo>
                  <a:lnTo>
                    <a:pt x="267" y="237"/>
                  </a:lnTo>
                  <a:lnTo>
                    <a:pt x="262" y="242"/>
                  </a:lnTo>
                  <a:lnTo>
                    <a:pt x="257" y="246"/>
                  </a:lnTo>
                  <a:lnTo>
                    <a:pt x="250" y="248"/>
                  </a:lnTo>
                  <a:lnTo>
                    <a:pt x="243" y="248"/>
                  </a:lnTo>
                  <a:lnTo>
                    <a:pt x="238" y="246"/>
                  </a:lnTo>
                  <a:lnTo>
                    <a:pt x="231" y="244"/>
                  </a:lnTo>
                  <a:lnTo>
                    <a:pt x="226" y="240"/>
                  </a:lnTo>
                  <a:lnTo>
                    <a:pt x="221" y="235"/>
                  </a:lnTo>
                  <a:lnTo>
                    <a:pt x="224" y="224"/>
                  </a:lnTo>
                  <a:lnTo>
                    <a:pt x="226" y="215"/>
                  </a:lnTo>
                  <a:lnTo>
                    <a:pt x="228" y="208"/>
                  </a:lnTo>
                  <a:lnTo>
                    <a:pt x="228" y="198"/>
                  </a:lnTo>
                  <a:lnTo>
                    <a:pt x="226" y="184"/>
                  </a:lnTo>
                  <a:lnTo>
                    <a:pt x="221" y="164"/>
                  </a:lnTo>
                  <a:lnTo>
                    <a:pt x="212" y="153"/>
                  </a:lnTo>
                  <a:lnTo>
                    <a:pt x="203" y="142"/>
                  </a:lnTo>
                  <a:lnTo>
                    <a:pt x="198" y="137"/>
                  </a:lnTo>
                  <a:lnTo>
                    <a:pt x="193" y="133"/>
                  </a:lnTo>
                  <a:lnTo>
                    <a:pt x="188" y="131"/>
                  </a:lnTo>
                  <a:lnTo>
                    <a:pt x="181" y="129"/>
                  </a:lnTo>
                  <a:lnTo>
                    <a:pt x="178" y="126"/>
                  </a:lnTo>
                  <a:lnTo>
                    <a:pt x="172" y="124"/>
                  </a:lnTo>
                  <a:lnTo>
                    <a:pt x="167" y="128"/>
                  </a:lnTo>
                  <a:lnTo>
                    <a:pt x="165" y="133"/>
                  </a:lnTo>
                  <a:lnTo>
                    <a:pt x="165" y="138"/>
                  </a:lnTo>
                  <a:lnTo>
                    <a:pt x="169" y="148"/>
                  </a:lnTo>
                  <a:lnTo>
                    <a:pt x="172" y="157"/>
                  </a:lnTo>
                  <a:lnTo>
                    <a:pt x="174" y="168"/>
                  </a:lnTo>
                  <a:lnTo>
                    <a:pt x="174" y="180"/>
                  </a:lnTo>
                  <a:lnTo>
                    <a:pt x="167" y="195"/>
                  </a:lnTo>
                  <a:lnTo>
                    <a:pt x="160" y="206"/>
                  </a:lnTo>
                  <a:lnTo>
                    <a:pt x="155" y="211"/>
                  </a:lnTo>
                  <a:lnTo>
                    <a:pt x="148" y="215"/>
                  </a:lnTo>
                  <a:lnTo>
                    <a:pt x="141" y="219"/>
                  </a:lnTo>
                  <a:lnTo>
                    <a:pt x="133" y="220"/>
                  </a:lnTo>
                  <a:lnTo>
                    <a:pt x="121" y="222"/>
                  </a:lnTo>
                  <a:lnTo>
                    <a:pt x="110" y="222"/>
                  </a:lnTo>
                  <a:lnTo>
                    <a:pt x="98" y="220"/>
                  </a:lnTo>
                  <a:lnTo>
                    <a:pt x="86" y="219"/>
                  </a:lnTo>
                  <a:lnTo>
                    <a:pt x="79" y="215"/>
                  </a:lnTo>
                  <a:lnTo>
                    <a:pt x="71" y="206"/>
                  </a:lnTo>
                  <a:lnTo>
                    <a:pt x="62" y="197"/>
                  </a:lnTo>
                  <a:lnTo>
                    <a:pt x="57" y="184"/>
                  </a:lnTo>
                  <a:lnTo>
                    <a:pt x="52" y="173"/>
                  </a:lnTo>
                  <a:lnTo>
                    <a:pt x="50" y="160"/>
                  </a:lnTo>
                  <a:lnTo>
                    <a:pt x="48" y="146"/>
                  </a:lnTo>
                  <a:lnTo>
                    <a:pt x="48" y="133"/>
                  </a:lnTo>
                  <a:lnTo>
                    <a:pt x="52" y="120"/>
                  </a:lnTo>
                  <a:lnTo>
                    <a:pt x="55" y="109"/>
                  </a:lnTo>
                  <a:lnTo>
                    <a:pt x="60" y="97"/>
                  </a:lnTo>
                  <a:lnTo>
                    <a:pt x="67" y="87"/>
                  </a:lnTo>
                  <a:lnTo>
                    <a:pt x="74" y="78"/>
                  </a:lnTo>
                  <a:lnTo>
                    <a:pt x="83" y="73"/>
                  </a:lnTo>
                  <a:lnTo>
                    <a:pt x="93" y="67"/>
                  </a:lnTo>
                  <a:lnTo>
                    <a:pt x="105" y="66"/>
                  </a:lnTo>
                  <a:lnTo>
                    <a:pt x="117" y="66"/>
                  </a:lnTo>
                  <a:lnTo>
                    <a:pt x="124" y="66"/>
                  </a:lnTo>
                  <a:lnTo>
                    <a:pt x="131" y="66"/>
                  </a:lnTo>
                  <a:lnTo>
                    <a:pt x="143" y="71"/>
                  </a:lnTo>
                  <a:lnTo>
                    <a:pt x="162" y="80"/>
                  </a:lnTo>
                  <a:lnTo>
                    <a:pt x="221" y="120"/>
                  </a:lnTo>
                  <a:lnTo>
                    <a:pt x="286" y="166"/>
                  </a:lnTo>
                  <a:lnTo>
                    <a:pt x="354" y="211"/>
                  </a:lnTo>
                  <a:lnTo>
                    <a:pt x="416" y="253"/>
                  </a:lnTo>
                  <a:lnTo>
                    <a:pt x="426"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8" name="Freeform 31"/>
            <p:cNvSpPr>
              <a:spLocks/>
            </p:cNvSpPr>
            <p:nvPr/>
          </p:nvSpPr>
          <p:spPr bwMode="auto">
            <a:xfrm rot="-5400000">
              <a:off x="474" y="1265"/>
              <a:ext cx="339" cy="131"/>
            </a:xfrm>
            <a:custGeom>
              <a:avLst/>
              <a:gdLst>
                <a:gd name="T0" fmla="*/ 7 w 588"/>
                <a:gd name="T1" fmla="*/ 1 h 262"/>
                <a:gd name="T2" fmla="*/ 7 w 588"/>
                <a:gd name="T3" fmla="*/ 1 h 262"/>
                <a:gd name="T4" fmla="*/ 6 w 588"/>
                <a:gd name="T5" fmla="*/ 1 h 262"/>
                <a:gd name="T6" fmla="*/ 5 w 588"/>
                <a:gd name="T7" fmla="*/ 1 h 262"/>
                <a:gd name="T8" fmla="*/ 4 w 588"/>
                <a:gd name="T9" fmla="*/ 1 h 262"/>
                <a:gd name="T10" fmla="*/ 3 w 588"/>
                <a:gd name="T11" fmla="*/ 1 h 262"/>
                <a:gd name="T12" fmla="*/ 3 w 588"/>
                <a:gd name="T13" fmla="*/ 1 h 262"/>
                <a:gd name="T14" fmla="*/ 3 w 588"/>
                <a:gd name="T15" fmla="*/ 1 h 262"/>
                <a:gd name="T16" fmla="*/ 4 w 588"/>
                <a:gd name="T17" fmla="*/ 1 h 262"/>
                <a:gd name="T18" fmla="*/ 4 w 588"/>
                <a:gd name="T19" fmla="*/ 1 h 262"/>
                <a:gd name="T20" fmla="*/ 4 w 588"/>
                <a:gd name="T21" fmla="*/ 1 h 262"/>
                <a:gd name="T22" fmla="*/ 5 w 588"/>
                <a:gd name="T23" fmla="*/ 1 h 262"/>
                <a:gd name="T24" fmla="*/ 5 w 588"/>
                <a:gd name="T25" fmla="*/ 1 h 262"/>
                <a:gd name="T26" fmla="*/ 5 w 588"/>
                <a:gd name="T27" fmla="*/ 1 h 262"/>
                <a:gd name="T28" fmla="*/ 5 w 588"/>
                <a:gd name="T29" fmla="*/ 1 h 262"/>
                <a:gd name="T30" fmla="*/ 5 w 588"/>
                <a:gd name="T31" fmla="*/ 1 h 262"/>
                <a:gd name="T32" fmla="*/ 5 w 588"/>
                <a:gd name="T33" fmla="*/ 1 h 262"/>
                <a:gd name="T34" fmla="*/ 6 w 588"/>
                <a:gd name="T35" fmla="*/ 1 h 262"/>
                <a:gd name="T36" fmla="*/ 6 w 588"/>
                <a:gd name="T37" fmla="*/ 1 h 262"/>
                <a:gd name="T38" fmla="*/ 7 w 588"/>
                <a:gd name="T39" fmla="*/ 1 h 262"/>
                <a:gd name="T40" fmla="*/ 7 w 588"/>
                <a:gd name="T41" fmla="*/ 1 h 262"/>
                <a:gd name="T42" fmla="*/ 6 w 588"/>
                <a:gd name="T43" fmla="*/ 1 h 262"/>
                <a:gd name="T44" fmla="*/ 6 w 588"/>
                <a:gd name="T45" fmla="*/ 1 h 262"/>
                <a:gd name="T46" fmla="*/ 5 w 588"/>
                <a:gd name="T47" fmla="*/ 1 h 262"/>
                <a:gd name="T48" fmla="*/ 4 w 588"/>
                <a:gd name="T49" fmla="*/ 1 h 262"/>
                <a:gd name="T50" fmla="*/ 2 w 588"/>
                <a:gd name="T51" fmla="*/ 1 h 262"/>
                <a:gd name="T52" fmla="*/ 1 w 588"/>
                <a:gd name="T53" fmla="*/ 1 h 262"/>
                <a:gd name="T54" fmla="*/ 1 w 588"/>
                <a:gd name="T55" fmla="*/ 1 h 262"/>
                <a:gd name="T56" fmla="*/ 1 w 588"/>
                <a:gd name="T57" fmla="*/ 1 h 262"/>
                <a:gd name="T58" fmla="*/ 0 w 588"/>
                <a:gd name="T59" fmla="*/ 1 h 262"/>
                <a:gd name="T60" fmla="*/ 5 w 588"/>
                <a:gd name="T61" fmla="*/ 1 h 262"/>
                <a:gd name="T62" fmla="*/ 5 w 588"/>
                <a:gd name="T63" fmla="*/ 1 h 262"/>
                <a:gd name="T64" fmla="*/ 4 w 588"/>
                <a:gd name="T65" fmla="*/ 1 h 262"/>
                <a:gd name="T66" fmla="*/ 4 w 588"/>
                <a:gd name="T67" fmla="*/ 1 h 262"/>
                <a:gd name="T68" fmla="*/ 3 w 588"/>
                <a:gd name="T69" fmla="*/ 1 h 262"/>
                <a:gd name="T70" fmla="*/ 3 w 588"/>
                <a:gd name="T71" fmla="*/ 1 h 262"/>
                <a:gd name="T72" fmla="*/ 3 w 588"/>
                <a:gd name="T73" fmla="*/ 1 h 262"/>
                <a:gd name="T74" fmla="*/ 3 w 588"/>
                <a:gd name="T75" fmla="*/ 1 h 262"/>
                <a:gd name="T76" fmla="*/ 3 w 588"/>
                <a:gd name="T77" fmla="*/ 1 h 262"/>
                <a:gd name="T78" fmla="*/ 3 w 588"/>
                <a:gd name="T79" fmla="*/ 1 h 262"/>
                <a:gd name="T80" fmla="*/ 3 w 588"/>
                <a:gd name="T81" fmla="*/ 1 h 262"/>
                <a:gd name="T82" fmla="*/ 2 w 588"/>
                <a:gd name="T83" fmla="*/ 1 h 262"/>
                <a:gd name="T84" fmla="*/ 2 w 588"/>
                <a:gd name="T85" fmla="*/ 1 h 262"/>
                <a:gd name="T86" fmla="*/ 2 w 588"/>
                <a:gd name="T87" fmla="*/ 1 h 262"/>
                <a:gd name="T88" fmla="*/ 2 w 588"/>
                <a:gd name="T89" fmla="*/ 1 h 262"/>
                <a:gd name="T90" fmla="*/ 2 w 588"/>
                <a:gd name="T91" fmla="*/ 1 h 262"/>
                <a:gd name="T92" fmla="*/ 2 w 588"/>
                <a:gd name="T93" fmla="*/ 1 h 262"/>
                <a:gd name="T94" fmla="*/ 1 w 588"/>
                <a:gd name="T95" fmla="*/ 1 h 262"/>
                <a:gd name="T96" fmla="*/ 1 w 588"/>
                <a:gd name="T97" fmla="*/ 1 h 262"/>
                <a:gd name="T98" fmla="*/ 1 w 588"/>
                <a:gd name="T99" fmla="*/ 1 h 262"/>
                <a:gd name="T100" fmla="*/ 1 w 588"/>
                <a:gd name="T101" fmla="*/ 1 h 262"/>
                <a:gd name="T102" fmla="*/ 1 w 588"/>
                <a:gd name="T103" fmla="*/ 1 h 262"/>
                <a:gd name="T104" fmla="*/ 2 w 588"/>
                <a:gd name="T105" fmla="*/ 1 h 262"/>
                <a:gd name="T106" fmla="*/ 4 w 588"/>
                <a:gd name="T107" fmla="*/ 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426" y="0"/>
                  </a:moveTo>
                  <a:lnTo>
                    <a:pt x="549" y="0"/>
                  </a:lnTo>
                  <a:lnTo>
                    <a:pt x="588" y="53"/>
                  </a:lnTo>
                  <a:lnTo>
                    <a:pt x="588" y="262"/>
                  </a:lnTo>
                  <a:lnTo>
                    <a:pt x="580" y="255"/>
                  </a:lnTo>
                  <a:lnTo>
                    <a:pt x="573" y="248"/>
                  </a:lnTo>
                  <a:lnTo>
                    <a:pt x="569" y="246"/>
                  </a:lnTo>
                  <a:lnTo>
                    <a:pt x="566" y="244"/>
                  </a:lnTo>
                  <a:lnTo>
                    <a:pt x="562" y="242"/>
                  </a:lnTo>
                  <a:lnTo>
                    <a:pt x="557" y="242"/>
                  </a:lnTo>
                  <a:lnTo>
                    <a:pt x="545" y="246"/>
                  </a:lnTo>
                  <a:lnTo>
                    <a:pt x="526" y="253"/>
                  </a:lnTo>
                  <a:lnTo>
                    <a:pt x="507" y="257"/>
                  </a:lnTo>
                  <a:lnTo>
                    <a:pt x="480" y="260"/>
                  </a:lnTo>
                  <a:lnTo>
                    <a:pt x="454" y="262"/>
                  </a:lnTo>
                  <a:lnTo>
                    <a:pt x="436" y="262"/>
                  </a:lnTo>
                  <a:lnTo>
                    <a:pt x="414" y="253"/>
                  </a:lnTo>
                  <a:lnTo>
                    <a:pt x="395" y="246"/>
                  </a:lnTo>
                  <a:lnTo>
                    <a:pt x="378" y="242"/>
                  </a:lnTo>
                  <a:lnTo>
                    <a:pt x="352" y="242"/>
                  </a:lnTo>
                  <a:lnTo>
                    <a:pt x="329" y="244"/>
                  </a:lnTo>
                  <a:lnTo>
                    <a:pt x="307" y="249"/>
                  </a:lnTo>
                  <a:lnTo>
                    <a:pt x="293" y="255"/>
                  </a:lnTo>
                  <a:lnTo>
                    <a:pt x="281" y="258"/>
                  </a:lnTo>
                  <a:lnTo>
                    <a:pt x="276" y="255"/>
                  </a:lnTo>
                  <a:lnTo>
                    <a:pt x="274" y="253"/>
                  </a:lnTo>
                  <a:lnTo>
                    <a:pt x="272" y="249"/>
                  </a:lnTo>
                  <a:lnTo>
                    <a:pt x="272" y="248"/>
                  </a:lnTo>
                  <a:lnTo>
                    <a:pt x="279" y="231"/>
                  </a:lnTo>
                  <a:lnTo>
                    <a:pt x="283" y="220"/>
                  </a:lnTo>
                  <a:lnTo>
                    <a:pt x="288" y="213"/>
                  </a:lnTo>
                  <a:lnTo>
                    <a:pt x="297" y="202"/>
                  </a:lnTo>
                  <a:lnTo>
                    <a:pt x="302" y="195"/>
                  </a:lnTo>
                  <a:lnTo>
                    <a:pt x="307" y="189"/>
                  </a:lnTo>
                  <a:lnTo>
                    <a:pt x="316" y="186"/>
                  </a:lnTo>
                  <a:lnTo>
                    <a:pt x="322" y="182"/>
                  </a:lnTo>
                  <a:lnTo>
                    <a:pt x="331" y="178"/>
                  </a:lnTo>
                  <a:lnTo>
                    <a:pt x="341" y="177"/>
                  </a:lnTo>
                  <a:lnTo>
                    <a:pt x="352" y="175"/>
                  </a:lnTo>
                  <a:lnTo>
                    <a:pt x="362" y="175"/>
                  </a:lnTo>
                  <a:lnTo>
                    <a:pt x="366" y="173"/>
                  </a:lnTo>
                  <a:lnTo>
                    <a:pt x="367" y="162"/>
                  </a:lnTo>
                  <a:lnTo>
                    <a:pt x="373" y="144"/>
                  </a:lnTo>
                  <a:lnTo>
                    <a:pt x="376" y="133"/>
                  </a:lnTo>
                  <a:lnTo>
                    <a:pt x="383" y="124"/>
                  </a:lnTo>
                  <a:lnTo>
                    <a:pt x="390" y="113"/>
                  </a:lnTo>
                  <a:lnTo>
                    <a:pt x="402" y="106"/>
                  </a:lnTo>
                  <a:lnTo>
                    <a:pt x="410" y="100"/>
                  </a:lnTo>
                  <a:lnTo>
                    <a:pt x="416" y="98"/>
                  </a:lnTo>
                  <a:lnTo>
                    <a:pt x="421" y="96"/>
                  </a:lnTo>
                  <a:lnTo>
                    <a:pt x="426" y="96"/>
                  </a:lnTo>
                  <a:lnTo>
                    <a:pt x="428" y="96"/>
                  </a:lnTo>
                  <a:lnTo>
                    <a:pt x="429" y="100"/>
                  </a:lnTo>
                  <a:lnTo>
                    <a:pt x="431" y="104"/>
                  </a:lnTo>
                  <a:lnTo>
                    <a:pt x="431" y="109"/>
                  </a:lnTo>
                  <a:lnTo>
                    <a:pt x="431" y="113"/>
                  </a:lnTo>
                  <a:lnTo>
                    <a:pt x="429" y="118"/>
                  </a:lnTo>
                  <a:lnTo>
                    <a:pt x="424" y="129"/>
                  </a:lnTo>
                  <a:lnTo>
                    <a:pt x="421" y="138"/>
                  </a:lnTo>
                  <a:lnTo>
                    <a:pt x="419" y="147"/>
                  </a:lnTo>
                  <a:lnTo>
                    <a:pt x="419" y="155"/>
                  </a:lnTo>
                  <a:lnTo>
                    <a:pt x="421" y="164"/>
                  </a:lnTo>
                  <a:lnTo>
                    <a:pt x="423" y="169"/>
                  </a:lnTo>
                  <a:lnTo>
                    <a:pt x="424" y="175"/>
                  </a:lnTo>
                  <a:lnTo>
                    <a:pt x="428" y="180"/>
                  </a:lnTo>
                  <a:lnTo>
                    <a:pt x="433" y="184"/>
                  </a:lnTo>
                  <a:lnTo>
                    <a:pt x="436" y="187"/>
                  </a:lnTo>
                  <a:lnTo>
                    <a:pt x="448" y="193"/>
                  </a:lnTo>
                  <a:lnTo>
                    <a:pt x="459" y="197"/>
                  </a:lnTo>
                  <a:lnTo>
                    <a:pt x="471" y="197"/>
                  </a:lnTo>
                  <a:lnTo>
                    <a:pt x="481" y="198"/>
                  </a:lnTo>
                  <a:lnTo>
                    <a:pt x="495" y="197"/>
                  </a:lnTo>
                  <a:lnTo>
                    <a:pt x="502" y="197"/>
                  </a:lnTo>
                  <a:lnTo>
                    <a:pt x="511" y="193"/>
                  </a:lnTo>
                  <a:lnTo>
                    <a:pt x="519" y="189"/>
                  </a:lnTo>
                  <a:lnTo>
                    <a:pt x="528" y="180"/>
                  </a:lnTo>
                  <a:lnTo>
                    <a:pt x="535" y="171"/>
                  </a:lnTo>
                  <a:lnTo>
                    <a:pt x="542" y="158"/>
                  </a:lnTo>
                  <a:lnTo>
                    <a:pt x="547" y="146"/>
                  </a:lnTo>
                  <a:lnTo>
                    <a:pt x="549" y="133"/>
                  </a:lnTo>
                  <a:lnTo>
                    <a:pt x="550" y="122"/>
                  </a:lnTo>
                  <a:lnTo>
                    <a:pt x="550" y="111"/>
                  </a:lnTo>
                  <a:lnTo>
                    <a:pt x="549" y="102"/>
                  </a:lnTo>
                  <a:lnTo>
                    <a:pt x="542" y="86"/>
                  </a:lnTo>
                  <a:lnTo>
                    <a:pt x="535" y="73"/>
                  </a:lnTo>
                  <a:lnTo>
                    <a:pt x="528" y="62"/>
                  </a:lnTo>
                  <a:lnTo>
                    <a:pt x="519" y="53"/>
                  </a:lnTo>
                  <a:lnTo>
                    <a:pt x="509" y="46"/>
                  </a:lnTo>
                  <a:lnTo>
                    <a:pt x="497" y="42"/>
                  </a:lnTo>
                  <a:lnTo>
                    <a:pt x="478" y="42"/>
                  </a:lnTo>
                  <a:lnTo>
                    <a:pt x="462" y="44"/>
                  </a:lnTo>
                  <a:lnTo>
                    <a:pt x="447" y="49"/>
                  </a:lnTo>
                  <a:lnTo>
                    <a:pt x="438" y="51"/>
                  </a:lnTo>
                  <a:lnTo>
                    <a:pt x="433" y="55"/>
                  </a:lnTo>
                  <a:lnTo>
                    <a:pt x="424" y="62"/>
                  </a:lnTo>
                  <a:lnTo>
                    <a:pt x="386" y="87"/>
                  </a:lnTo>
                  <a:lnTo>
                    <a:pt x="348" y="116"/>
                  </a:lnTo>
                  <a:lnTo>
                    <a:pt x="307" y="146"/>
                  </a:lnTo>
                  <a:lnTo>
                    <a:pt x="266" y="177"/>
                  </a:lnTo>
                  <a:lnTo>
                    <a:pt x="224" y="204"/>
                  </a:lnTo>
                  <a:lnTo>
                    <a:pt x="184" y="228"/>
                  </a:lnTo>
                  <a:lnTo>
                    <a:pt x="167" y="237"/>
                  </a:lnTo>
                  <a:lnTo>
                    <a:pt x="148" y="246"/>
                  </a:lnTo>
                  <a:lnTo>
                    <a:pt x="133" y="251"/>
                  </a:lnTo>
                  <a:lnTo>
                    <a:pt x="117" y="257"/>
                  </a:lnTo>
                  <a:lnTo>
                    <a:pt x="98" y="257"/>
                  </a:lnTo>
                  <a:lnTo>
                    <a:pt x="79" y="255"/>
                  </a:lnTo>
                  <a:lnTo>
                    <a:pt x="69" y="251"/>
                  </a:lnTo>
                  <a:lnTo>
                    <a:pt x="59" y="246"/>
                  </a:lnTo>
                  <a:lnTo>
                    <a:pt x="48" y="238"/>
                  </a:lnTo>
                  <a:lnTo>
                    <a:pt x="38" y="231"/>
                  </a:lnTo>
                  <a:lnTo>
                    <a:pt x="29" y="220"/>
                  </a:lnTo>
                  <a:lnTo>
                    <a:pt x="22" y="209"/>
                  </a:lnTo>
                  <a:lnTo>
                    <a:pt x="14" y="198"/>
                  </a:lnTo>
                  <a:lnTo>
                    <a:pt x="8" y="187"/>
                  </a:lnTo>
                  <a:lnTo>
                    <a:pt x="5" y="180"/>
                  </a:lnTo>
                  <a:lnTo>
                    <a:pt x="0" y="175"/>
                  </a:lnTo>
                  <a:lnTo>
                    <a:pt x="0" y="73"/>
                  </a:lnTo>
                  <a:lnTo>
                    <a:pt x="57" y="0"/>
                  </a:lnTo>
                  <a:lnTo>
                    <a:pt x="388" y="0"/>
                  </a:lnTo>
                  <a:lnTo>
                    <a:pt x="388" y="4"/>
                  </a:lnTo>
                  <a:lnTo>
                    <a:pt x="385" y="9"/>
                  </a:lnTo>
                  <a:lnTo>
                    <a:pt x="379" y="13"/>
                  </a:lnTo>
                  <a:lnTo>
                    <a:pt x="376" y="15"/>
                  </a:lnTo>
                  <a:lnTo>
                    <a:pt x="373" y="16"/>
                  </a:lnTo>
                  <a:lnTo>
                    <a:pt x="369" y="18"/>
                  </a:lnTo>
                  <a:lnTo>
                    <a:pt x="355" y="24"/>
                  </a:lnTo>
                  <a:lnTo>
                    <a:pt x="343" y="25"/>
                  </a:lnTo>
                  <a:lnTo>
                    <a:pt x="331" y="24"/>
                  </a:lnTo>
                  <a:lnTo>
                    <a:pt x="321" y="22"/>
                  </a:lnTo>
                  <a:lnTo>
                    <a:pt x="319" y="24"/>
                  </a:lnTo>
                  <a:lnTo>
                    <a:pt x="316" y="25"/>
                  </a:lnTo>
                  <a:lnTo>
                    <a:pt x="312" y="36"/>
                  </a:lnTo>
                  <a:lnTo>
                    <a:pt x="307" y="47"/>
                  </a:lnTo>
                  <a:lnTo>
                    <a:pt x="304" y="53"/>
                  </a:lnTo>
                  <a:lnTo>
                    <a:pt x="298" y="56"/>
                  </a:lnTo>
                  <a:lnTo>
                    <a:pt x="293" y="62"/>
                  </a:lnTo>
                  <a:lnTo>
                    <a:pt x="288" y="66"/>
                  </a:lnTo>
                  <a:lnTo>
                    <a:pt x="283" y="69"/>
                  </a:lnTo>
                  <a:lnTo>
                    <a:pt x="278" y="73"/>
                  </a:lnTo>
                  <a:lnTo>
                    <a:pt x="271" y="73"/>
                  </a:lnTo>
                  <a:lnTo>
                    <a:pt x="266" y="73"/>
                  </a:lnTo>
                  <a:lnTo>
                    <a:pt x="264" y="71"/>
                  </a:lnTo>
                  <a:lnTo>
                    <a:pt x="260" y="69"/>
                  </a:lnTo>
                  <a:lnTo>
                    <a:pt x="260" y="56"/>
                  </a:lnTo>
                  <a:lnTo>
                    <a:pt x="266" y="44"/>
                  </a:lnTo>
                  <a:lnTo>
                    <a:pt x="269" y="33"/>
                  </a:lnTo>
                  <a:lnTo>
                    <a:pt x="267" y="29"/>
                  </a:lnTo>
                  <a:lnTo>
                    <a:pt x="267" y="25"/>
                  </a:lnTo>
                  <a:lnTo>
                    <a:pt x="262" y="20"/>
                  </a:lnTo>
                  <a:lnTo>
                    <a:pt x="257" y="18"/>
                  </a:lnTo>
                  <a:lnTo>
                    <a:pt x="250" y="16"/>
                  </a:lnTo>
                  <a:lnTo>
                    <a:pt x="243" y="16"/>
                  </a:lnTo>
                  <a:lnTo>
                    <a:pt x="238" y="18"/>
                  </a:lnTo>
                  <a:lnTo>
                    <a:pt x="231" y="20"/>
                  </a:lnTo>
                  <a:lnTo>
                    <a:pt x="226" y="24"/>
                  </a:lnTo>
                  <a:lnTo>
                    <a:pt x="221" y="29"/>
                  </a:lnTo>
                  <a:lnTo>
                    <a:pt x="224" y="38"/>
                  </a:lnTo>
                  <a:lnTo>
                    <a:pt x="226" y="47"/>
                  </a:lnTo>
                  <a:lnTo>
                    <a:pt x="228" y="55"/>
                  </a:lnTo>
                  <a:lnTo>
                    <a:pt x="228" y="64"/>
                  </a:lnTo>
                  <a:lnTo>
                    <a:pt x="226" y="80"/>
                  </a:lnTo>
                  <a:lnTo>
                    <a:pt x="221" y="100"/>
                  </a:lnTo>
                  <a:lnTo>
                    <a:pt x="212" y="111"/>
                  </a:lnTo>
                  <a:lnTo>
                    <a:pt x="203" y="122"/>
                  </a:lnTo>
                  <a:lnTo>
                    <a:pt x="198" y="127"/>
                  </a:lnTo>
                  <a:lnTo>
                    <a:pt x="193" y="131"/>
                  </a:lnTo>
                  <a:lnTo>
                    <a:pt x="188" y="133"/>
                  </a:lnTo>
                  <a:lnTo>
                    <a:pt x="181" y="133"/>
                  </a:lnTo>
                  <a:lnTo>
                    <a:pt x="178" y="137"/>
                  </a:lnTo>
                  <a:lnTo>
                    <a:pt x="172" y="138"/>
                  </a:lnTo>
                  <a:lnTo>
                    <a:pt x="169" y="137"/>
                  </a:lnTo>
                  <a:lnTo>
                    <a:pt x="167" y="137"/>
                  </a:lnTo>
                  <a:lnTo>
                    <a:pt x="167" y="133"/>
                  </a:lnTo>
                  <a:lnTo>
                    <a:pt x="165" y="131"/>
                  </a:lnTo>
                  <a:lnTo>
                    <a:pt x="165" y="124"/>
                  </a:lnTo>
                  <a:lnTo>
                    <a:pt x="169" y="116"/>
                  </a:lnTo>
                  <a:lnTo>
                    <a:pt x="172" y="107"/>
                  </a:lnTo>
                  <a:lnTo>
                    <a:pt x="174" y="96"/>
                  </a:lnTo>
                  <a:lnTo>
                    <a:pt x="174" y="82"/>
                  </a:lnTo>
                  <a:lnTo>
                    <a:pt x="167" y="67"/>
                  </a:lnTo>
                  <a:lnTo>
                    <a:pt x="160" y="56"/>
                  </a:lnTo>
                  <a:lnTo>
                    <a:pt x="155" y="53"/>
                  </a:lnTo>
                  <a:lnTo>
                    <a:pt x="148" y="47"/>
                  </a:lnTo>
                  <a:lnTo>
                    <a:pt x="141" y="46"/>
                  </a:lnTo>
                  <a:lnTo>
                    <a:pt x="133" y="42"/>
                  </a:lnTo>
                  <a:lnTo>
                    <a:pt x="121" y="40"/>
                  </a:lnTo>
                  <a:lnTo>
                    <a:pt x="110" y="40"/>
                  </a:lnTo>
                  <a:lnTo>
                    <a:pt x="98" y="42"/>
                  </a:lnTo>
                  <a:lnTo>
                    <a:pt x="86" y="46"/>
                  </a:lnTo>
                  <a:lnTo>
                    <a:pt x="79" y="49"/>
                  </a:lnTo>
                  <a:lnTo>
                    <a:pt x="71" y="56"/>
                  </a:lnTo>
                  <a:lnTo>
                    <a:pt x="62" y="67"/>
                  </a:lnTo>
                  <a:lnTo>
                    <a:pt x="57" y="78"/>
                  </a:lnTo>
                  <a:lnTo>
                    <a:pt x="52" y="91"/>
                  </a:lnTo>
                  <a:lnTo>
                    <a:pt x="50" y="104"/>
                  </a:lnTo>
                  <a:lnTo>
                    <a:pt x="48" y="116"/>
                  </a:lnTo>
                  <a:lnTo>
                    <a:pt x="48" y="129"/>
                  </a:lnTo>
                  <a:lnTo>
                    <a:pt x="52" y="142"/>
                  </a:lnTo>
                  <a:lnTo>
                    <a:pt x="55" y="155"/>
                  </a:lnTo>
                  <a:lnTo>
                    <a:pt x="60" y="166"/>
                  </a:lnTo>
                  <a:lnTo>
                    <a:pt x="67" y="175"/>
                  </a:lnTo>
                  <a:lnTo>
                    <a:pt x="74" y="184"/>
                  </a:lnTo>
                  <a:lnTo>
                    <a:pt x="83" y="191"/>
                  </a:lnTo>
                  <a:lnTo>
                    <a:pt x="93" y="195"/>
                  </a:lnTo>
                  <a:lnTo>
                    <a:pt x="105" y="198"/>
                  </a:lnTo>
                  <a:lnTo>
                    <a:pt x="117" y="198"/>
                  </a:lnTo>
                  <a:lnTo>
                    <a:pt x="124" y="198"/>
                  </a:lnTo>
                  <a:lnTo>
                    <a:pt x="131" y="197"/>
                  </a:lnTo>
                  <a:lnTo>
                    <a:pt x="143" y="193"/>
                  </a:lnTo>
                  <a:lnTo>
                    <a:pt x="162" y="184"/>
                  </a:lnTo>
                  <a:lnTo>
                    <a:pt x="221" y="142"/>
                  </a:lnTo>
                  <a:lnTo>
                    <a:pt x="286" y="96"/>
                  </a:lnTo>
                  <a:lnTo>
                    <a:pt x="354" y="53"/>
                  </a:lnTo>
                  <a:lnTo>
                    <a:pt x="416" y="9"/>
                  </a:lnTo>
                  <a:lnTo>
                    <a:pt x="426"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9" name="Freeform 32"/>
            <p:cNvSpPr>
              <a:spLocks/>
            </p:cNvSpPr>
            <p:nvPr/>
          </p:nvSpPr>
          <p:spPr bwMode="auto">
            <a:xfrm rot="-5400000">
              <a:off x="474" y="1606"/>
              <a:ext cx="340" cy="131"/>
            </a:xfrm>
            <a:custGeom>
              <a:avLst/>
              <a:gdLst>
                <a:gd name="T0" fmla="*/ 0 w 588"/>
                <a:gd name="T1" fmla="*/ 1 h 262"/>
                <a:gd name="T2" fmla="*/ 1 w 588"/>
                <a:gd name="T3" fmla="*/ 1 h 262"/>
                <a:gd name="T4" fmla="*/ 1 w 588"/>
                <a:gd name="T5" fmla="*/ 1 h 262"/>
                <a:gd name="T6" fmla="*/ 2 w 588"/>
                <a:gd name="T7" fmla="*/ 1 h 262"/>
                <a:gd name="T8" fmla="*/ 3 w 588"/>
                <a:gd name="T9" fmla="*/ 1 h 262"/>
                <a:gd name="T10" fmla="*/ 4 w 588"/>
                <a:gd name="T11" fmla="*/ 1 h 262"/>
                <a:gd name="T12" fmla="*/ 4 w 588"/>
                <a:gd name="T13" fmla="*/ 1 h 262"/>
                <a:gd name="T14" fmla="*/ 3 w 588"/>
                <a:gd name="T15" fmla="*/ 1 h 262"/>
                <a:gd name="T16" fmla="*/ 3 w 588"/>
                <a:gd name="T17" fmla="*/ 1 h 262"/>
                <a:gd name="T18" fmla="*/ 3 w 588"/>
                <a:gd name="T19" fmla="*/ 1 h 262"/>
                <a:gd name="T20" fmla="*/ 3 w 588"/>
                <a:gd name="T21" fmla="*/ 1 h 262"/>
                <a:gd name="T22" fmla="*/ 2 w 588"/>
                <a:gd name="T23" fmla="*/ 1 h 262"/>
                <a:gd name="T24" fmla="*/ 2 w 588"/>
                <a:gd name="T25" fmla="*/ 1 h 262"/>
                <a:gd name="T26" fmla="*/ 2 w 588"/>
                <a:gd name="T27" fmla="*/ 1 h 262"/>
                <a:gd name="T28" fmla="*/ 2 w 588"/>
                <a:gd name="T29" fmla="*/ 1 h 262"/>
                <a:gd name="T30" fmla="*/ 2 w 588"/>
                <a:gd name="T31" fmla="*/ 1 h 262"/>
                <a:gd name="T32" fmla="*/ 2 w 588"/>
                <a:gd name="T33" fmla="*/ 1 h 262"/>
                <a:gd name="T34" fmla="*/ 1 w 588"/>
                <a:gd name="T35" fmla="*/ 1 h 262"/>
                <a:gd name="T36" fmla="*/ 1 w 588"/>
                <a:gd name="T37" fmla="*/ 1 h 262"/>
                <a:gd name="T38" fmla="*/ 1 w 588"/>
                <a:gd name="T39" fmla="*/ 1 h 262"/>
                <a:gd name="T40" fmla="*/ 1 w 588"/>
                <a:gd name="T41" fmla="*/ 1 h 262"/>
                <a:gd name="T42" fmla="*/ 1 w 588"/>
                <a:gd name="T43" fmla="*/ 1 h 262"/>
                <a:gd name="T44" fmla="*/ 2 w 588"/>
                <a:gd name="T45" fmla="*/ 1 h 262"/>
                <a:gd name="T46" fmla="*/ 3 w 588"/>
                <a:gd name="T47" fmla="*/ 1 h 262"/>
                <a:gd name="T48" fmla="*/ 5 w 588"/>
                <a:gd name="T49" fmla="*/ 1 h 262"/>
                <a:gd name="T50" fmla="*/ 6 w 588"/>
                <a:gd name="T51" fmla="*/ 1 h 262"/>
                <a:gd name="T52" fmla="*/ 7 w 588"/>
                <a:gd name="T53" fmla="*/ 1 h 262"/>
                <a:gd name="T54" fmla="*/ 7 w 588"/>
                <a:gd name="T55" fmla="*/ 1 h 262"/>
                <a:gd name="T56" fmla="*/ 8 w 588"/>
                <a:gd name="T57" fmla="*/ 1 h 262"/>
                <a:gd name="T58" fmla="*/ 3 w 588"/>
                <a:gd name="T59" fmla="*/ 0 h 262"/>
                <a:gd name="T60" fmla="*/ 3 w 588"/>
                <a:gd name="T61" fmla="*/ 1 h 262"/>
                <a:gd name="T62" fmla="*/ 3 w 588"/>
                <a:gd name="T63" fmla="*/ 1 h 262"/>
                <a:gd name="T64" fmla="*/ 3 w 588"/>
                <a:gd name="T65" fmla="*/ 1 h 262"/>
                <a:gd name="T66" fmla="*/ 3 w 588"/>
                <a:gd name="T67" fmla="*/ 1 h 262"/>
                <a:gd name="T68" fmla="*/ 4 w 588"/>
                <a:gd name="T69" fmla="*/ 1 h 262"/>
                <a:gd name="T70" fmla="*/ 4 w 588"/>
                <a:gd name="T71" fmla="*/ 1 h 262"/>
                <a:gd name="T72" fmla="*/ 4 w 588"/>
                <a:gd name="T73" fmla="*/ 1 h 262"/>
                <a:gd name="T74" fmla="*/ 5 w 588"/>
                <a:gd name="T75" fmla="*/ 1 h 262"/>
                <a:gd name="T76" fmla="*/ 5 w 588"/>
                <a:gd name="T77" fmla="*/ 1 h 262"/>
                <a:gd name="T78" fmla="*/ 5 w 588"/>
                <a:gd name="T79" fmla="*/ 1 h 262"/>
                <a:gd name="T80" fmla="*/ 5 w 588"/>
                <a:gd name="T81" fmla="*/ 1 h 262"/>
                <a:gd name="T82" fmla="*/ 5 w 588"/>
                <a:gd name="T83" fmla="*/ 1 h 262"/>
                <a:gd name="T84" fmla="*/ 5 w 588"/>
                <a:gd name="T85" fmla="*/ 1 h 262"/>
                <a:gd name="T86" fmla="*/ 5 w 588"/>
                <a:gd name="T87" fmla="*/ 1 h 262"/>
                <a:gd name="T88" fmla="*/ 5 w 588"/>
                <a:gd name="T89" fmla="*/ 1 h 262"/>
                <a:gd name="T90" fmla="*/ 5 w 588"/>
                <a:gd name="T91" fmla="*/ 1 h 262"/>
                <a:gd name="T92" fmla="*/ 6 w 588"/>
                <a:gd name="T93" fmla="*/ 1 h 262"/>
                <a:gd name="T94" fmla="*/ 7 w 588"/>
                <a:gd name="T95" fmla="*/ 1 h 262"/>
                <a:gd name="T96" fmla="*/ 7 w 588"/>
                <a:gd name="T97" fmla="*/ 1 h 262"/>
                <a:gd name="T98" fmla="*/ 7 w 588"/>
                <a:gd name="T99" fmla="*/ 1 h 262"/>
                <a:gd name="T100" fmla="*/ 6 w 588"/>
                <a:gd name="T101" fmla="*/ 1 h 262"/>
                <a:gd name="T102" fmla="*/ 6 w 588"/>
                <a:gd name="T103" fmla="*/ 1 h 262"/>
                <a:gd name="T104" fmla="*/ 5 w 588"/>
                <a:gd name="T105" fmla="*/ 1 h 262"/>
                <a:gd name="T106" fmla="*/ 2 w 588"/>
                <a:gd name="T107" fmla="*/ 0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164" y="0"/>
                  </a:moveTo>
                  <a:lnTo>
                    <a:pt x="41" y="0"/>
                  </a:lnTo>
                  <a:lnTo>
                    <a:pt x="0" y="51"/>
                  </a:lnTo>
                  <a:lnTo>
                    <a:pt x="0" y="260"/>
                  </a:lnTo>
                  <a:lnTo>
                    <a:pt x="10" y="255"/>
                  </a:lnTo>
                  <a:lnTo>
                    <a:pt x="17" y="247"/>
                  </a:lnTo>
                  <a:lnTo>
                    <a:pt x="21" y="246"/>
                  </a:lnTo>
                  <a:lnTo>
                    <a:pt x="24" y="242"/>
                  </a:lnTo>
                  <a:lnTo>
                    <a:pt x="27" y="242"/>
                  </a:lnTo>
                  <a:lnTo>
                    <a:pt x="33" y="240"/>
                  </a:lnTo>
                  <a:lnTo>
                    <a:pt x="45" y="246"/>
                  </a:lnTo>
                  <a:lnTo>
                    <a:pt x="64" y="253"/>
                  </a:lnTo>
                  <a:lnTo>
                    <a:pt x="83" y="256"/>
                  </a:lnTo>
                  <a:lnTo>
                    <a:pt x="109" y="260"/>
                  </a:lnTo>
                  <a:lnTo>
                    <a:pt x="134" y="262"/>
                  </a:lnTo>
                  <a:lnTo>
                    <a:pt x="152" y="260"/>
                  </a:lnTo>
                  <a:lnTo>
                    <a:pt x="176" y="253"/>
                  </a:lnTo>
                  <a:lnTo>
                    <a:pt x="195" y="246"/>
                  </a:lnTo>
                  <a:lnTo>
                    <a:pt x="212" y="242"/>
                  </a:lnTo>
                  <a:lnTo>
                    <a:pt x="236" y="240"/>
                  </a:lnTo>
                  <a:lnTo>
                    <a:pt x="259" y="244"/>
                  </a:lnTo>
                  <a:lnTo>
                    <a:pt x="283" y="247"/>
                  </a:lnTo>
                  <a:lnTo>
                    <a:pt x="297" y="255"/>
                  </a:lnTo>
                  <a:lnTo>
                    <a:pt x="309" y="256"/>
                  </a:lnTo>
                  <a:lnTo>
                    <a:pt x="312" y="255"/>
                  </a:lnTo>
                  <a:lnTo>
                    <a:pt x="316" y="251"/>
                  </a:lnTo>
                  <a:lnTo>
                    <a:pt x="317" y="249"/>
                  </a:lnTo>
                  <a:lnTo>
                    <a:pt x="317" y="247"/>
                  </a:lnTo>
                  <a:lnTo>
                    <a:pt x="310" y="229"/>
                  </a:lnTo>
                  <a:lnTo>
                    <a:pt x="307" y="220"/>
                  </a:lnTo>
                  <a:lnTo>
                    <a:pt x="302" y="213"/>
                  </a:lnTo>
                  <a:lnTo>
                    <a:pt x="293" y="200"/>
                  </a:lnTo>
                  <a:lnTo>
                    <a:pt x="288" y="195"/>
                  </a:lnTo>
                  <a:lnTo>
                    <a:pt x="281" y="189"/>
                  </a:lnTo>
                  <a:lnTo>
                    <a:pt x="274" y="185"/>
                  </a:lnTo>
                  <a:lnTo>
                    <a:pt x="266" y="182"/>
                  </a:lnTo>
                  <a:lnTo>
                    <a:pt x="257" y="178"/>
                  </a:lnTo>
                  <a:lnTo>
                    <a:pt x="248" y="176"/>
                  </a:lnTo>
                  <a:lnTo>
                    <a:pt x="238" y="175"/>
                  </a:lnTo>
                  <a:lnTo>
                    <a:pt x="226" y="176"/>
                  </a:lnTo>
                  <a:lnTo>
                    <a:pt x="224" y="171"/>
                  </a:lnTo>
                  <a:lnTo>
                    <a:pt x="222" y="162"/>
                  </a:lnTo>
                  <a:lnTo>
                    <a:pt x="217" y="144"/>
                  </a:lnTo>
                  <a:lnTo>
                    <a:pt x="212" y="133"/>
                  </a:lnTo>
                  <a:lnTo>
                    <a:pt x="207" y="122"/>
                  </a:lnTo>
                  <a:lnTo>
                    <a:pt x="198" y="113"/>
                  </a:lnTo>
                  <a:lnTo>
                    <a:pt x="188" y="104"/>
                  </a:lnTo>
                  <a:lnTo>
                    <a:pt x="179" y="100"/>
                  </a:lnTo>
                  <a:lnTo>
                    <a:pt x="174" y="96"/>
                  </a:lnTo>
                  <a:lnTo>
                    <a:pt x="169" y="96"/>
                  </a:lnTo>
                  <a:lnTo>
                    <a:pt x="164" y="94"/>
                  </a:lnTo>
                  <a:lnTo>
                    <a:pt x="160" y="96"/>
                  </a:lnTo>
                  <a:lnTo>
                    <a:pt x="159" y="98"/>
                  </a:lnTo>
                  <a:lnTo>
                    <a:pt x="157" y="104"/>
                  </a:lnTo>
                  <a:lnTo>
                    <a:pt x="157" y="109"/>
                  </a:lnTo>
                  <a:lnTo>
                    <a:pt x="157" y="111"/>
                  </a:lnTo>
                  <a:lnTo>
                    <a:pt x="159" y="118"/>
                  </a:lnTo>
                  <a:lnTo>
                    <a:pt x="164" y="127"/>
                  </a:lnTo>
                  <a:lnTo>
                    <a:pt x="169" y="136"/>
                  </a:lnTo>
                  <a:lnTo>
                    <a:pt x="169" y="145"/>
                  </a:lnTo>
                  <a:lnTo>
                    <a:pt x="169" y="155"/>
                  </a:lnTo>
                  <a:lnTo>
                    <a:pt x="169" y="162"/>
                  </a:lnTo>
                  <a:lnTo>
                    <a:pt x="167" y="169"/>
                  </a:lnTo>
                  <a:lnTo>
                    <a:pt x="164" y="175"/>
                  </a:lnTo>
                  <a:lnTo>
                    <a:pt x="160" y="180"/>
                  </a:lnTo>
                  <a:lnTo>
                    <a:pt x="157" y="184"/>
                  </a:lnTo>
                  <a:lnTo>
                    <a:pt x="152" y="187"/>
                  </a:lnTo>
                  <a:lnTo>
                    <a:pt x="141" y="193"/>
                  </a:lnTo>
                  <a:lnTo>
                    <a:pt x="131" y="195"/>
                  </a:lnTo>
                  <a:lnTo>
                    <a:pt x="119" y="196"/>
                  </a:lnTo>
                  <a:lnTo>
                    <a:pt x="109" y="196"/>
                  </a:lnTo>
                  <a:lnTo>
                    <a:pt x="95" y="196"/>
                  </a:lnTo>
                  <a:lnTo>
                    <a:pt x="86" y="196"/>
                  </a:lnTo>
                  <a:lnTo>
                    <a:pt x="77" y="193"/>
                  </a:lnTo>
                  <a:lnTo>
                    <a:pt x="71" y="187"/>
                  </a:lnTo>
                  <a:lnTo>
                    <a:pt x="62" y="180"/>
                  </a:lnTo>
                  <a:lnTo>
                    <a:pt x="53" y="171"/>
                  </a:lnTo>
                  <a:lnTo>
                    <a:pt x="46" y="158"/>
                  </a:lnTo>
                  <a:lnTo>
                    <a:pt x="43" y="145"/>
                  </a:lnTo>
                  <a:lnTo>
                    <a:pt x="39" y="133"/>
                  </a:lnTo>
                  <a:lnTo>
                    <a:pt x="38" y="122"/>
                  </a:lnTo>
                  <a:lnTo>
                    <a:pt x="39" y="111"/>
                  </a:lnTo>
                  <a:lnTo>
                    <a:pt x="41" y="102"/>
                  </a:lnTo>
                  <a:lnTo>
                    <a:pt x="46" y="85"/>
                  </a:lnTo>
                  <a:lnTo>
                    <a:pt x="53" y="71"/>
                  </a:lnTo>
                  <a:lnTo>
                    <a:pt x="62" y="62"/>
                  </a:lnTo>
                  <a:lnTo>
                    <a:pt x="71" y="53"/>
                  </a:lnTo>
                  <a:lnTo>
                    <a:pt x="81" y="45"/>
                  </a:lnTo>
                  <a:lnTo>
                    <a:pt x="93" y="42"/>
                  </a:lnTo>
                  <a:lnTo>
                    <a:pt x="110" y="42"/>
                  </a:lnTo>
                  <a:lnTo>
                    <a:pt x="127" y="44"/>
                  </a:lnTo>
                  <a:lnTo>
                    <a:pt x="143" y="47"/>
                  </a:lnTo>
                  <a:lnTo>
                    <a:pt x="150" y="51"/>
                  </a:lnTo>
                  <a:lnTo>
                    <a:pt x="155" y="54"/>
                  </a:lnTo>
                  <a:lnTo>
                    <a:pt x="165" y="62"/>
                  </a:lnTo>
                  <a:lnTo>
                    <a:pt x="202" y="87"/>
                  </a:lnTo>
                  <a:lnTo>
                    <a:pt x="241" y="116"/>
                  </a:lnTo>
                  <a:lnTo>
                    <a:pt x="283" y="145"/>
                  </a:lnTo>
                  <a:lnTo>
                    <a:pt x="324" y="176"/>
                  </a:lnTo>
                  <a:lnTo>
                    <a:pt x="366" y="204"/>
                  </a:lnTo>
                  <a:lnTo>
                    <a:pt x="404" y="227"/>
                  </a:lnTo>
                  <a:lnTo>
                    <a:pt x="423" y="236"/>
                  </a:lnTo>
                  <a:lnTo>
                    <a:pt x="440" y="246"/>
                  </a:lnTo>
                  <a:lnTo>
                    <a:pt x="455" y="251"/>
                  </a:lnTo>
                  <a:lnTo>
                    <a:pt x="471" y="256"/>
                  </a:lnTo>
                  <a:lnTo>
                    <a:pt x="490" y="256"/>
                  </a:lnTo>
                  <a:lnTo>
                    <a:pt x="509" y="255"/>
                  </a:lnTo>
                  <a:lnTo>
                    <a:pt x="521" y="251"/>
                  </a:lnTo>
                  <a:lnTo>
                    <a:pt x="531" y="246"/>
                  </a:lnTo>
                  <a:lnTo>
                    <a:pt x="542" y="238"/>
                  </a:lnTo>
                  <a:lnTo>
                    <a:pt x="550" y="229"/>
                  </a:lnTo>
                  <a:lnTo>
                    <a:pt x="559" y="220"/>
                  </a:lnTo>
                  <a:lnTo>
                    <a:pt x="567" y="209"/>
                  </a:lnTo>
                  <a:lnTo>
                    <a:pt x="574" y="198"/>
                  </a:lnTo>
                  <a:lnTo>
                    <a:pt x="581" y="187"/>
                  </a:lnTo>
                  <a:lnTo>
                    <a:pt x="583" y="180"/>
                  </a:lnTo>
                  <a:lnTo>
                    <a:pt x="588" y="175"/>
                  </a:lnTo>
                  <a:lnTo>
                    <a:pt x="588" y="73"/>
                  </a:lnTo>
                  <a:lnTo>
                    <a:pt x="533" y="0"/>
                  </a:lnTo>
                  <a:lnTo>
                    <a:pt x="200" y="0"/>
                  </a:lnTo>
                  <a:lnTo>
                    <a:pt x="202" y="3"/>
                  </a:lnTo>
                  <a:lnTo>
                    <a:pt x="205" y="7"/>
                  </a:lnTo>
                  <a:lnTo>
                    <a:pt x="209" y="13"/>
                  </a:lnTo>
                  <a:lnTo>
                    <a:pt x="212" y="14"/>
                  </a:lnTo>
                  <a:lnTo>
                    <a:pt x="217" y="16"/>
                  </a:lnTo>
                  <a:lnTo>
                    <a:pt x="221" y="18"/>
                  </a:lnTo>
                  <a:lnTo>
                    <a:pt x="233" y="22"/>
                  </a:lnTo>
                  <a:lnTo>
                    <a:pt x="245" y="23"/>
                  </a:lnTo>
                  <a:lnTo>
                    <a:pt x="257" y="23"/>
                  </a:lnTo>
                  <a:lnTo>
                    <a:pt x="267" y="20"/>
                  </a:lnTo>
                  <a:lnTo>
                    <a:pt x="271" y="23"/>
                  </a:lnTo>
                  <a:lnTo>
                    <a:pt x="272" y="23"/>
                  </a:lnTo>
                  <a:lnTo>
                    <a:pt x="276" y="34"/>
                  </a:lnTo>
                  <a:lnTo>
                    <a:pt x="283" y="47"/>
                  </a:lnTo>
                  <a:lnTo>
                    <a:pt x="286" y="53"/>
                  </a:lnTo>
                  <a:lnTo>
                    <a:pt x="290" y="56"/>
                  </a:lnTo>
                  <a:lnTo>
                    <a:pt x="295" y="60"/>
                  </a:lnTo>
                  <a:lnTo>
                    <a:pt x="302" y="64"/>
                  </a:lnTo>
                  <a:lnTo>
                    <a:pt x="305" y="69"/>
                  </a:lnTo>
                  <a:lnTo>
                    <a:pt x="312" y="73"/>
                  </a:lnTo>
                  <a:lnTo>
                    <a:pt x="317" y="74"/>
                  </a:lnTo>
                  <a:lnTo>
                    <a:pt x="324" y="74"/>
                  </a:lnTo>
                  <a:lnTo>
                    <a:pt x="326" y="71"/>
                  </a:lnTo>
                  <a:lnTo>
                    <a:pt x="329" y="69"/>
                  </a:lnTo>
                  <a:lnTo>
                    <a:pt x="329" y="54"/>
                  </a:lnTo>
                  <a:lnTo>
                    <a:pt x="322" y="44"/>
                  </a:lnTo>
                  <a:lnTo>
                    <a:pt x="319" y="31"/>
                  </a:lnTo>
                  <a:lnTo>
                    <a:pt x="321" y="29"/>
                  </a:lnTo>
                  <a:lnTo>
                    <a:pt x="322" y="25"/>
                  </a:lnTo>
                  <a:lnTo>
                    <a:pt x="328" y="20"/>
                  </a:lnTo>
                  <a:lnTo>
                    <a:pt x="333" y="16"/>
                  </a:lnTo>
                  <a:lnTo>
                    <a:pt x="338" y="14"/>
                  </a:lnTo>
                  <a:lnTo>
                    <a:pt x="345" y="14"/>
                  </a:lnTo>
                  <a:lnTo>
                    <a:pt x="352" y="16"/>
                  </a:lnTo>
                  <a:lnTo>
                    <a:pt x="357" y="20"/>
                  </a:lnTo>
                  <a:lnTo>
                    <a:pt x="364" y="23"/>
                  </a:lnTo>
                  <a:lnTo>
                    <a:pt x="367" y="27"/>
                  </a:lnTo>
                  <a:lnTo>
                    <a:pt x="364" y="38"/>
                  </a:lnTo>
                  <a:lnTo>
                    <a:pt x="362" y="47"/>
                  </a:lnTo>
                  <a:lnTo>
                    <a:pt x="360" y="54"/>
                  </a:lnTo>
                  <a:lnTo>
                    <a:pt x="360" y="62"/>
                  </a:lnTo>
                  <a:lnTo>
                    <a:pt x="364" y="78"/>
                  </a:lnTo>
                  <a:lnTo>
                    <a:pt x="367" y="100"/>
                  </a:lnTo>
                  <a:lnTo>
                    <a:pt x="376" y="111"/>
                  </a:lnTo>
                  <a:lnTo>
                    <a:pt x="385" y="122"/>
                  </a:lnTo>
                  <a:lnTo>
                    <a:pt x="390" y="125"/>
                  </a:lnTo>
                  <a:lnTo>
                    <a:pt x="395" y="129"/>
                  </a:lnTo>
                  <a:lnTo>
                    <a:pt x="402" y="133"/>
                  </a:lnTo>
                  <a:lnTo>
                    <a:pt x="407" y="133"/>
                  </a:lnTo>
                  <a:lnTo>
                    <a:pt x="412" y="136"/>
                  </a:lnTo>
                  <a:lnTo>
                    <a:pt x="417" y="136"/>
                  </a:lnTo>
                  <a:lnTo>
                    <a:pt x="419" y="136"/>
                  </a:lnTo>
                  <a:lnTo>
                    <a:pt x="421" y="135"/>
                  </a:lnTo>
                  <a:lnTo>
                    <a:pt x="423" y="133"/>
                  </a:lnTo>
                  <a:lnTo>
                    <a:pt x="423" y="131"/>
                  </a:lnTo>
                  <a:lnTo>
                    <a:pt x="423" y="124"/>
                  </a:lnTo>
                  <a:lnTo>
                    <a:pt x="419" y="114"/>
                  </a:lnTo>
                  <a:lnTo>
                    <a:pt x="417" y="105"/>
                  </a:lnTo>
                  <a:lnTo>
                    <a:pt x="414" y="94"/>
                  </a:lnTo>
                  <a:lnTo>
                    <a:pt x="414" y="82"/>
                  </a:lnTo>
                  <a:lnTo>
                    <a:pt x="421" y="67"/>
                  </a:lnTo>
                  <a:lnTo>
                    <a:pt x="429" y="56"/>
                  </a:lnTo>
                  <a:lnTo>
                    <a:pt x="435" y="51"/>
                  </a:lnTo>
                  <a:lnTo>
                    <a:pt x="441" y="47"/>
                  </a:lnTo>
                  <a:lnTo>
                    <a:pt x="448" y="44"/>
                  </a:lnTo>
                  <a:lnTo>
                    <a:pt x="457" y="42"/>
                  </a:lnTo>
                  <a:lnTo>
                    <a:pt x="469" y="40"/>
                  </a:lnTo>
                  <a:lnTo>
                    <a:pt x="479" y="40"/>
                  </a:lnTo>
                  <a:lnTo>
                    <a:pt x="490" y="42"/>
                  </a:lnTo>
                  <a:lnTo>
                    <a:pt x="502" y="44"/>
                  </a:lnTo>
                  <a:lnTo>
                    <a:pt x="509" y="47"/>
                  </a:lnTo>
                  <a:lnTo>
                    <a:pt x="519" y="56"/>
                  </a:lnTo>
                  <a:lnTo>
                    <a:pt x="526" y="67"/>
                  </a:lnTo>
                  <a:lnTo>
                    <a:pt x="533" y="78"/>
                  </a:lnTo>
                  <a:lnTo>
                    <a:pt x="538" y="91"/>
                  </a:lnTo>
                  <a:lnTo>
                    <a:pt x="540" y="104"/>
                  </a:lnTo>
                  <a:lnTo>
                    <a:pt x="542" y="116"/>
                  </a:lnTo>
                  <a:lnTo>
                    <a:pt x="540" y="129"/>
                  </a:lnTo>
                  <a:lnTo>
                    <a:pt x="538" y="142"/>
                  </a:lnTo>
                  <a:lnTo>
                    <a:pt x="535" y="153"/>
                  </a:lnTo>
                  <a:lnTo>
                    <a:pt x="529" y="165"/>
                  </a:lnTo>
                  <a:lnTo>
                    <a:pt x="523" y="175"/>
                  </a:lnTo>
                  <a:lnTo>
                    <a:pt x="516" y="184"/>
                  </a:lnTo>
                  <a:lnTo>
                    <a:pt x="507" y="189"/>
                  </a:lnTo>
                  <a:lnTo>
                    <a:pt x="497" y="195"/>
                  </a:lnTo>
                  <a:lnTo>
                    <a:pt x="485" y="196"/>
                  </a:lnTo>
                  <a:lnTo>
                    <a:pt x="473" y="196"/>
                  </a:lnTo>
                  <a:lnTo>
                    <a:pt x="466" y="198"/>
                  </a:lnTo>
                  <a:lnTo>
                    <a:pt x="459" y="196"/>
                  </a:lnTo>
                  <a:lnTo>
                    <a:pt x="445" y="191"/>
                  </a:lnTo>
                  <a:lnTo>
                    <a:pt x="426" y="184"/>
                  </a:lnTo>
                  <a:lnTo>
                    <a:pt x="367" y="142"/>
                  </a:lnTo>
                  <a:lnTo>
                    <a:pt x="302" y="96"/>
                  </a:lnTo>
                  <a:lnTo>
                    <a:pt x="234" y="51"/>
                  </a:lnTo>
                  <a:lnTo>
                    <a:pt x="174" y="9"/>
                  </a:lnTo>
                  <a:lnTo>
                    <a:pt x="164"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0" name="Freeform 33"/>
            <p:cNvSpPr>
              <a:spLocks/>
            </p:cNvSpPr>
            <p:nvPr/>
          </p:nvSpPr>
          <p:spPr bwMode="auto">
            <a:xfrm rot="-5400000">
              <a:off x="342" y="1606"/>
              <a:ext cx="340" cy="132"/>
            </a:xfrm>
            <a:custGeom>
              <a:avLst/>
              <a:gdLst>
                <a:gd name="T0" fmla="*/ 0 w 588"/>
                <a:gd name="T1" fmla="*/ 0 h 264"/>
                <a:gd name="T2" fmla="*/ 1 w 588"/>
                <a:gd name="T3" fmla="*/ 1 h 264"/>
                <a:gd name="T4" fmla="*/ 1 w 588"/>
                <a:gd name="T5" fmla="*/ 1 h 264"/>
                <a:gd name="T6" fmla="*/ 2 w 588"/>
                <a:gd name="T7" fmla="*/ 1 h 264"/>
                <a:gd name="T8" fmla="*/ 3 w 588"/>
                <a:gd name="T9" fmla="*/ 1 h 264"/>
                <a:gd name="T10" fmla="*/ 3 w 588"/>
                <a:gd name="T11" fmla="*/ 1 h 264"/>
                <a:gd name="T12" fmla="*/ 4 w 588"/>
                <a:gd name="T13" fmla="*/ 1 h 264"/>
                <a:gd name="T14" fmla="*/ 4 w 588"/>
                <a:gd name="T15" fmla="*/ 1 h 264"/>
                <a:gd name="T16" fmla="*/ 3 w 588"/>
                <a:gd name="T17" fmla="*/ 1 h 264"/>
                <a:gd name="T18" fmla="*/ 3 w 588"/>
                <a:gd name="T19" fmla="*/ 1 h 264"/>
                <a:gd name="T20" fmla="*/ 3 w 588"/>
                <a:gd name="T21" fmla="*/ 1 h 264"/>
                <a:gd name="T22" fmla="*/ 3 w 588"/>
                <a:gd name="T23" fmla="*/ 1 h 264"/>
                <a:gd name="T24" fmla="*/ 2 w 588"/>
                <a:gd name="T25" fmla="*/ 1 h 264"/>
                <a:gd name="T26" fmla="*/ 2 w 588"/>
                <a:gd name="T27" fmla="*/ 1 h 264"/>
                <a:gd name="T28" fmla="*/ 2 w 588"/>
                <a:gd name="T29" fmla="*/ 1 h 264"/>
                <a:gd name="T30" fmla="*/ 2 w 588"/>
                <a:gd name="T31" fmla="*/ 1 h 264"/>
                <a:gd name="T32" fmla="*/ 2 w 588"/>
                <a:gd name="T33" fmla="*/ 1 h 264"/>
                <a:gd name="T34" fmla="*/ 2 w 588"/>
                <a:gd name="T35" fmla="*/ 1 h 264"/>
                <a:gd name="T36" fmla="*/ 1 w 588"/>
                <a:gd name="T37" fmla="*/ 1 h 264"/>
                <a:gd name="T38" fmla="*/ 1 w 588"/>
                <a:gd name="T39" fmla="*/ 1 h 264"/>
                <a:gd name="T40" fmla="*/ 1 w 588"/>
                <a:gd name="T41" fmla="*/ 1 h 264"/>
                <a:gd name="T42" fmla="*/ 1 w 588"/>
                <a:gd name="T43" fmla="*/ 1 h 264"/>
                <a:gd name="T44" fmla="*/ 1 w 588"/>
                <a:gd name="T45" fmla="*/ 1 h 264"/>
                <a:gd name="T46" fmla="*/ 2 w 588"/>
                <a:gd name="T47" fmla="*/ 1 h 264"/>
                <a:gd name="T48" fmla="*/ 3 w 588"/>
                <a:gd name="T49" fmla="*/ 1 h 264"/>
                <a:gd name="T50" fmla="*/ 5 w 588"/>
                <a:gd name="T51" fmla="*/ 1 h 264"/>
                <a:gd name="T52" fmla="*/ 6 w 588"/>
                <a:gd name="T53" fmla="*/ 1 h 264"/>
                <a:gd name="T54" fmla="*/ 7 w 588"/>
                <a:gd name="T55" fmla="*/ 1 h 264"/>
                <a:gd name="T56" fmla="*/ 7 w 588"/>
                <a:gd name="T57" fmla="*/ 1 h 264"/>
                <a:gd name="T58" fmla="*/ 8 w 588"/>
                <a:gd name="T59" fmla="*/ 1 h 264"/>
                <a:gd name="T60" fmla="*/ 3 w 588"/>
                <a:gd name="T61" fmla="*/ 1 h 264"/>
                <a:gd name="T62" fmla="*/ 3 w 588"/>
                <a:gd name="T63" fmla="*/ 1 h 264"/>
                <a:gd name="T64" fmla="*/ 3 w 588"/>
                <a:gd name="T65" fmla="*/ 1 h 264"/>
                <a:gd name="T66" fmla="*/ 3 w 588"/>
                <a:gd name="T67" fmla="*/ 1 h 264"/>
                <a:gd name="T68" fmla="*/ 3 w 588"/>
                <a:gd name="T69" fmla="*/ 1 h 264"/>
                <a:gd name="T70" fmla="*/ 4 w 588"/>
                <a:gd name="T71" fmla="*/ 1 h 264"/>
                <a:gd name="T72" fmla="*/ 4 w 588"/>
                <a:gd name="T73" fmla="*/ 1 h 264"/>
                <a:gd name="T74" fmla="*/ 4 w 588"/>
                <a:gd name="T75" fmla="*/ 1 h 264"/>
                <a:gd name="T76" fmla="*/ 5 w 588"/>
                <a:gd name="T77" fmla="*/ 1 h 264"/>
                <a:gd name="T78" fmla="*/ 5 w 588"/>
                <a:gd name="T79" fmla="*/ 1 h 264"/>
                <a:gd name="T80" fmla="*/ 5 w 588"/>
                <a:gd name="T81" fmla="*/ 1 h 264"/>
                <a:gd name="T82" fmla="*/ 5 w 588"/>
                <a:gd name="T83" fmla="*/ 1 h 264"/>
                <a:gd name="T84" fmla="*/ 5 w 588"/>
                <a:gd name="T85" fmla="*/ 1 h 264"/>
                <a:gd name="T86" fmla="*/ 5 w 588"/>
                <a:gd name="T87" fmla="*/ 1 h 264"/>
                <a:gd name="T88" fmla="*/ 5 w 588"/>
                <a:gd name="T89" fmla="*/ 1 h 264"/>
                <a:gd name="T90" fmla="*/ 5 w 588"/>
                <a:gd name="T91" fmla="*/ 1 h 264"/>
                <a:gd name="T92" fmla="*/ 6 w 588"/>
                <a:gd name="T93" fmla="*/ 1 h 264"/>
                <a:gd name="T94" fmla="*/ 6 w 588"/>
                <a:gd name="T95" fmla="*/ 1 h 264"/>
                <a:gd name="T96" fmla="*/ 7 w 588"/>
                <a:gd name="T97" fmla="*/ 1 h 264"/>
                <a:gd name="T98" fmla="*/ 7 w 588"/>
                <a:gd name="T99" fmla="*/ 1 h 264"/>
                <a:gd name="T100" fmla="*/ 7 w 588"/>
                <a:gd name="T101" fmla="*/ 1 h 264"/>
                <a:gd name="T102" fmla="*/ 6 w 588"/>
                <a:gd name="T103" fmla="*/ 1 h 264"/>
                <a:gd name="T104" fmla="*/ 6 w 588"/>
                <a:gd name="T105" fmla="*/ 1 h 264"/>
                <a:gd name="T106" fmla="*/ 3 w 588"/>
                <a:gd name="T107" fmla="*/ 1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4"/>
                <a:gd name="T164" fmla="*/ 588 w 58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4">
                  <a:moveTo>
                    <a:pt x="164" y="264"/>
                  </a:moveTo>
                  <a:lnTo>
                    <a:pt x="41" y="264"/>
                  </a:lnTo>
                  <a:lnTo>
                    <a:pt x="0" y="211"/>
                  </a:lnTo>
                  <a:lnTo>
                    <a:pt x="0" y="0"/>
                  </a:lnTo>
                  <a:lnTo>
                    <a:pt x="10" y="7"/>
                  </a:lnTo>
                  <a:lnTo>
                    <a:pt x="17" y="14"/>
                  </a:lnTo>
                  <a:lnTo>
                    <a:pt x="21" y="16"/>
                  </a:lnTo>
                  <a:lnTo>
                    <a:pt x="24" y="20"/>
                  </a:lnTo>
                  <a:lnTo>
                    <a:pt x="27" y="20"/>
                  </a:lnTo>
                  <a:lnTo>
                    <a:pt x="33" y="22"/>
                  </a:lnTo>
                  <a:lnTo>
                    <a:pt x="45" y="16"/>
                  </a:lnTo>
                  <a:lnTo>
                    <a:pt x="64" y="9"/>
                  </a:lnTo>
                  <a:lnTo>
                    <a:pt x="83" y="5"/>
                  </a:lnTo>
                  <a:lnTo>
                    <a:pt x="109" y="2"/>
                  </a:lnTo>
                  <a:lnTo>
                    <a:pt x="134" y="0"/>
                  </a:lnTo>
                  <a:lnTo>
                    <a:pt x="152" y="2"/>
                  </a:lnTo>
                  <a:lnTo>
                    <a:pt x="176" y="9"/>
                  </a:lnTo>
                  <a:lnTo>
                    <a:pt x="195" y="16"/>
                  </a:lnTo>
                  <a:lnTo>
                    <a:pt x="202" y="18"/>
                  </a:lnTo>
                  <a:lnTo>
                    <a:pt x="212" y="20"/>
                  </a:lnTo>
                  <a:lnTo>
                    <a:pt x="224" y="20"/>
                  </a:lnTo>
                  <a:lnTo>
                    <a:pt x="236" y="20"/>
                  </a:lnTo>
                  <a:lnTo>
                    <a:pt x="259" y="18"/>
                  </a:lnTo>
                  <a:lnTo>
                    <a:pt x="283" y="14"/>
                  </a:lnTo>
                  <a:lnTo>
                    <a:pt x="297" y="7"/>
                  </a:lnTo>
                  <a:lnTo>
                    <a:pt x="309" y="4"/>
                  </a:lnTo>
                  <a:lnTo>
                    <a:pt x="312" y="5"/>
                  </a:lnTo>
                  <a:lnTo>
                    <a:pt x="316" y="9"/>
                  </a:lnTo>
                  <a:lnTo>
                    <a:pt x="317" y="13"/>
                  </a:lnTo>
                  <a:lnTo>
                    <a:pt x="317" y="14"/>
                  </a:lnTo>
                  <a:lnTo>
                    <a:pt x="310" y="31"/>
                  </a:lnTo>
                  <a:lnTo>
                    <a:pt x="307" y="42"/>
                  </a:lnTo>
                  <a:lnTo>
                    <a:pt x="302" y="49"/>
                  </a:lnTo>
                  <a:lnTo>
                    <a:pt x="293" y="62"/>
                  </a:lnTo>
                  <a:lnTo>
                    <a:pt x="288" y="67"/>
                  </a:lnTo>
                  <a:lnTo>
                    <a:pt x="281" y="73"/>
                  </a:lnTo>
                  <a:lnTo>
                    <a:pt x="274" y="76"/>
                  </a:lnTo>
                  <a:lnTo>
                    <a:pt x="266" y="80"/>
                  </a:lnTo>
                  <a:lnTo>
                    <a:pt x="257" y="84"/>
                  </a:lnTo>
                  <a:lnTo>
                    <a:pt x="248" y="85"/>
                  </a:lnTo>
                  <a:lnTo>
                    <a:pt x="238" y="87"/>
                  </a:lnTo>
                  <a:lnTo>
                    <a:pt x="226" y="87"/>
                  </a:lnTo>
                  <a:lnTo>
                    <a:pt x="224" y="91"/>
                  </a:lnTo>
                  <a:lnTo>
                    <a:pt x="222" y="100"/>
                  </a:lnTo>
                  <a:lnTo>
                    <a:pt x="217" y="118"/>
                  </a:lnTo>
                  <a:lnTo>
                    <a:pt x="212" y="129"/>
                  </a:lnTo>
                  <a:lnTo>
                    <a:pt x="207" y="138"/>
                  </a:lnTo>
                  <a:lnTo>
                    <a:pt x="198" y="149"/>
                  </a:lnTo>
                  <a:lnTo>
                    <a:pt x="188" y="156"/>
                  </a:lnTo>
                  <a:lnTo>
                    <a:pt x="179" y="162"/>
                  </a:lnTo>
                  <a:lnTo>
                    <a:pt x="174" y="166"/>
                  </a:lnTo>
                  <a:lnTo>
                    <a:pt x="169" y="166"/>
                  </a:lnTo>
                  <a:lnTo>
                    <a:pt x="164" y="167"/>
                  </a:lnTo>
                  <a:lnTo>
                    <a:pt x="160" y="166"/>
                  </a:lnTo>
                  <a:lnTo>
                    <a:pt x="159" y="164"/>
                  </a:lnTo>
                  <a:lnTo>
                    <a:pt x="157" y="158"/>
                  </a:lnTo>
                  <a:lnTo>
                    <a:pt x="157" y="153"/>
                  </a:lnTo>
                  <a:lnTo>
                    <a:pt x="157" y="151"/>
                  </a:lnTo>
                  <a:lnTo>
                    <a:pt x="159" y="142"/>
                  </a:lnTo>
                  <a:lnTo>
                    <a:pt x="164" y="133"/>
                  </a:lnTo>
                  <a:lnTo>
                    <a:pt x="169" y="124"/>
                  </a:lnTo>
                  <a:lnTo>
                    <a:pt x="169" y="115"/>
                  </a:lnTo>
                  <a:lnTo>
                    <a:pt x="169" y="105"/>
                  </a:lnTo>
                  <a:lnTo>
                    <a:pt x="169" y="98"/>
                  </a:lnTo>
                  <a:lnTo>
                    <a:pt x="167" y="93"/>
                  </a:lnTo>
                  <a:lnTo>
                    <a:pt x="164" y="87"/>
                  </a:lnTo>
                  <a:lnTo>
                    <a:pt x="160" y="82"/>
                  </a:lnTo>
                  <a:lnTo>
                    <a:pt x="157" y="78"/>
                  </a:lnTo>
                  <a:lnTo>
                    <a:pt x="152" y="75"/>
                  </a:lnTo>
                  <a:lnTo>
                    <a:pt x="141" y="69"/>
                  </a:lnTo>
                  <a:lnTo>
                    <a:pt x="131" y="67"/>
                  </a:lnTo>
                  <a:lnTo>
                    <a:pt x="119" y="65"/>
                  </a:lnTo>
                  <a:lnTo>
                    <a:pt x="109" y="65"/>
                  </a:lnTo>
                  <a:lnTo>
                    <a:pt x="95" y="65"/>
                  </a:lnTo>
                  <a:lnTo>
                    <a:pt x="86" y="67"/>
                  </a:lnTo>
                  <a:lnTo>
                    <a:pt x="77" y="69"/>
                  </a:lnTo>
                  <a:lnTo>
                    <a:pt x="71" y="75"/>
                  </a:lnTo>
                  <a:lnTo>
                    <a:pt x="62" y="82"/>
                  </a:lnTo>
                  <a:lnTo>
                    <a:pt x="53" y="93"/>
                  </a:lnTo>
                  <a:lnTo>
                    <a:pt x="46" y="104"/>
                  </a:lnTo>
                  <a:lnTo>
                    <a:pt x="43" y="116"/>
                  </a:lnTo>
                  <a:lnTo>
                    <a:pt x="39" y="129"/>
                  </a:lnTo>
                  <a:lnTo>
                    <a:pt x="38" y="140"/>
                  </a:lnTo>
                  <a:lnTo>
                    <a:pt x="39" y="151"/>
                  </a:lnTo>
                  <a:lnTo>
                    <a:pt x="41" y="160"/>
                  </a:lnTo>
                  <a:lnTo>
                    <a:pt x="46" y="178"/>
                  </a:lnTo>
                  <a:lnTo>
                    <a:pt x="53" y="191"/>
                  </a:lnTo>
                  <a:lnTo>
                    <a:pt x="62" y="200"/>
                  </a:lnTo>
                  <a:lnTo>
                    <a:pt x="71" y="209"/>
                  </a:lnTo>
                  <a:lnTo>
                    <a:pt x="76" y="213"/>
                  </a:lnTo>
                  <a:lnTo>
                    <a:pt x="81" y="217"/>
                  </a:lnTo>
                  <a:lnTo>
                    <a:pt x="86" y="218"/>
                  </a:lnTo>
                  <a:lnTo>
                    <a:pt x="93" y="218"/>
                  </a:lnTo>
                  <a:lnTo>
                    <a:pt x="110" y="220"/>
                  </a:lnTo>
                  <a:lnTo>
                    <a:pt x="127" y="218"/>
                  </a:lnTo>
                  <a:lnTo>
                    <a:pt x="143" y="215"/>
                  </a:lnTo>
                  <a:lnTo>
                    <a:pt x="150" y="211"/>
                  </a:lnTo>
                  <a:lnTo>
                    <a:pt x="155" y="207"/>
                  </a:lnTo>
                  <a:lnTo>
                    <a:pt x="165" y="200"/>
                  </a:lnTo>
                  <a:lnTo>
                    <a:pt x="202" y="175"/>
                  </a:lnTo>
                  <a:lnTo>
                    <a:pt x="241" y="147"/>
                  </a:lnTo>
                  <a:lnTo>
                    <a:pt x="283" y="116"/>
                  </a:lnTo>
                  <a:lnTo>
                    <a:pt x="324" y="85"/>
                  </a:lnTo>
                  <a:lnTo>
                    <a:pt x="366" y="58"/>
                  </a:lnTo>
                  <a:lnTo>
                    <a:pt x="404" y="35"/>
                  </a:lnTo>
                  <a:lnTo>
                    <a:pt x="423" y="24"/>
                  </a:lnTo>
                  <a:lnTo>
                    <a:pt x="440" y="16"/>
                  </a:lnTo>
                  <a:lnTo>
                    <a:pt x="455" y="9"/>
                  </a:lnTo>
                  <a:lnTo>
                    <a:pt x="471" y="5"/>
                  </a:lnTo>
                  <a:lnTo>
                    <a:pt x="490" y="5"/>
                  </a:lnTo>
                  <a:lnTo>
                    <a:pt x="509" y="7"/>
                  </a:lnTo>
                  <a:lnTo>
                    <a:pt x="521" y="11"/>
                  </a:lnTo>
                  <a:lnTo>
                    <a:pt x="531" y="16"/>
                  </a:lnTo>
                  <a:lnTo>
                    <a:pt x="542" y="24"/>
                  </a:lnTo>
                  <a:lnTo>
                    <a:pt x="550" y="33"/>
                  </a:lnTo>
                  <a:lnTo>
                    <a:pt x="559" y="42"/>
                  </a:lnTo>
                  <a:lnTo>
                    <a:pt x="567" y="53"/>
                  </a:lnTo>
                  <a:lnTo>
                    <a:pt x="574" y="64"/>
                  </a:lnTo>
                  <a:lnTo>
                    <a:pt x="581" y="75"/>
                  </a:lnTo>
                  <a:lnTo>
                    <a:pt x="583" y="82"/>
                  </a:lnTo>
                  <a:lnTo>
                    <a:pt x="588" y="87"/>
                  </a:lnTo>
                  <a:lnTo>
                    <a:pt x="588" y="187"/>
                  </a:lnTo>
                  <a:lnTo>
                    <a:pt x="533" y="264"/>
                  </a:lnTo>
                  <a:lnTo>
                    <a:pt x="200" y="264"/>
                  </a:lnTo>
                  <a:lnTo>
                    <a:pt x="202" y="258"/>
                  </a:lnTo>
                  <a:lnTo>
                    <a:pt x="205" y="255"/>
                  </a:lnTo>
                  <a:lnTo>
                    <a:pt x="209" y="249"/>
                  </a:lnTo>
                  <a:lnTo>
                    <a:pt x="212" y="247"/>
                  </a:lnTo>
                  <a:lnTo>
                    <a:pt x="217" y="246"/>
                  </a:lnTo>
                  <a:lnTo>
                    <a:pt x="221" y="244"/>
                  </a:lnTo>
                  <a:lnTo>
                    <a:pt x="233" y="238"/>
                  </a:lnTo>
                  <a:lnTo>
                    <a:pt x="245" y="237"/>
                  </a:lnTo>
                  <a:lnTo>
                    <a:pt x="257" y="238"/>
                  </a:lnTo>
                  <a:lnTo>
                    <a:pt x="267" y="242"/>
                  </a:lnTo>
                  <a:lnTo>
                    <a:pt x="271" y="238"/>
                  </a:lnTo>
                  <a:lnTo>
                    <a:pt x="272" y="238"/>
                  </a:lnTo>
                  <a:lnTo>
                    <a:pt x="276" y="227"/>
                  </a:lnTo>
                  <a:lnTo>
                    <a:pt x="283" y="215"/>
                  </a:lnTo>
                  <a:lnTo>
                    <a:pt x="286" y="209"/>
                  </a:lnTo>
                  <a:lnTo>
                    <a:pt x="290" y="206"/>
                  </a:lnTo>
                  <a:lnTo>
                    <a:pt x="295" y="200"/>
                  </a:lnTo>
                  <a:lnTo>
                    <a:pt x="302" y="198"/>
                  </a:lnTo>
                  <a:lnTo>
                    <a:pt x="305" y="193"/>
                  </a:lnTo>
                  <a:lnTo>
                    <a:pt x="312" y="189"/>
                  </a:lnTo>
                  <a:lnTo>
                    <a:pt x="317" y="189"/>
                  </a:lnTo>
                  <a:lnTo>
                    <a:pt x="324" y="187"/>
                  </a:lnTo>
                  <a:lnTo>
                    <a:pt x="326" y="191"/>
                  </a:lnTo>
                  <a:lnTo>
                    <a:pt x="329" y="193"/>
                  </a:lnTo>
                  <a:lnTo>
                    <a:pt x="329" y="207"/>
                  </a:lnTo>
                  <a:lnTo>
                    <a:pt x="322" y="218"/>
                  </a:lnTo>
                  <a:lnTo>
                    <a:pt x="319" y="229"/>
                  </a:lnTo>
                  <a:lnTo>
                    <a:pt x="321" y="233"/>
                  </a:lnTo>
                  <a:lnTo>
                    <a:pt x="322" y="237"/>
                  </a:lnTo>
                  <a:lnTo>
                    <a:pt x="328" y="242"/>
                  </a:lnTo>
                  <a:lnTo>
                    <a:pt x="333" y="246"/>
                  </a:lnTo>
                  <a:lnTo>
                    <a:pt x="338" y="247"/>
                  </a:lnTo>
                  <a:lnTo>
                    <a:pt x="345" y="247"/>
                  </a:lnTo>
                  <a:lnTo>
                    <a:pt x="352" y="246"/>
                  </a:lnTo>
                  <a:lnTo>
                    <a:pt x="357" y="242"/>
                  </a:lnTo>
                  <a:lnTo>
                    <a:pt x="364" y="238"/>
                  </a:lnTo>
                  <a:lnTo>
                    <a:pt x="367" y="235"/>
                  </a:lnTo>
                  <a:lnTo>
                    <a:pt x="364" y="224"/>
                  </a:lnTo>
                  <a:lnTo>
                    <a:pt x="362" y="215"/>
                  </a:lnTo>
                  <a:lnTo>
                    <a:pt x="360" y="206"/>
                  </a:lnTo>
                  <a:lnTo>
                    <a:pt x="360" y="198"/>
                  </a:lnTo>
                  <a:lnTo>
                    <a:pt x="364" y="182"/>
                  </a:lnTo>
                  <a:lnTo>
                    <a:pt x="367" y="162"/>
                  </a:lnTo>
                  <a:lnTo>
                    <a:pt x="376" y="151"/>
                  </a:lnTo>
                  <a:lnTo>
                    <a:pt x="385" y="140"/>
                  </a:lnTo>
                  <a:lnTo>
                    <a:pt x="390" y="136"/>
                  </a:lnTo>
                  <a:lnTo>
                    <a:pt x="395" y="133"/>
                  </a:lnTo>
                  <a:lnTo>
                    <a:pt x="402" y="129"/>
                  </a:lnTo>
                  <a:lnTo>
                    <a:pt x="407" y="129"/>
                  </a:lnTo>
                  <a:lnTo>
                    <a:pt x="412" y="126"/>
                  </a:lnTo>
                  <a:lnTo>
                    <a:pt x="417" y="124"/>
                  </a:lnTo>
                  <a:lnTo>
                    <a:pt x="421" y="127"/>
                  </a:lnTo>
                  <a:lnTo>
                    <a:pt x="423" y="131"/>
                  </a:lnTo>
                  <a:lnTo>
                    <a:pt x="423" y="138"/>
                  </a:lnTo>
                  <a:lnTo>
                    <a:pt x="419" y="146"/>
                  </a:lnTo>
                  <a:lnTo>
                    <a:pt x="417" y="155"/>
                  </a:lnTo>
                  <a:lnTo>
                    <a:pt x="414" y="166"/>
                  </a:lnTo>
                  <a:lnTo>
                    <a:pt x="414" y="180"/>
                  </a:lnTo>
                  <a:lnTo>
                    <a:pt x="421" y="195"/>
                  </a:lnTo>
                  <a:lnTo>
                    <a:pt x="429" y="206"/>
                  </a:lnTo>
                  <a:lnTo>
                    <a:pt x="435" y="209"/>
                  </a:lnTo>
                  <a:lnTo>
                    <a:pt x="441" y="215"/>
                  </a:lnTo>
                  <a:lnTo>
                    <a:pt x="448" y="217"/>
                  </a:lnTo>
                  <a:lnTo>
                    <a:pt x="457" y="220"/>
                  </a:lnTo>
                  <a:lnTo>
                    <a:pt x="469" y="222"/>
                  </a:lnTo>
                  <a:lnTo>
                    <a:pt x="479" y="222"/>
                  </a:lnTo>
                  <a:lnTo>
                    <a:pt x="490" y="220"/>
                  </a:lnTo>
                  <a:lnTo>
                    <a:pt x="502" y="218"/>
                  </a:lnTo>
                  <a:lnTo>
                    <a:pt x="509" y="215"/>
                  </a:lnTo>
                  <a:lnTo>
                    <a:pt x="519" y="206"/>
                  </a:lnTo>
                  <a:lnTo>
                    <a:pt x="526" y="195"/>
                  </a:lnTo>
                  <a:lnTo>
                    <a:pt x="533" y="184"/>
                  </a:lnTo>
                  <a:lnTo>
                    <a:pt x="538" y="171"/>
                  </a:lnTo>
                  <a:lnTo>
                    <a:pt x="540" y="158"/>
                  </a:lnTo>
                  <a:lnTo>
                    <a:pt x="542" y="146"/>
                  </a:lnTo>
                  <a:lnTo>
                    <a:pt x="540" y="133"/>
                  </a:lnTo>
                  <a:lnTo>
                    <a:pt x="538" y="120"/>
                  </a:lnTo>
                  <a:lnTo>
                    <a:pt x="535" y="107"/>
                  </a:lnTo>
                  <a:lnTo>
                    <a:pt x="529" y="96"/>
                  </a:lnTo>
                  <a:lnTo>
                    <a:pt x="523" y="87"/>
                  </a:lnTo>
                  <a:lnTo>
                    <a:pt x="516" y="78"/>
                  </a:lnTo>
                  <a:lnTo>
                    <a:pt x="507" y="71"/>
                  </a:lnTo>
                  <a:lnTo>
                    <a:pt x="497" y="67"/>
                  </a:lnTo>
                  <a:lnTo>
                    <a:pt x="485" y="65"/>
                  </a:lnTo>
                  <a:lnTo>
                    <a:pt x="473" y="65"/>
                  </a:lnTo>
                  <a:lnTo>
                    <a:pt x="466" y="64"/>
                  </a:lnTo>
                  <a:lnTo>
                    <a:pt x="459" y="65"/>
                  </a:lnTo>
                  <a:lnTo>
                    <a:pt x="445" y="71"/>
                  </a:lnTo>
                  <a:lnTo>
                    <a:pt x="426" y="78"/>
                  </a:lnTo>
                  <a:lnTo>
                    <a:pt x="367" y="120"/>
                  </a:lnTo>
                  <a:lnTo>
                    <a:pt x="302" y="166"/>
                  </a:lnTo>
                  <a:lnTo>
                    <a:pt x="234" y="211"/>
                  </a:lnTo>
                  <a:lnTo>
                    <a:pt x="174" y="253"/>
                  </a:lnTo>
                  <a:lnTo>
                    <a:pt x="164"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1" name="Freeform 34"/>
            <p:cNvSpPr>
              <a:spLocks/>
            </p:cNvSpPr>
            <p:nvPr/>
          </p:nvSpPr>
          <p:spPr bwMode="auto">
            <a:xfrm rot="-5400000">
              <a:off x="552" y="3588"/>
              <a:ext cx="181" cy="131"/>
            </a:xfrm>
            <a:custGeom>
              <a:avLst/>
              <a:gdLst>
                <a:gd name="T0" fmla="*/ 3 w 316"/>
                <a:gd name="T1" fmla="*/ 0 h 264"/>
                <a:gd name="T2" fmla="*/ 2 w 316"/>
                <a:gd name="T3" fmla="*/ 0 h 264"/>
                <a:gd name="T4" fmla="*/ 1 w 316"/>
                <a:gd name="T5" fmla="*/ 0 h 264"/>
                <a:gd name="T6" fmla="*/ 1 w 316"/>
                <a:gd name="T7" fmla="*/ 0 h 264"/>
                <a:gd name="T8" fmla="*/ 1 w 316"/>
                <a:gd name="T9" fmla="*/ 0 h 264"/>
                <a:gd name="T10" fmla="*/ 1 w 316"/>
                <a:gd name="T11" fmla="*/ 0 h 264"/>
                <a:gd name="T12" fmla="*/ 1 w 316"/>
                <a:gd name="T13" fmla="*/ 0 h 264"/>
                <a:gd name="T14" fmla="*/ 1 w 316"/>
                <a:gd name="T15" fmla="*/ 0 h 264"/>
                <a:gd name="T16" fmla="*/ 1 w 316"/>
                <a:gd name="T17" fmla="*/ 0 h 264"/>
                <a:gd name="T18" fmla="*/ 0 w 316"/>
                <a:gd name="T19" fmla="*/ 0 h 264"/>
                <a:gd name="T20" fmla="*/ 1 w 316"/>
                <a:gd name="T21" fmla="*/ 0 h 264"/>
                <a:gd name="T22" fmla="*/ 1 w 316"/>
                <a:gd name="T23" fmla="*/ 0 h 264"/>
                <a:gd name="T24" fmla="*/ 1 w 316"/>
                <a:gd name="T25" fmla="*/ 0 h 264"/>
                <a:gd name="T26" fmla="*/ 1 w 316"/>
                <a:gd name="T27" fmla="*/ 0 h 264"/>
                <a:gd name="T28" fmla="*/ 2 w 316"/>
                <a:gd name="T29" fmla="*/ 0 h 264"/>
                <a:gd name="T30" fmla="*/ 2 w 316"/>
                <a:gd name="T31" fmla="*/ 0 h 264"/>
                <a:gd name="T32" fmla="*/ 2 w 316"/>
                <a:gd name="T33" fmla="*/ 0 h 264"/>
                <a:gd name="T34" fmla="*/ 3 w 316"/>
                <a:gd name="T35" fmla="*/ 0 h 264"/>
                <a:gd name="T36" fmla="*/ 3 w 316"/>
                <a:gd name="T37" fmla="*/ 0 h 264"/>
                <a:gd name="T38" fmla="*/ 3 w 316"/>
                <a:gd name="T39" fmla="*/ 0 h 264"/>
                <a:gd name="T40" fmla="*/ 3 w 316"/>
                <a:gd name="T41" fmla="*/ 0 h 264"/>
                <a:gd name="T42" fmla="*/ 3 w 316"/>
                <a:gd name="T43" fmla="*/ 0 h 264"/>
                <a:gd name="T44" fmla="*/ 2 w 316"/>
                <a:gd name="T45" fmla="*/ 0 h 264"/>
                <a:gd name="T46" fmla="*/ 2 w 316"/>
                <a:gd name="T47" fmla="*/ 0 h 264"/>
                <a:gd name="T48" fmla="*/ 2 w 316"/>
                <a:gd name="T49" fmla="*/ 0 h 264"/>
                <a:gd name="T50" fmla="*/ 2 w 316"/>
                <a:gd name="T51" fmla="*/ 0 h 264"/>
                <a:gd name="T52" fmla="*/ 2 w 316"/>
                <a:gd name="T53" fmla="*/ 0 h 264"/>
                <a:gd name="T54" fmla="*/ 2 w 316"/>
                <a:gd name="T55" fmla="*/ 0 h 264"/>
                <a:gd name="T56" fmla="*/ 2 w 316"/>
                <a:gd name="T57" fmla="*/ 0 h 264"/>
                <a:gd name="T58" fmla="*/ 1 w 316"/>
                <a:gd name="T59" fmla="*/ 0 h 264"/>
                <a:gd name="T60" fmla="*/ 1 w 316"/>
                <a:gd name="T61" fmla="*/ 0 h 264"/>
                <a:gd name="T62" fmla="*/ 1 w 316"/>
                <a:gd name="T63" fmla="*/ 0 h 264"/>
                <a:gd name="T64" fmla="*/ 1 w 316"/>
                <a:gd name="T65" fmla="*/ 0 h 264"/>
                <a:gd name="T66" fmla="*/ 1 w 316"/>
                <a:gd name="T67" fmla="*/ 0 h 264"/>
                <a:gd name="T68" fmla="*/ 1 w 316"/>
                <a:gd name="T69" fmla="*/ 1 h 264"/>
                <a:gd name="T70" fmla="*/ 1 w 316"/>
                <a:gd name="T71" fmla="*/ 0 h 264"/>
                <a:gd name="T72" fmla="*/ 1 w 316"/>
                <a:gd name="T73" fmla="*/ 0 h 264"/>
                <a:gd name="T74" fmla="*/ 1 w 316"/>
                <a:gd name="T75" fmla="*/ 0 h 264"/>
                <a:gd name="T76" fmla="*/ 1 w 316"/>
                <a:gd name="T77" fmla="*/ 0 h 264"/>
                <a:gd name="T78" fmla="*/ 2 w 316"/>
                <a:gd name="T79" fmla="*/ 1 h 264"/>
                <a:gd name="T80" fmla="*/ 2 w 316"/>
                <a:gd name="T81" fmla="*/ 1 h 264"/>
                <a:gd name="T82" fmla="*/ 3 w 316"/>
                <a:gd name="T83" fmla="*/ 0 h 264"/>
                <a:gd name="T84" fmla="*/ 3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316" y="262"/>
                  </a:moveTo>
                  <a:lnTo>
                    <a:pt x="316" y="51"/>
                  </a:lnTo>
                  <a:lnTo>
                    <a:pt x="280" y="0"/>
                  </a:lnTo>
                  <a:lnTo>
                    <a:pt x="150" y="0"/>
                  </a:lnTo>
                  <a:lnTo>
                    <a:pt x="150" y="4"/>
                  </a:lnTo>
                  <a:lnTo>
                    <a:pt x="147" y="7"/>
                  </a:lnTo>
                  <a:lnTo>
                    <a:pt x="141" y="11"/>
                  </a:lnTo>
                  <a:lnTo>
                    <a:pt x="136" y="16"/>
                  </a:lnTo>
                  <a:lnTo>
                    <a:pt x="114" y="33"/>
                  </a:lnTo>
                  <a:lnTo>
                    <a:pt x="95" y="46"/>
                  </a:lnTo>
                  <a:lnTo>
                    <a:pt x="79" y="55"/>
                  </a:lnTo>
                  <a:lnTo>
                    <a:pt x="67" y="60"/>
                  </a:lnTo>
                  <a:lnTo>
                    <a:pt x="57" y="62"/>
                  </a:lnTo>
                  <a:lnTo>
                    <a:pt x="48" y="62"/>
                  </a:lnTo>
                  <a:lnTo>
                    <a:pt x="43" y="60"/>
                  </a:lnTo>
                  <a:lnTo>
                    <a:pt x="40" y="55"/>
                  </a:lnTo>
                  <a:lnTo>
                    <a:pt x="38" y="49"/>
                  </a:lnTo>
                  <a:lnTo>
                    <a:pt x="38" y="44"/>
                  </a:lnTo>
                  <a:lnTo>
                    <a:pt x="40" y="36"/>
                  </a:lnTo>
                  <a:lnTo>
                    <a:pt x="41" y="31"/>
                  </a:lnTo>
                  <a:lnTo>
                    <a:pt x="45" y="24"/>
                  </a:lnTo>
                  <a:lnTo>
                    <a:pt x="50" y="18"/>
                  </a:lnTo>
                  <a:lnTo>
                    <a:pt x="54" y="15"/>
                  </a:lnTo>
                  <a:lnTo>
                    <a:pt x="59" y="13"/>
                  </a:lnTo>
                  <a:lnTo>
                    <a:pt x="60" y="5"/>
                  </a:lnTo>
                  <a:lnTo>
                    <a:pt x="60" y="0"/>
                  </a:lnTo>
                  <a:lnTo>
                    <a:pt x="17" y="0"/>
                  </a:lnTo>
                  <a:lnTo>
                    <a:pt x="9" y="11"/>
                  </a:lnTo>
                  <a:lnTo>
                    <a:pt x="3" y="24"/>
                  </a:lnTo>
                  <a:lnTo>
                    <a:pt x="0" y="36"/>
                  </a:lnTo>
                  <a:lnTo>
                    <a:pt x="0" y="51"/>
                  </a:lnTo>
                  <a:lnTo>
                    <a:pt x="2" y="69"/>
                  </a:lnTo>
                  <a:lnTo>
                    <a:pt x="3" y="80"/>
                  </a:lnTo>
                  <a:lnTo>
                    <a:pt x="9" y="93"/>
                  </a:lnTo>
                  <a:lnTo>
                    <a:pt x="16" y="104"/>
                  </a:lnTo>
                  <a:lnTo>
                    <a:pt x="26" y="113"/>
                  </a:lnTo>
                  <a:lnTo>
                    <a:pt x="35" y="118"/>
                  </a:lnTo>
                  <a:lnTo>
                    <a:pt x="41" y="122"/>
                  </a:lnTo>
                  <a:lnTo>
                    <a:pt x="52" y="124"/>
                  </a:lnTo>
                  <a:lnTo>
                    <a:pt x="64" y="122"/>
                  </a:lnTo>
                  <a:lnTo>
                    <a:pt x="79" y="116"/>
                  </a:lnTo>
                  <a:lnTo>
                    <a:pt x="93" y="107"/>
                  </a:lnTo>
                  <a:lnTo>
                    <a:pt x="107" y="96"/>
                  </a:lnTo>
                  <a:lnTo>
                    <a:pt x="123" y="86"/>
                  </a:lnTo>
                  <a:lnTo>
                    <a:pt x="128" y="80"/>
                  </a:lnTo>
                  <a:lnTo>
                    <a:pt x="135" y="76"/>
                  </a:lnTo>
                  <a:lnTo>
                    <a:pt x="147" y="66"/>
                  </a:lnTo>
                  <a:lnTo>
                    <a:pt x="159" y="58"/>
                  </a:lnTo>
                  <a:lnTo>
                    <a:pt x="173" y="51"/>
                  </a:lnTo>
                  <a:lnTo>
                    <a:pt x="185" y="47"/>
                  </a:lnTo>
                  <a:lnTo>
                    <a:pt x="197" y="46"/>
                  </a:lnTo>
                  <a:lnTo>
                    <a:pt x="209" y="44"/>
                  </a:lnTo>
                  <a:lnTo>
                    <a:pt x="219" y="46"/>
                  </a:lnTo>
                  <a:lnTo>
                    <a:pt x="229" y="47"/>
                  </a:lnTo>
                  <a:lnTo>
                    <a:pt x="240" y="51"/>
                  </a:lnTo>
                  <a:lnTo>
                    <a:pt x="248" y="58"/>
                  </a:lnTo>
                  <a:lnTo>
                    <a:pt x="257" y="66"/>
                  </a:lnTo>
                  <a:lnTo>
                    <a:pt x="264" y="73"/>
                  </a:lnTo>
                  <a:lnTo>
                    <a:pt x="269" y="84"/>
                  </a:lnTo>
                  <a:lnTo>
                    <a:pt x="273" y="96"/>
                  </a:lnTo>
                  <a:lnTo>
                    <a:pt x="274" y="109"/>
                  </a:lnTo>
                  <a:lnTo>
                    <a:pt x="274" y="124"/>
                  </a:lnTo>
                  <a:lnTo>
                    <a:pt x="273" y="147"/>
                  </a:lnTo>
                  <a:lnTo>
                    <a:pt x="267" y="162"/>
                  </a:lnTo>
                  <a:lnTo>
                    <a:pt x="261" y="173"/>
                  </a:lnTo>
                  <a:lnTo>
                    <a:pt x="250" y="184"/>
                  </a:lnTo>
                  <a:lnTo>
                    <a:pt x="238" y="191"/>
                  </a:lnTo>
                  <a:lnTo>
                    <a:pt x="226" y="197"/>
                  </a:lnTo>
                  <a:lnTo>
                    <a:pt x="216" y="200"/>
                  </a:lnTo>
                  <a:lnTo>
                    <a:pt x="205" y="200"/>
                  </a:lnTo>
                  <a:lnTo>
                    <a:pt x="195" y="200"/>
                  </a:lnTo>
                  <a:lnTo>
                    <a:pt x="185" y="197"/>
                  </a:lnTo>
                  <a:lnTo>
                    <a:pt x="174" y="191"/>
                  </a:lnTo>
                  <a:lnTo>
                    <a:pt x="164" y="184"/>
                  </a:lnTo>
                  <a:lnTo>
                    <a:pt x="154" y="175"/>
                  </a:lnTo>
                  <a:lnTo>
                    <a:pt x="148" y="158"/>
                  </a:lnTo>
                  <a:lnTo>
                    <a:pt x="147" y="142"/>
                  </a:lnTo>
                  <a:lnTo>
                    <a:pt x="150" y="129"/>
                  </a:lnTo>
                  <a:lnTo>
                    <a:pt x="154" y="118"/>
                  </a:lnTo>
                  <a:lnTo>
                    <a:pt x="157" y="109"/>
                  </a:lnTo>
                  <a:lnTo>
                    <a:pt x="155" y="106"/>
                  </a:lnTo>
                  <a:lnTo>
                    <a:pt x="154" y="102"/>
                  </a:lnTo>
                  <a:lnTo>
                    <a:pt x="150" y="100"/>
                  </a:lnTo>
                  <a:lnTo>
                    <a:pt x="147" y="98"/>
                  </a:lnTo>
                  <a:lnTo>
                    <a:pt x="143" y="98"/>
                  </a:lnTo>
                  <a:lnTo>
                    <a:pt x="135" y="100"/>
                  </a:lnTo>
                  <a:lnTo>
                    <a:pt x="129" y="104"/>
                  </a:lnTo>
                  <a:lnTo>
                    <a:pt x="124" y="107"/>
                  </a:lnTo>
                  <a:lnTo>
                    <a:pt x="119" y="113"/>
                  </a:lnTo>
                  <a:lnTo>
                    <a:pt x="110" y="127"/>
                  </a:lnTo>
                  <a:lnTo>
                    <a:pt x="104" y="144"/>
                  </a:lnTo>
                  <a:lnTo>
                    <a:pt x="98" y="160"/>
                  </a:lnTo>
                  <a:lnTo>
                    <a:pt x="91" y="178"/>
                  </a:lnTo>
                  <a:lnTo>
                    <a:pt x="83" y="178"/>
                  </a:lnTo>
                  <a:lnTo>
                    <a:pt x="74" y="180"/>
                  </a:lnTo>
                  <a:lnTo>
                    <a:pt x="62" y="182"/>
                  </a:lnTo>
                  <a:lnTo>
                    <a:pt x="41" y="189"/>
                  </a:lnTo>
                  <a:lnTo>
                    <a:pt x="28" y="204"/>
                  </a:lnTo>
                  <a:lnTo>
                    <a:pt x="14" y="220"/>
                  </a:lnTo>
                  <a:lnTo>
                    <a:pt x="10" y="229"/>
                  </a:lnTo>
                  <a:lnTo>
                    <a:pt x="5" y="244"/>
                  </a:lnTo>
                  <a:lnTo>
                    <a:pt x="3" y="249"/>
                  </a:lnTo>
                  <a:lnTo>
                    <a:pt x="3" y="255"/>
                  </a:lnTo>
                  <a:lnTo>
                    <a:pt x="3" y="257"/>
                  </a:lnTo>
                  <a:lnTo>
                    <a:pt x="5" y="258"/>
                  </a:lnTo>
                  <a:lnTo>
                    <a:pt x="7" y="258"/>
                  </a:lnTo>
                  <a:lnTo>
                    <a:pt x="9" y="258"/>
                  </a:lnTo>
                  <a:lnTo>
                    <a:pt x="16" y="255"/>
                  </a:lnTo>
                  <a:lnTo>
                    <a:pt x="22" y="249"/>
                  </a:lnTo>
                  <a:lnTo>
                    <a:pt x="31" y="248"/>
                  </a:lnTo>
                  <a:lnTo>
                    <a:pt x="36" y="248"/>
                  </a:lnTo>
                  <a:lnTo>
                    <a:pt x="48" y="242"/>
                  </a:lnTo>
                  <a:lnTo>
                    <a:pt x="59" y="240"/>
                  </a:lnTo>
                  <a:lnTo>
                    <a:pt x="69" y="240"/>
                  </a:lnTo>
                  <a:lnTo>
                    <a:pt x="79" y="238"/>
                  </a:lnTo>
                  <a:lnTo>
                    <a:pt x="97" y="242"/>
                  </a:lnTo>
                  <a:lnTo>
                    <a:pt x="116" y="244"/>
                  </a:lnTo>
                  <a:lnTo>
                    <a:pt x="135" y="248"/>
                  </a:lnTo>
                  <a:lnTo>
                    <a:pt x="152" y="255"/>
                  </a:lnTo>
                  <a:lnTo>
                    <a:pt x="160" y="258"/>
                  </a:lnTo>
                  <a:lnTo>
                    <a:pt x="171" y="262"/>
                  </a:lnTo>
                  <a:lnTo>
                    <a:pt x="179" y="264"/>
                  </a:lnTo>
                  <a:lnTo>
                    <a:pt x="190" y="264"/>
                  </a:lnTo>
                  <a:lnTo>
                    <a:pt x="211" y="264"/>
                  </a:lnTo>
                  <a:lnTo>
                    <a:pt x="229" y="260"/>
                  </a:lnTo>
                  <a:lnTo>
                    <a:pt x="266" y="249"/>
                  </a:lnTo>
                  <a:lnTo>
                    <a:pt x="290" y="242"/>
                  </a:lnTo>
                  <a:lnTo>
                    <a:pt x="304" y="249"/>
                  </a:lnTo>
                  <a:lnTo>
                    <a:pt x="316" y="26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2" name="Freeform 35"/>
            <p:cNvSpPr>
              <a:spLocks/>
            </p:cNvSpPr>
            <p:nvPr/>
          </p:nvSpPr>
          <p:spPr bwMode="auto">
            <a:xfrm rot="-5400000">
              <a:off x="419" y="3587"/>
              <a:ext cx="181" cy="132"/>
            </a:xfrm>
            <a:custGeom>
              <a:avLst/>
              <a:gdLst>
                <a:gd name="T0" fmla="*/ 3 w 316"/>
                <a:gd name="T1" fmla="*/ 1 h 264"/>
                <a:gd name="T2" fmla="*/ 2 w 316"/>
                <a:gd name="T3" fmla="*/ 1 h 264"/>
                <a:gd name="T4" fmla="*/ 1 w 316"/>
                <a:gd name="T5" fmla="*/ 1 h 264"/>
                <a:gd name="T6" fmla="*/ 1 w 316"/>
                <a:gd name="T7" fmla="*/ 1 h 264"/>
                <a:gd name="T8" fmla="*/ 1 w 316"/>
                <a:gd name="T9" fmla="*/ 1 h 264"/>
                <a:gd name="T10" fmla="*/ 1 w 316"/>
                <a:gd name="T11" fmla="*/ 1 h 264"/>
                <a:gd name="T12" fmla="*/ 1 w 316"/>
                <a:gd name="T13" fmla="*/ 1 h 264"/>
                <a:gd name="T14" fmla="*/ 1 w 316"/>
                <a:gd name="T15" fmla="*/ 1 h 264"/>
                <a:gd name="T16" fmla="*/ 1 w 316"/>
                <a:gd name="T17" fmla="*/ 1 h 264"/>
                <a:gd name="T18" fmla="*/ 0 w 316"/>
                <a:gd name="T19" fmla="*/ 1 h 264"/>
                <a:gd name="T20" fmla="*/ 1 w 316"/>
                <a:gd name="T21" fmla="*/ 1 h 264"/>
                <a:gd name="T22" fmla="*/ 1 w 316"/>
                <a:gd name="T23" fmla="*/ 1 h 264"/>
                <a:gd name="T24" fmla="*/ 1 w 316"/>
                <a:gd name="T25" fmla="*/ 1 h 264"/>
                <a:gd name="T26" fmla="*/ 1 w 316"/>
                <a:gd name="T27" fmla="*/ 1 h 264"/>
                <a:gd name="T28" fmla="*/ 2 w 316"/>
                <a:gd name="T29" fmla="*/ 1 h 264"/>
                <a:gd name="T30" fmla="*/ 2 w 316"/>
                <a:gd name="T31" fmla="*/ 1 h 264"/>
                <a:gd name="T32" fmla="*/ 2 w 316"/>
                <a:gd name="T33" fmla="*/ 1 h 264"/>
                <a:gd name="T34" fmla="*/ 3 w 316"/>
                <a:gd name="T35" fmla="*/ 1 h 264"/>
                <a:gd name="T36" fmla="*/ 3 w 316"/>
                <a:gd name="T37" fmla="*/ 1 h 264"/>
                <a:gd name="T38" fmla="*/ 3 w 316"/>
                <a:gd name="T39" fmla="*/ 1 h 264"/>
                <a:gd name="T40" fmla="*/ 3 w 316"/>
                <a:gd name="T41" fmla="*/ 1 h 264"/>
                <a:gd name="T42" fmla="*/ 3 w 316"/>
                <a:gd name="T43" fmla="*/ 1 h 264"/>
                <a:gd name="T44" fmla="*/ 2 w 316"/>
                <a:gd name="T45" fmla="*/ 1 h 264"/>
                <a:gd name="T46" fmla="*/ 2 w 316"/>
                <a:gd name="T47" fmla="*/ 1 h 264"/>
                <a:gd name="T48" fmla="*/ 2 w 316"/>
                <a:gd name="T49" fmla="*/ 1 h 264"/>
                <a:gd name="T50" fmla="*/ 2 w 316"/>
                <a:gd name="T51" fmla="*/ 1 h 264"/>
                <a:gd name="T52" fmla="*/ 2 w 316"/>
                <a:gd name="T53" fmla="*/ 1 h 264"/>
                <a:gd name="T54" fmla="*/ 2 w 316"/>
                <a:gd name="T55" fmla="*/ 1 h 264"/>
                <a:gd name="T56" fmla="*/ 2 w 316"/>
                <a:gd name="T57" fmla="*/ 1 h 264"/>
                <a:gd name="T58" fmla="*/ 1 w 316"/>
                <a:gd name="T59" fmla="*/ 1 h 264"/>
                <a:gd name="T60" fmla="*/ 1 w 316"/>
                <a:gd name="T61" fmla="*/ 1 h 264"/>
                <a:gd name="T62" fmla="*/ 1 w 316"/>
                <a:gd name="T63" fmla="*/ 1 h 264"/>
                <a:gd name="T64" fmla="*/ 1 w 316"/>
                <a:gd name="T65" fmla="*/ 1 h 264"/>
                <a:gd name="T66" fmla="*/ 1 w 316"/>
                <a:gd name="T67" fmla="*/ 1 h 264"/>
                <a:gd name="T68" fmla="*/ 1 w 316"/>
                <a:gd name="T69" fmla="*/ 1 h 264"/>
                <a:gd name="T70" fmla="*/ 1 w 316"/>
                <a:gd name="T71" fmla="*/ 1 h 264"/>
                <a:gd name="T72" fmla="*/ 1 w 316"/>
                <a:gd name="T73" fmla="*/ 1 h 264"/>
                <a:gd name="T74" fmla="*/ 1 w 316"/>
                <a:gd name="T75" fmla="*/ 1 h 264"/>
                <a:gd name="T76" fmla="*/ 1 w 316"/>
                <a:gd name="T77" fmla="*/ 1 h 264"/>
                <a:gd name="T78" fmla="*/ 2 w 316"/>
                <a:gd name="T79" fmla="*/ 1 h 264"/>
                <a:gd name="T80" fmla="*/ 2 w 316"/>
                <a:gd name="T81" fmla="*/ 1 h 264"/>
                <a:gd name="T82" fmla="*/ 2 w 316"/>
                <a:gd name="T83" fmla="*/ 0 h 264"/>
                <a:gd name="T84" fmla="*/ 3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316" y="2"/>
                  </a:moveTo>
                  <a:lnTo>
                    <a:pt x="316" y="213"/>
                  </a:lnTo>
                  <a:lnTo>
                    <a:pt x="280" y="264"/>
                  </a:lnTo>
                  <a:lnTo>
                    <a:pt x="150" y="264"/>
                  </a:lnTo>
                  <a:lnTo>
                    <a:pt x="150" y="260"/>
                  </a:lnTo>
                  <a:lnTo>
                    <a:pt x="147" y="257"/>
                  </a:lnTo>
                  <a:lnTo>
                    <a:pt x="141" y="253"/>
                  </a:lnTo>
                  <a:lnTo>
                    <a:pt x="136" y="249"/>
                  </a:lnTo>
                  <a:lnTo>
                    <a:pt x="114" y="231"/>
                  </a:lnTo>
                  <a:lnTo>
                    <a:pt x="95" y="219"/>
                  </a:lnTo>
                  <a:lnTo>
                    <a:pt x="79" y="209"/>
                  </a:lnTo>
                  <a:lnTo>
                    <a:pt x="67" y="204"/>
                  </a:lnTo>
                  <a:lnTo>
                    <a:pt x="57" y="202"/>
                  </a:lnTo>
                  <a:lnTo>
                    <a:pt x="48" y="202"/>
                  </a:lnTo>
                  <a:lnTo>
                    <a:pt x="43" y="204"/>
                  </a:lnTo>
                  <a:lnTo>
                    <a:pt x="40" y="208"/>
                  </a:lnTo>
                  <a:lnTo>
                    <a:pt x="38" y="213"/>
                  </a:lnTo>
                  <a:lnTo>
                    <a:pt x="38" y="220"/>
                  </a:lnTo>
                  <a:lnTo>
                    <a:pt x="40" y="228"/>
                  </a:lnTo>
                  <a:lnTo>
                    <a:pt x="41" y="233"/>
                  </a:lnTo>
                  <a:lnTo>
                    <a:pt x="45" y="240"/>
                  </a:lnTo>
                  <a:lnTo>
                    <a:pt x="50" y="246"/>
                  </a:lnTo>
                  <a:lnTo>
                    <a:pt x="54" y="249"/>
                  </a:lnTo>
                  <a:lnTo>
                    <a:pt x="59" y="253"/>
                  </a:lnTo>
                  <a:lnTo>
                    <a:pt x="60" y="257"/>
                  </a:lnTo>
                  <a:lnTo>
                    <a:pt x="60" y="264"/>
                  </a:lnTo>
                  <a:lnTo>
                    <a:pt x="16" y="264"/>
                  </a:lnTo>
                  <a:lnTo>
                    <a:pt x="9" y="253"/>
                  </a:lnTo>
                  <a:lnTo>
                    <a:pt x="3" y="242"/>
                  </a:lnTo>
                  <a:lnTo>
                    <a:pt x="0" y="228"/>
                  </a:lnTo>
                  <a:lnTo>
                    <a:pt x="0" y="213"/>
                  </a:lnTo>
                  <a:lnTo>
                    <a:pt x="2" y="195"/>
                  </a:lnTo>
                  <a:lnTo>
                    <a:pt x="3" y="184"/>
                  </a:lnTo>
                  <a:lnTo>
                    <a:pt x="9" y="173"/>
                  </a:lnTo>
                  <a:lnTo>
                    <a:pt x="16" y="160"/>
                  </a:lnTo>
                  <a:lnTo>
                    <a:pt x="26" y="151"/>
                  </a:lnTo>
                  <a:lnTo>
                    <a:pt x="35" y="144"/>
                  </a:lnTo>
                  <a:lnTo>
                    <a:pt x="41" y="140"/>
                  </a:lnTo>
                  <a:lnTo>
                    <a:pt x="52" y="140"/>
                  </a:lnTo>
                  <a:lnTo>
                    <a:pt x="64" y="142"/>
                  </a:lnTo>
                  <a:lnTo>
                    <a:pt x="79" y="148"/>
                  </a:lnTo>
                  <a:lnTo>
                    <a:pt x="93" y="157"/>
                  </a:lnTo>
                  <a:lnTo>
                    <a:pt x="107" y="168"/>
                  </a:lnTo>
                  <a:lnTo>
                    <a:pt x="123" y="178"/>
                  </a:lnTo>
                  <a:lnTo>
                    <a:pt x="128" y="184"/>
                  </a:lnTo>
                  <a:lnTo>
                    <a:pt x="135" y="188"/>
                  </a:lnTo>
                  <a:lnTo>
                    <a:pt x="147" y="197"/>
                  </a:lnTo>
                  <a:lnTo>
                    <a:pt x="159" y="206"/>
                  </a:lnTo>
                  <a:lnTo>
                    <a:pt x="173" y="211"/>
                  </a:lnTo>
                  <a:lnTo>
                    <a:pt x="185" y="217"/>
                  </a:lnTo>
                  <a:lnTo>
                    <a:pt x="197" y="219"/>
                  </a:lnTo>
                  <a:lnTo>
                    <a:pt x="209" y="220"/>
                  </a:lnTo>
                  <a:lnTo>
                    <a:pt x="219" y="219"/>
                  </a:lnTo>
                  <a:lnTo>
                    <a:pt x="229" y="217"/>
                  </a:lnTo>
                  <a:lnTo>
                    <a:pt x="240" y="213"/>
                  </a:lnTo>
                  <a:lnTo>
                    <a:pt x="248" y="206"/>
                  </a:lnTo>
                  <a:lnTo>
                    <a:pt x="257" y="198"/>
                  </a:lnTo>
                  <a:lnTo>
                    <a:pt x="264" y="191"/>
                  </a:lnTo>
                  <a:lnTo>
                    <a:pt x="269" y="180"/>
                  </a:lnTo>
                  <a:lnTo>
                    <a:pt x="273" y="168"/>
                  </a:lnTo>
                  <a:lnTo>
                    <a:pt x="274" y="155"/>
                  </a:lnTo>
                  <a:lnTo>
                    <a:pt x="274" y="140"/>
                  </a:lnTo>
                  <a:lnTo>
                    <a:pt x="273" y="117"/>
                  </a:lnTo>
                  <a:lnTo>
                    <a:pt x="267" y="102"/>
                  </a:lnTo>
                  <a:lnTo>
                    <a:pt x="261" y="91"/>
                  </a:lnTo>
                  <a:lnTo>
                    <a:pt x="250" y="82"/>
                  </a:lnTo>
                  <a:lnTo>
                    <a:pt x="238" y="73"/>
                  </a:lnTo>
                  <a:lnTo>
                    <a:pt x="226" y="67"/>
                  </a:lnTo>
                  <a:lnTo>
                    <a:pt x="216" y="66"/>
                  </a:lnTo>
                  <a:lnTo>
                    <a:pt x="205" y="64"/>
                  </a:lnTo>
                  <a:lnTo>
                    <a:pt x="195" y="64"/>
                  </a:lnTo>
                  <a:lnTo>
                    <a:pt x="185" y="67"/>
                  </a:lnTo>
                  <a:lnTo>
                    <a:pt x="174" y="73"/>
                  </a:lnTo>
                  <a:lnTo>
                    <a:pt x="164" y="78"/>
                  </a:lnTo>
                  <a:lnTo>
                    <a:pt x="154" y="89"/>
                  </a:lnTo>
                  <a:lnTo>
                    <a:pt x="148" y="106"/>
                  </a:lnTo>
                  <a:lnTo>
                    <a:pt x="147" y="120"/>
                  </a:lnTo>
                  <a:lnTo>
                    <a:pt x="150" y="135"/>
                  </a:lnTo>
                  <a:lnTo>
                    <a:pt x="154" y="146"/>
                  </a:lnTo>
                  <a:lnTo>
                    <a:pt x="157" y="157"/>
                  </a:lnTo>
                  <a:lnTo>
                    <a:pt x="155" y="158"/>
                  </a:lnTo>
                  <a:lnTo>
                    <a:pt x="154" y="162"/>
                  </a:lnTo>
                  <a:lnTo>
                    <a:pt x="150" y="164"/>
                  </a:lnTo>
                  <a:lnTo>
                    <a:pt x="147" y="164"/>
                  </a:lnTo>
                  <a:lnTo>
                    <a:pt x="143" y="164"/>
                  </a:lnTo>
                  <a:lnTo>
                    <a:pt x="135" y="162"/>
                  </a:lnTo>
                  <a:lnTo>
                    <a:pt x="129" y="160"/>
                  </a:lnTo>
                  <a:lnTo>
                    <a:pt x="124" y="157"/>
                  </a:lnTo>
                  <a:lnTo>
                    <a:pt x="119" y="153"/>
                  </a:lnTo>
                  <a:lnTo>
                    <a:pt x="110" y="137"/>
                  </a:lnTo>
                  <a:lnTo>
                    <a:pt x="104" y="120"/>
                  </a:lnTo>
                  <a:lnTo>
                    <a:pt x="98" y="104"/>
                  </a:lnTo>
                  <a:lnTo>
                    <a:pt x="91" y="87"/>
                  </a:lnTo>
                  <a:lnTo>
                    <a:pt x="83" y="86"/>
                  </a:lnTo>
                  <a:lnTo>
                    <a:pt x="74" y="84"/>
                  </a:lnTo>
                  <a:lnTo>
                    <a:pt x="62" y="80"/>
                  </a:lnTo>
                  <a:lnTo>
                    <a:pt x="41" y="73"/>
                  </a:lnTo>
                  <a:lnTo>
                    <a:pt x="36" y="69"/>
                  </a:lnTo>
                  <a:lnTo>
                    <a:pt x="28" y="60"/>
                  </a:lnTo>
                  <a:lnTo>
                    <a:pt x="21" y="51"/>
                  </a:lnTo>
                  <a:lnTo>
                    <a:pt x="14" y="44"/>
                  </a:lnTo>
                  <a:lnTo>
                    <a:pt x="10" y="35"/>
                  </a:lnTo>
                  <a:lnTo>
                    <a:pt x="5" y="20"/>
                  </a:lnTo>
                  <a:lnTo>
                    <a:pt x="3" y="15"/>
                  </a:lnTo>
                  <a:lnTo>
                    <a:pt x="3" y="9"/>
                  </a:lnTo>
                  <a:lnTo>
                    <a:pt x="3" y="7"/>
                  </a:lnTo>
                  <a:lnTo>
                    <a:pt x="5" y="6"/>
                  </a:lnTo>
                  <a:lnTo>
                    <a:pt x="7" y="6"/>
                  </a:lnTo>
                  <a:lnTo>
                    <a:pt x="9" y="6"/>
                  </a:lnTo>
                  <a:lnTo>
                    <a:pt x="16" y="9"/>
                  </a:lnTo>
                  <a:lnTo>
                    <a:pt x="22" y="13"/>
                  </a:lnTo>
                  <a:lnTo>
                    <a:pt x="31" y="16"/>
                  </a:lnTo>
                  <a:lnTo>
                    <a:pt x="36" y="16"/>
                  </a:lnTo>
                  <a:lnTo>
                    <a:pt x="48" y="22"/>
                  </a:lnTo>
                  <a:lnTo>
                    <a:pt x="59" y="24"/>
                  </a:lnTo>
                  <a:lnTo>
                    <a:pt x="69" y="24"/>
                  </a:lnTo>
                  <a:lnTo>
                    <a:pt x="79" y="24"/>
                  </a:lnTo>
                  <a:lnTo>
                    <a:pt x="97" y="22"/>
                  </a:lnTo>
                  <a:lnTo>
                    <a:pt x="116" y="20"/>
                  </a:lnTo>
                  <a:lnTo>
                    <a:pt x="135" y="16"/>
                  </a:lnTo>
                  <a:lnTo>
                    <a:pt x="152" y="9"/>
                  </a:lnTo>
                  <a:lnTo>
                    <a:pt x="160" y="4"/>
                  </a:lnTo>
                  <a:lnTo>
                    <a:pt x="171" y="2"/>
                  </a:lnTo>
                  <a:lnTo>
                    <a:pt x="179" y="0"/>
                  </a:lnTo>
                  <a:lnTo>
                    <a:pt x="190" y="0"/>
                  </a:lnTo>
                  <a:lnTo>
                    <a:pt x="211" y="0"/>
                  </a:lnTo>
                  <a:lnTo>
                    <a:pt x="229" y="4"/>
                  </a:lnTo>
                  <a:lnTo>
                    <a:pt x="266" y="15"/>
                  </a:lnTo>
                  <a:lnTo>
                    <a:pt x="290" y="22"/>
                  </a:lnTo>
                  <a:lnTo>
                    <a:pt x="304" y="13"/>
                  </a:lnTo>
                  <a:lnTo>
                    <a:pt x="316" y="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3" name="Freeform 36"/>
            <p:cNvSpPr>
              <a:spLocks/>
            </p:cNvSpPr>
            <p:nvPr/>
          </p:nvSpPr>
          <p:spPr bwMode="auto">
            <a:xfrm rot="-5400000">
              <a:off x="553" y="2048"/>
              <a:ext cx="182" cy="131"/>
            </a:xfrm>
            <a:custGeom>
              <a:avLst/>
              <a:gdLst>
                <a:gd name="T0" fmla="*/ 1 w 316"/>
                <a:gd name="T1" fmla="*/ 0 h 264"/>
                <a:gd name="T2" fmla="*/ 2 w 316"/>
                <a:gd name="T3" fmla="*/ 0 h 264"/>
                <a:gd name="T4" fmla="*/ 2 w 316"/>
                <a:gd name="T5" fmla="*/ 0 h 264"/>
                <a:gd name="T6" fmla="*/ 3 w 316"/>
                <a:gd name="T7" fmla="*/ 0 h 264"/>
                <a:gd name="T8" fmla="*/ 3 w 316"/>
                <a:gd name="T9" fmla="*/ 0 h 264"/>
                <a:gd name="T10" fmla="*/ 3 w 316"/>
                <a:gd name="T11" fmla="*/ 0 h 264"/>
                <a:gd name="T12" fmla="*/ 3 w 316"/>
                <a:gd name="T13" fmla="*/ 0 h 264"/>
                <a:gd name="T14" fmla="*/ 3 w 316"/>
                <a:gd name="T15" fmla="*/ 0 h 264"/>
                <a:gd name="T16" fmla="*/ 3 w 316"/>
                <a:gd name="T17" fmla="*/ 0 h 264"/>
                <a:gd name="T18" fmla="*/ 4 w 316"/>
                <a:gd name="T19" fmla="*/ 0 h 264"/>
                <a:gd name="T20" fmla="*/ 4 w 316"/>
                <a:gd name="T21" fmla="*/ 0 h 264"/>
                <a:gd name="T22" fmla="*/ 3 w 316"/>
                <a:gd name="T23" fmla="*/ 0 h 264"/>
                <a:gd name="T24" fmla="*/ 3 w 316"/>
                <a:gd name="T25" fmla="*/ 0 h 264"/>
                <a:gd name="T26" fmla="*/ 3 w 316"/>
                <a:gd name="T27" fmla="*/ 0 h 264"/>
                <a:gd name="T28" fmla="*/ 2 w 316"/>
                <a:gd name="T29" fmla="*/ 0 h 264"/>
                <a:gd name="T30" fmla="*/ 2 w 316"/>
                <a:gd name="T31" fmla="*/ 0 h 264"/>
                <a:gd name="T32" fmla="*/ 1 w 316"/>
                <a:gd name="T33" fmla="*/ 0 h 264"/>
                <a:gd name="T34" fmla="*/ 1 w 316"/>
                <a:gd name="T35" fmla="*/ 0 h 264"/>
                <a:gd name="T36" fmla="*/ 1 w 316"/>
                <a:gd name="T37" fmla="*/ 0 h 264"/>
                <a:gd name="T38" fmla="*/ 1 w 316"/>
                <a:gd name="T39" fmla="*/ 0 h 264"/>
                <a:gd name="T40" fmla="*/ 1 w 316"/>
                <a:gd name="T41" fmla="*/ 0 h 264"/>
                <a:gd name="T42" fmla="*/ 1 w 316"/>
                <a:gd name="T43" fmla="*/ 0 h 264"/>
                <a:gd name="T44" fmla="*/ 1 w 316"/>
                <a:gd name="T45" fmla="*/ 0 h 264"/>
                <a:gd name="T46" fmla="*/ 2 w 316"/>
                <a:gd name="T47" fmla="*/ 0 h 264"/>
                <a:gd name="T48" fmla="*/ 2 w 316"/>
                <a:gd name="T49" fmla="*/ 0 h 264"/>
                <a:gd name="T50" fmla="*/ 2 w 316"/>
                <a:gd name="T51" fmla="*/ 0 h 264"/>
                <a:gd name="T52" fmla="*/ 2 w 316"/>
                <a:gd name="T53" fmla="*/ 0 h 264"/>
                <a:gd name="T54" fmla="*/ 2 w 316"/>
                <a:gd name="T55" fmla="*/ 0 h 264"/>
                <a:gd name="T56" fmla="*/ 2 w 316"/>
                <a:gd name="T57" fmla="*/ 0 h 264"/>
                <a:gd name="T58" fmla="*/ 2 w 316"/>
                <a:gd name="T59" fmla="*/ 0 h 264"/>
                <a:gd name="T60" fmla="*/ 3 w 316"/>
                <a:gd name="T61" fmla="*/ 0 h 264"/>
                <a:gd name="T62" fmla="*/ 3 w 316"/>
                <a:gd name="T63" fmla="*/ 0 h 264"/>
                <a:gd name="T64" fmla="*/ 3 w 316"/>
                <a:gd name="T65" fmla="*/ 0 h 264"/>
                <a:gd name="T66" fmla="*/ 4 w 316"/>
                <a:gd name="T67" fmla="*/ 0 h 264"/>
                <a:gd name="T68" fmla="*/ 4 w 316"/>
                <a:gd name="T69" fmla="*/ 1 h 264"/>
                <a:gd name="T70" fmla="*/ 3 w 316"/>
                <a:gd name="T71" fmla="*/ 0 h 264"/>
                <a:gd name="T72" fmla="*/ 3 w 316"/>
                <a:gd name="T73" fmla="*/ 0 h 264"/>
                <a:gd name="T74" fmla="*/ 3 w 316"/>
                <a:gd name="T75" fmla="*/ 0 h 264"/>
                <a:gd name="T76" fmla="*/ 2 w 316"/>
                <a:gd name="T77" fmla="*/ 0 h 264"/>
                <a:gd name="T78" fmla="*/ 2 w 316"/>
                <a:gd name="T79" fmla="*/ 1 h 264"/>
                <a:gd name="T80" fmla="*/ 2 w 316"/>
                <a:gd name="T81" fmla="*/ 1 h 264"/>
                <a:gd name="T82" fmla="*/ 1 w 316"/>
                <a:gd name="T83" fmla="*/ 0 h 264"/>
                <a:gd name="T84" fmla="*/ 0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0" y="262"/>
                  </a:moveTo>
                  <a:lnTo>
                    <a:pt x="0" y="51"/>
                  </a:lnTo>
                  <a:lnTo>
                    <a:pt x="36" y="0"/>
                  </a:lnTo>
                  <a:lnTo>
                    <a:pt x="164" y="0"/>
                  </a:lnTo>
                  <a:lnTo>
                    <a:pt x="166" y="4"/>
                  </a:lnTo>
                  <a:lnTo>
                    <a:pt x="167" y="7"/>
                  </a:lnTo>
                  <a:lnTo>
                    <a:pt x="173" y="11"/>
                  </a:lnTo>
                  <a:lnTo>
                    <a:pt x="180" y="16"/>
                  </a:lnTo>
                  <a:lnTo>
                    <a:pt x="200" y="33"/>
                  </a:lnTo>
                  <a:lnTo>
                    <a:pt x="219" y="46"/>
                  </a:lnTo>
                  <a:lnTo>
                    <a:pt x="235" y="55"/>
                  </a:lnTo>
                  <a:lnTo>
                    <a:pt x="249" y="60"/>
                  </a:lnTo>
                  <a:lnTo>
                    <a:pt x="259" y="62"/>
                  </a:lnTo>
                  <a:lnTo>
                    <a:pt x="266" y="62"/>
                  </a:lnTo>
                  <a:lnTo>
                    <a:pt x="271" y="60"/>
                  </a:lnTo>
                  <a:lnTo>
                    <a:pt x="274" y="55"/>
                  </a:lnTo>
                  <a:lnTo>
                    <a:pt x="276" y="49"/>
                  </a:lnTo>
                  <a:lnTo>
                    <a:pt x="276" y="44"/>
                  </a:lnTo>
                  <a:lnTo>
                    <a:pt x="276" y="36"/>
                  </a:lnTo>
                  <a:lnTo>
                    <a:pt x="273" y="31"/>
                  </a:lnTo>
                  <a:lnTo>
                    <a:pt x="269" y="24"/>
                  </a:lnTo>
                  <a:lnTo>
                    <a:pt x="266" y="18"/>
                  </a:lnTo>
                  <a:lnTo>
                    <a:pt x="261" y="15"/>
                  </a:lnTo>
                  <a:lnTo>
                    <a:pt x="257" y="13"/>
                  </a:lnTo>
                  <a:lnTo>
                    <a:pt x="255" y="5"/>
                  </a:lnTo>
                  <a:lnTo>
                    <a:pt x="255" y="0"/>
                  </a:lnTo>
                  <a:lnTo>
                    <a:pt x="299" y="0"/>
                  </a:lnTo>
                  <a:lnTo>
                    <a:pt x="305" y="11"/>
                  </a:lnTo>
                  <a:lnTo>
                    <a:pt x="311" y="24"/>
                  </a:lnTo>
                  <a:lnTo>
                    <a:pt x="314" y="36"/>
                  </a:lnTo>
                  <a:lnTo>
                    <a:pt x="316" y="51"/>
                  </a:lnTo>
                  <a:lnTo>
                    <a:pt x="314" y="69"/>
                  </a:lnTo>
                  <a:lnTo>
                    <a:pt x="311" y="80"/>
                  </a:lnTo>
                  <a:lnTo>
                    <a:pt x="307" y="93"/>
                  </a:lnTo>
                  <a:lnTo>
                    <a:pt x="299" y="104"/>
                  </a:lnTo>
                  <a:lnTo>
                    <a:pt x="290" y="113"/>
                  </a:lnTo>
                  <a:lnTo>
                    <a:pt x="281" y="118"/>
                  </a:lnTo>
                  <a:lnTo>
                    <a:pt x="273" y="122"/>
                  </a:lnTo>
                  <a:lnTo>
                    <a:pt x="264" y="124"/>
                  </a:lnTo>
                  <a:lnTo>
                    <a:pt x="250" y="122"/>
                  </a:lnTo>
                  <a:lnTo>
                    <a:pt x="236" y="116"/>
                  </a:lnTo>
                  <a:lnTo>
                    <a:pt x="223" y="107"/>
                  </a:lnTo>
                  <a:lnTo>
                    <a:pt x="207" y="96"/>
                  </a:lnTo>
                  <a:lnTo>
                    <a:pt x="192" y="86"/>
                  </a:lnTo>
                  <a:lnTo>
                    <a:pt x="188" y="80"/>
                  </a:lnTo>
                  <a:lnTo>
                    <a:pt x="181" y="76"/>
                  </a:lnTo>
                  <a:lnTo>
                    <a:pt x="169" y="66"/>
                  </a:lnTo>
                  <a:lnTo>
                    <a:pt x="155" y="58"/>
                  </a:lnTo>
                  <a:lnTo>
                    <a:pt x="143" y="51"/>
                  </a:lnTo>
                  <a:lnTo>
                    <a:pt x="131" y="47"/>
                  </a:lnTo>
                  <a:lnTo>
                    <a:pt x="119" y="46"/>
                  </a:lnTo>
                  <a:lnTo>
                    <a:pt x="107" y="44"/>
                  </a:lnTo>
                  <a:lnTo>
                    <a:pt x="95" y="46"/>
                  </a:lnTo>
                  <a:lnTo>
                    <a:pt x="85" y="47"/>
                  </a:lnTo>
                  <a:lnTo>
                    <a:pt x="74" y="51"/>
                  </a:lnTo>
                  <a:lnTo>
                    <a:pt x="66" y="58"/>
                  </a:lnTo>
                  <a:lnTo>
                    <a:pt x="59" y="66"/>
                  </a:lnTo>
                  <a:lnTo>
                    <a:pt x="52" y="73"/>
                  </a:lnTo>
                  <a:lnTo>
                    <a:pt x="47" y="84"/>
                  </a:lnTo>
                  <a:lnTo>
                    <a:pt x="43" y="96"/>
                  </a:lnTo>
                  <a:lnTo>
                    <a:pt x="41" y="109"/>
                  </a:lnTo>
                  <a:lnTo>
                    <a:pt x="41" y="124"/>
                  </a:lnTo>
                  <a:lnTo>
                    <a:pt x="41" y="147"/>
                  </a:lnTo>
                  <a:lnTo>
                    <a:pt x="47" y="162"/>
                  </a:lnTo>
                  <a:lnTo>
                    <a:pt x="55" y="173"/>
                  </a:lnTo>
                  <a:lnTo>
                    <a:pt x="66" y="184"/>
                  </a:lnTo>
                  <a:lnTo>
                    <a:pt x="78" y="191"/>
                  </a:lnTo>
                  <a:lnTo>
                    <a:pt x="88" y="197"/>
                  </a:lnTo>
                  <a:lnTo>
                    <a:pt x="98" y="200"/>
                  </a:lnTo>
                  <a:lnTo>
                    <a:pt x="110" y="200"/>
                  </a:lnTo>
                  <a:lnTo>
                    <a:pt x="121" y="200"/>
                  </a:lnTo>
                  <a:lnTo>
                    <a:pt x="131" y="197"/>
                  </a:lnTo>
                  <a:lnTo>
                    <a:pt x="142" y="191"/>
                  </a:lnTo>
                  <a:lnTo>
                    <a:pt x="152" y="184"/>
                  </a:lnTo>
                  <a:lnTo>
                    <a:pt x="162" y="175"/>
                  </a:lnTo>
                  <a:lnTo>
                    <a:pt x="166" y="158"/>
                  </a:lnTo>
                  <a:lnTo>
                    <a:pt x="167" y="142"/>
                  </a:lnTo>
                  <a:lnTo>
                    <a:pt x="164" y="129"/>
                  </a:lnTo>
                  <a:lnTo>
                    <a:pt x="162" y="118"/>
                  </a:lnTo>
                  <a:lnTo>
                    <a:pt x="159" y="109"/>
                  </a:lnTo>
                  <a:lnTo>
                    <a:pt x="161" y="106"/>
                  </a:lnTo>
                  <a:lnTo>
                    <a:pt x="162" y="102"/>
                  </a:lnTo>
                  <a:lnTo>
                    <a:pt x="164" y="100"/>
                  </a:lnTo>
                  <a:lnTo>
                    <a:pt x="167" y="98"/>
                  </a:lnTo>
                  <a:lnTo>
                    <a:pt x="171" y="98"/>
                  </a:lnTo>
                  <a:lnTo>
                    <a:pt x="180" y="100"/>
                  </a:lnTo>
                  <a:lnTo>
                    <a:pt x="186" y="104"/>
                  </a:lnTo>
                  <a:lnTo>
                    <a:pt x="190" y="107"/>
                  </a:lnTo>
                  <a:lnTo>
                    <a:pt x="195" y="113"/>
                  </a:lnTo>
                  <a:lnTo>
                    <a:pt x="205" y="127"/>
                  </a:lnTo>
                  <a:lnTo>
                    <a:pt x="211" y="144"/>
                  </a:lnTo>
                  <a:lnTo>
                    <a:pt x="217" y="160"/>
                  </a:lnTo>
                  <a:lnTo>
                    <a:pt x="224" y="178"/>
                  </a:lnTo>
                  <a:lnTo>
                    <a:pt x="231" y="178"/>
                  </a:lnTo>
                  <a:lnTo>
                    <a:pt x="240" y="180"/>
                  </a:lnTo>
                  <a:lnTo>
                    <a:pt x="254" y="182"/>
                  </a:lnTo>
                  <a:lnTo>
                    <a:pt x="273" y="189"/>
                  </a:lnTo>
                  <a:lnTo>
                    <a:pt x="286" y="204"/>
                  </a:lnTo>
                  <a:lnTo>
                    <a:pt x="300" y="220"/>
                  </a:lnTo>
                  <a:lnTo>
                    <a:pt x="305" y="229"/>
                  </a:lnTo>
                  <a:lnTo>
                    <a:pt x="311" y="244"/>
                  </a:lnTo>
                  <a:lnTo>
                    <a:pt x="312" y="249"/>
                  </a:lnTo>
                  <a:lnTo>
                    <a:pt x="312" y="255"/>
                  </a:lnTo>
                  <a:lnTo>
                    <a:pt x="311" y="257"/>
                  </a:lnTo>
                  <a:lnTo>
                    <a:pt x="311" y="258"/>
                  </a:lnTo>
                  <a:lnTo>
                    <a:pt x="309" y="258"/>
                  </a:lnTo>
                  <a:lnTo>
                    <a:pt x="307" y="258"/>
                  </a:lnTo>
                  <a:lnTo>
                    <a:pt x="299" y="255"/>
                  </a:lnTo>
                  <a:lnTo>
                    <a:pt x="293" y="249"/>
                  </a:lnTo>
                  <a:lnTo>
                    <a:pt x="285" y="248"/>
                  </a:lnTo>
                  <a:lnTo>
                    <a:pt x="278" y="248"/>
                  </a:lnTo>
                  <a:lnTo>
                    <a:pt x="267" y="242"/>
                  </a:lnTo>
                  <a:lnTo>
                    <a:pt x="255" y="240"/>
                  </a:lnTo>
                  <a:lnTo>
                    <a:pt x="245" y="240"/>
                  </a:lnTo>
                  <a:lnTo>
                    <a:pt x="235" y="238"/>
                  </a:lnTo>
                  <a:lnTo>
                    <a:pt x="217" y="242"/>
                  </a:lnTo>
                  <a:lnTo>
                    <a:pt x="198" y="244"/>
                  </a:lnTo>
                  <a:lnTo>
                    <a:pt x="181" y="248"/>
                  </a:lnTo>
                  <a:lnTo>
                    <a:pt x="164" y="255"/>
                  </a:lnTo>
                  <a:lnTo>
                    <a:pt x="154" y="258"/>
                  </a:lnTo>
                  <a:lnTo>
                    <a:pt x="145" y="262"/>
                  </a:lnTo>
                  <a:lnTo>
                    <a:pt x="135" y="264"/>
                  </a:lnTo>
                  <a:lnTo>
                    <a:pt x="126" y="264"/>
                  </a:lnTo>
                  <a:lnTo>
                    <a:pt x="105" y="264"/>
                  </a:lnTo>
                  <a:lnTo>
                    <a:pt x="85" y="260"/>
                  </a:lnTo>
                  <a:lnTo>
                    <a:pt x="50" y="249"/>
                  </a:lnTo>
                  <a:lnTo>
                    <a:pt x="24" y="242"/>
                  </a:lnTo>
                  <a:lnTo>
                    <a:pt x="12" y="249"/>
                  </a:lnTo>
                  <a:lnTo>
                    <a:pt x="0" y="26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4" name="Freeform 37"/>
            <p:cNvSpPr>
              <a:spLocks/>
            </p:cNvSpPr>
            <p:nvPr/>
          </p:nvSpPr>
          <p:spPr bwMode="auto">
            <a:xfrm rot="-5400000">
              <a:off x="421" y="2048"/>
              <a:ext cx="182" cy="132"/>
            </a:xfrm>
            <a:custGeom>
              <a:avLst/>
              <a:gdLst>
                <a:gd name="T0" fmla="*/ 1 w 316"/>
                <a:gd name="T1" fmla="*/ 1 h 264"/>
                <a:gd name="T2" fmla="*/ 2 w 316"/>
                <a:gd name="T3" fmla="*/ 1 h 264"/>
                <a:gd name="T4" fmla="*/ 2 w 316"/>
                <a:gd name="T5" fmla="*/ 1 h 264"/>
                <a:gd name="T6" fmla="*/ 3 w 316"/>
                <a:gd name="T7" fmla="*/ 1 h 264"/>
                <a:gd name="T8" fmla="*/ 3 w 316"/>
                <a:gd name="T9" fmla="*/ 1 h 264"/>
                <a:gd name="T10" fmla="*/ 3 w 316"/>
                <a:gd name="T11" fmla="*/ 1 h 264"/>
                <a:gd name="T12" fmla="*/ 3 w 316"/>
                <a:gd name="T13" fmla="*/ 1 h 264"/>
                <a:gd name="T14" fmla="*/ 3 w 316"/>
                <a:gd name="T15" fmla="*/ 1 h 264"/>
                <a:gd name="T16" fmla="*/ 3 w 316"/>
                <a:gd name="T17" fmla="*/ 1 h 264"/>
                <a:gd name="T18" fmla="*/ 4 w 316"/>
                <a:gd name="T19" fmla="*/ 1 h 264"/>
                <a:gd name="T20" fmla="*/ 4 w 316"/>
                <a:gd name="T21" fmla="*/ 1 h 264"/>
                <a:gd name="T22" fmla="*/ 3 w 316"/>
                <a:gd name="T23" fmla="*/ 1 h 264"/>
                <a:gd name="T24" fmla="*/ 3 w 316"/>
                <a:gd name="T25" fmla="*/ 1 h 264"/>
                <a:gd name="T26" fmla="*/ 3 w 316"/>
                <a:gd name="T27" fmla="*/ 1 h 264"/>
                <a:gd name="T28" fmla="*/ 2 w 316"/>
                <a:gd name="T29" fmla="*/ 1 h 264"/>
                <a:gd name="T30" fmla="*/ 2 w 316"/>
                <a:gd name="T31" fmla="*/ 1 h 264"/>
                <a:gd name="T32" fmla="*/ 1 w 316"/>
                <a:gd name="T33" fmla="*/ 1 h 264"/>
                <a:gd name="T34" fmla="*/ 1 w 316"/>
                <a:gd name="T35" fmla="*/ 1 h 264"/>
                <a:gd name="T36" fmla="*/ 1 w 316"/>
                <a:gd name="T37" fmla="*/ 1 h 264"/>
                <a:gd name="T38" fmla="*/ 1 w 316"/>
                <a:gd name="T39" fmla="*/ 1 h 264"/>
                <a:gd name="T40" fmla="*/ 1 w 316"/>
                <a:gd name="T41" fmla="*/ 1 h 264"/>
                <a:gd name="T42" fmla="*/ 1 w 316"/>
                <a:gd name="T43" fmla="*/ 1 h 264"/>
                <a:gd name="T44" fmla="*/ 1 w 316"/>
                <a:gd name="T45" fmla="*/ 1 h 264"/>
                <a:gd name="T46" fmla="*/ 2 w 316"/>
                <a:gd name="T47" fmla="*/ 1 h 264"/>
                <a:gd name="T48" fmla="*/ 2 w 316"/>
                <a:gd name="T49" fmla="*/ 1 h 264"/>
                <a:gd name="T50" fmla="*/ 2 w 316"/>
                <a:gd name="T51" fmla="*/ 1 h 264"/>
                <a:gd name="T52" fmla="*/ 2 w 316"/>
                <a:gd name="T53" fmla="*/ 1 h 264"/>
                <a:gd name="T54" fmla="*/ 2 w 316"/>
                <a:gd name="T55" fmla="*/ 1 h 264"/>
                <a:gd name="T56" fmla="*/ 2 w 316"/>
                <a:gd name="T57" fmla="*/ 1 h 264"/>
                <a:gd name="T58" fmla="*/ 2 w 316"/>
                <a:gd name="T59" fmla="*/ 1 h 264"/>
                <a:gd name="T60" fmla="*/ 3 w 316"/>
                <a:gd name="T61" fmla="*/ 1 h 264"/>
                <a:gd name="T62" fmla="*/ 3 w 316"/>
                <a:gd name="T63" fmla="*/ 1 h 264"/>
                <a:gd name="T64" fmla="*/ 3 w 316"/>
                <a:gd name="T65" fmla="*/ 1 h 264"/>
                <a:gd name="T66" fmla="*/ 3 w 316"/>
                <a:gd name="T67" fmla="*/ 1 h 264"/>
                <a:gd name="T68" fmla="*/ 4 w 316"/>
                <a:gd name="T69" fmla="*/ 1 h 264"/>
                <a:gd name="T70" fmla="*/ 4 w 316"/>
                <a:gd name="T71" fmla="*/ 1 h 264"/>
                <a:gd name="T72" fmla="*/ 3 w 316"/>
                <a:gd name="T73" fmla="*/ 1 h 264"/>
                <a:gd name="T74" fmla="*/ 3 w 316"/>
                <a:gd name="T75" fmla="*/ 1 h 264"/>
                <a:gd name="T76" fmla="*/ 3 w 316"/>
                <a:gd name="T77" fmla="*/ 1 h 264"/>
                <a:gd name="T78" fmla="*/ 2 w 316"/>
                <a:gd name="T79" fmla="*/ 1 h 264"/>
                <a:gd name="T80" fmla="*/ 2 w 316"/>
                <a:gd name="T81" fmla="*/ 1 h 264"/>
                <a:gd name="T82" fmla="*/ 1 w 316"/>
                <a:gd name="T83" fmla="*/ 0 h 264"/>
                <a:gd name="T84" fmla="*/ 1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0" y="2"/>
                  </a:moveTo>
                  <a:lnTo>
                    <a:pt x="0" y="213"/>
                  </a:lnTo>
                  <a:lnTo>
                    <a:pt x="36" y="264"/>
                  </a:lnTo>
                  <a:lnTo>
                    <a:pt x="164" y="264"/>
                  </a:lnTo>
                  <a:lnTo>
                    <a:pt x="166" y="260"/>
                  </a:lnTo>
                  <a:lnTo>
                    <a:pt x="167" y="257"/>
                  </a:lnTo>
                  <a:lnTo>
                    <a:pt x="173" y="253"/>
                  </a:lnTo>
                  <a:lnTo>
                    <a:pt x="180" y="249"/>
                  </a:lnTo>
                  <a:lnTo>
                    <a:pt x="200" y="231"/>
                  </a:lnTo>
                  <a:lnTo>
                    <a:pt x="219" y="219"/>
                  </a:lnTo>
                  <a:lnTo>
                    <a:pt x="235" y="209"/>
                  </a:lnTo>
                  <a:lnTo>
                    <a:pt x="249" y="204"/>
                  </a:lnTo>
                  <a:lnTo>
                    <a:pt x="259" y="202"/>
                  </a:lnTo>
                  <a:lnTo>
                    <a:pt x="266" y="202"/>
                  </a:lnTo>
                  <a:lnTo>
                    <a:pt x="271" y="204"/>
                  </a:lnTo>
                  <a:lnTo>
                    <a:pt x="274" y="208"/>
                  </a:lnTo>
                  <a:lnTo>
                    <a:pt x="276" y="213"/>
                  </a:lnTo>
                  <a:lnTo>
                    <a:pt x="276" y="220"/>
                  </a:lnTo>
                  <a:lnTo>
                    <a:pt x="276" y="228"/>
                  </a:lnTo>
                  <a:lnTo>
                    <a:pt x="273" y="233"/>
                  </a:lnTo>
                  <a:lnTo>
                    <a:pt x="269" y="240"/>
                  </a:lnTo>
                  <a:lnTo>
                    <a:pt x="266" y="246"/>
                  </a:lnTo>
                  <a:lnTo>
                    <a:pt x="261" y="249"/>
                  </a:lnTo>
                  <a:lnTo>
                    <a:pt x="257" y="253"/>
                  </a:lnTo>
                  <a:lnTo>
                    <a:pt x="254" y="257"/>
                  </a:lnTo>
                  <a:lnTo>
                    <a:pt x="255" y="264"/>
                  </a:lnTo>
                  <a:lnTo>
                    <a:pt x="300" y="264"/>
                  </a:lnTo>
                  <a:lnTo>
                    <a:pt x="305" y="253"/>
                  </a:lnTo>
                  <a:lnTo>
                    <a:pt x="311" y="242"/>
                  </a:lnTo>
                  <a:lnTo>
                    <a:pt x="314" y="228"/>
                  </a:lnTo>
                  <a:lnTo>
                    <a:pt x="316" y="213"/>
                  </a:lnTo>
                  <a:lnTo>
                    <a:pt x="314" y="195"/>
                  </a:lnTo>
                  <a:lnTo>
                    <a:pt x="311" y="184"/>
                  </a:lnTo>
                  <a:lnTo>
                    <a:pt x="307" y="173"/>
                  </a:lnTo>
                  <a:lnTo>
                    <a:pt x="299" y="160"/>
                  </a:lnTo>
                  <a:lnTo>
                    <a:pt x="290" y="151"/>
                  </a:lnTo>
                  <a:lnTo>
                    <a:pt x="281" y="144"/>
                  </a:lnTo>
                  <a:lnTo>
                    <a:pt x="273" y="140"/>
                  </a:lnTo>
                  <a:lnTo>
                    <a:pt x="264" y="140"/>
                  </a:lnTo>
                  <a:lnTo>
                    <a:pt x="250" y="142"/>
                  </a:lnTo>
                  <a:lnTo>
                    <a:pt x="236" y="148"/>
                  </a:lnTo>
                  <a:lnTo>
                    <a:pt x="223" y="157"/>
                  </a:lnTo>
                  <a:lnTo>
                    <a:pt x="207" y="168"/>
                  </a:lnTo>
                  <a:lnTo>
                    <a:pt x="192" y="178"/>
                  </a:lnTo>
                  <a:lnTo>
                    <a:pt x="188" y="184"/>
                  </a:lnTo>
                  <a:lnTo>
                    <a:pt x="181" y="188"/>
                  </a:lnTo>
                  <a:lnTo>
                    <a:pt x="169" y="197"/>
                  </a:lnTo>
                  <a:lnTo>
                    <a:pt x="155" y="206"/>
                  </a:lnTo>
                  <a:lnTo>
                    <a:pt x="143" y="211"/>
                  </a:lnTo>
                  <a:lnTo>
                    <a:pt x="131" y="217"/>
                  </a:lnTo>
                  <a:lnTo>
                    <a:pt x="119" y="219"/>
                  </a:lnTo>
                  <a:lnTo>
                    <a:pt x="107" y="220"/>
                  </a:lnTo>
                  <a:lnTo>
                    <a:pt x="95" y="219"/>
                  </a:lnTo>
                  <a:lnTo>
                    <a:pt x="85" y="217"/>
                  </a:lnTo>
                  <a:lnTo>
                    <a:pt x="74" y="213"/>
                  </a:lnTo>
                  <a:lnTo>
                    <a:pt x="66" y="206"/>
                  </a:lnTo>
                  <a:lnTo>
                    <a:pt x="59" y="198"/>
                  </a:lnTo>
                  <a:lnTo>
                    <a:pt x="52" y="191"/>
                  </a:lnTo>
                  <a:lnTo>
                    <a:pt x="47" y="180"/>
                  </a:lnTo>
                  <a:lnTo>
                    <a:pt x="43" y="168"/>
                  </a:lnTo>
                  <a:lnTo>
                    <a:pt x="41" y="155"/>
                  </a:lnTo>
                  <a:lnTo>
                    <a:pt x="41" y="140"/>
                  </a:lnTo>
                  <a:lnTo>
                    <a:pt x="41" y="117"/>
                  </a:lnTo>
                  <a:lnTo>
                    <a:pt x="47" y="102"/>
                  </a:lnTo>
                  <a:lnTo>
                    <a:pt x="55" y="91"/>
                  </a:lnTo>
                  <a:lnTo>
                    <a:pt x="66" y="82"/>
                  </a:lnTo>
                  <a:lnTo>
                    <a:pt x="78" y="73"/>
                  </a:lnTo>
                  <a:lnTo>
                    <a:pt x="88" y="67"/>
                  </a:lnTo>
                  <a:lnTo>
                    <a:pt x="98" y="66"/>
                  </a:lnTo>
                  <a:lnTo>
                    <a:pt x="110" y="64"/>
                  </a:lnTo>
                  <a:lnTo>
                    <a:pt x="121" y="64"/>
                  </a:lnTo>
                  <a:lnTo>
                    <a:pt x="131" y="67"/>
                  </a:lnTo>
                  <a:lnTo>
                    <a:pt x="142" y="73"/>
                  </a:lnTo>
                  <a:lnTo>
                    <a:pt x="152" y="78"/>
                  </a:lnTo>
                  <a:lnTo>
                    <a:pt x="162" y="89"/>
                  </a:lnTo>
                  <a:lnTo>
                    <a:pt x="166" y="106"/>
                  </a:lnTo>
                  <a:lnTo>
                    <a:pt x="167" y="120"/>
                  </a:lnTo>
                  <a:lnTo>
                    <a:pt x="164" y="135"/>
                  </a:lnTo>
                  <a:lnTo>
                    <a:pt x="162" y="146"/>
                  </a:lnTo>
                  <a:lnTo>
                    <a:pt x="159" y="157"/>
                  </a:lnTo>
                  <a:lnTo>
                    <a:pt x="161" y="158"/>
                  </a:lnTo>
                  <a:lnTo>
                    <a:pt x="162" y="162"/>
                  </a:lnTo>
                  <a:lnTo>
                    <a:pt x="164" y="164"/>
                  </a:lnTo>
                  <a:lnTo>
                    <a:pt x="167" y="164"/>
                  </a:lnTo>
                  <a:lnTo>
                    <a:pt x="171" y="164"/>
                  </a:lnTo>
                  <a:lnTo>
                    <a:pt x="180" y="162"/>
                  </a:lnTo>
                  <a:lnTo>
                    <a:pt x="186" y="160"/>
                  </a:lnTo>
                  <a:lnTo>
                    <a:pt x="190" y="157"/>
                  </a:lnTo>
                  <a:lnTo>
                    <a:pt x="195" y="153"/>
                  </a:lnTo>
                  <a:lnTo>
                    <a:pt x="205" y="137"/>
                  </a:lnTo>
                  <a:lnTo>
                    <a:pt x="211" y="120"/>
                  </a:lnTo>
                  <a:lnTo>
                    <a:pt x="217" y="104"/>
                  </a:lnTo>
                  <a:lnTo>
                    <a:pt x="224" y="87"/>
                  </a:lnTo>
                  <a:lnTo>
                    <a:pt x="231" y="86"/>
                  </a:lnTo>
                  <a:lnTo>
                    <a:pt x="240" y="84"/>
                  </a:lnTo>
                  <a:lnTo>
                    <a:pt x="254" y="80"/>
                  </a:lnTo>
                  <a:lnTo>
                    <a:pt x="273" y="73"/>
                  </a:lnTo>
                  <a:lnTo>
                    <a:pt x="280" y="69"/>
                  </a:lnTo>
                  <a:lnTo>
                    <a:pt x="286" y="60"/>
                  </a:lnTo>
                  <a:lnTo>
                    <a:pt x="295" y="51"/>
                  </a:lnTo>
                  <a:lnTo>
                    <a:pt x="300" y="44"/>
                  </a:lnTo>
                  <a:lnTo>
                    <a:pt x="305" y="35"/>
                  </a:lnTo>
                  <a:lnTo>
                    <a:pt x="311" y="20"/>
                  </a:lnTo>
                  <a:lnTo>
                    <a:pt x="312" y="15"/>
                  </a:lnTo>
                  <a:lnTo>
                    <a:pt x="312" y="9"/>
                  </a:lnTo>
                  <a:lnTo>
                    <a:pt x="311" y="7"/>
                  </a:lnTo>
                  <a:lnTo>
                    <a:pt x="311" y="6"/>
                  </a:lnTo>
                  <a:lnTo>
                    <a:pt x="309" y="6"/>
                  </a:lnTo>
                  <a:lnTo>
                    <a:pt x="307" y="6"/>
                  </a:lnTo>
                  <a:lnTo>
                    <a:pt x="299" y="9"/>
                  </a:lnTo>
                  <a:lnTo>
                    <a:pt x="293" y="13"/>
                  </a:lnTo>
                  <a:lnTo>
                    <a:pt x="285" y="16"/>
                  </a:lnTo>
                  <a:lnTo>
                    <a:pt x="278" y="16"/>
                  </a:lnTo>
                  <a:lnTo>
                    <a:pt x="267" y="22"/>
                  </a:lnTo>
                  <a:lnTo>
                    <a:pt x="255" y="24"/>
                  </a:lnTo>
                  <a:lnTo>
                    <a:pt x="245" y="24"/>
                  </a:lnTo>
                  <a:lnTo>
                    <a:pt x="235" y="24"/>
                  </a:lnTo>
                  <a:lnTo>
                    <a:pt x="217" y="22"/>
                  </a:lnTo>
                  <a:lnTo>
                    <a:pt x="198" y="20"/>
                  </a:lnTo>
                  <a:lnTo>
                    <a:pt x="181" y="16"/>
                  </a:lnTo>
                  <a:lnTo>
                    <a:pt x="164" y="9"/>
                  </a:lnTo>
                  <a:lnTo>
                    <a:pt x="154" y="4"/>
                  </a:lnTo>
                  <a:lnTo>
                    <a:pt x="145" y="2"/>
                  </a:lnTo>
                  <a:lnTo>
                    <a:pt x="135" y="0"/>
                  </a:lnTo>
                  <a:lnTo>
                    <a:pt x="126" y="0"/>
                  </a:lnTo>
                  <a:lnTo>
                    <a:pt x="105" y="0"/>
                  </a:lnTo>
                  <a:lnTo>
                    <a:pt x="85" y="4"/>
                  </a:lnTo>
                  <a:lnTo>
                    <a:pt x="50" y="15"/>
                  </a:lnTo>
                  <a:lnTo>
                    <a:pt x="24" y="22"/>
                  </a:lnTo>
                  <a:lnTo>
                    <a:pt x="12" y="13"/>
                  </a:lnTo>
                  <a:lnTo>
                    <a:pt x="0" y="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5" name="Freeform 38"/>
            <p:cNvSpPr>
              <a:spLocks/>
            </p:cNvSpPr>
            <p:nvPr/>
          </p:nvSpPr>
          <p:spPr bwMode="auto">
            <a:xfrm rot="-5400000">
              <a:off x="340" y="2986"/>
              <a:ext cx="339" cy="132"/>
            </a:xfrm>
            <a:custGeom>
              <a:avLst/>
              <a:gdLst>
                <a:gd name="T0" fmla="*/ 7 w 588"/>
                <a:gd name="T1" fmla="*/ 0 h 264"/>
                <a:gd name="T2" fmla="*/ 7 w 588"/>
                <a:gd name="T3" fmla="*/ 1 h 264"/>
                <a:gd name="T4" fmla="*/ 6 w 588"/>
                <a:gd name="T5" fmla="*/ 1 h 264"/>
                <a:gd name="T6" fmla="*/ 5 w 588"/>
                <a:gd name="T7" fmla="*/ 1 h 264"/>
                <a:gd name="T8" fmla="*/ 5 w 588"/>
                <a:gd name="T9" fmla="*/ 1 h 264"/>
                <a:gd name="T10" fmla="*/ 4 w 588"/>
                <a:gd name="T11" fmla="*/ 1 h 264"/>
                <a:gd name="T12" fmla="*/ 3 w 588"/>
                <a:gd name="T13" fmla="*/ 1 h 264"/>
                <a:gd name="T14" fmla="*/ 3 w 588"/>
                <a:gd name="T15" fmla="*/ 1 h 264"/>
                <a:gd name="T16" fmla="*/ 4 w 588"/>
                <a:gd name="T17" fmla="*/ 1 h 264"/>
                <a:gd name="T18" fmla="*/ 4 w 588"/>
                <a:gd name="T19" fmla="*/ 1 h 264"/>
                <a:gd name="T20" fmla="*/ 4 w 588"/>
                <a:gd name="T21" fmla="*/ 1 h 264"/>
                <a:gd name="T22" fmla="*/ 5 w 588"/>
                <a:gd name="T23" fmla="*/ 1 h 264"/>
                <a:gd name="T24" fmla="*/ 5 w 588"/>
                <a:gd name="T25" fmla="*/ 1 h 264"/>
                <a:gd name="T26" fmla="*/ 5 w 588"/>
                <a:gd name="T27" fmla="*/ 1 h 264"/>
                <a:gd name="T28" fmla="*/ 5 w 588"/>
                <a:gd name="T29" fmla="*/ 1 h 264"/>
                <a:gd name="T30" fmla="*/ 5 w 588"/>
                <a:gd name="T31" fmla="*/ 1 h 264"/>
                <a:gd name="T32" fmla="*/ 5 w 588"/>
                <a:gd name="T33" fmla="*/ 1 h 264"/>
                <a:gd name="T34" fmla="*/ 6 w 588"/>
                <a:gd name="T35" fmla="*/ 1 h 264"/>
                <a:gd name="T36" fmla="*/ 6 w 588"/>
                <a:gd name="T37" fmla="*/ 1 h 264"/>
                <a:gd name="T38" fmla="*/ 6 w 588"/>
                <a:gd name="T39" fmla="*/ 1 h 264"/>
                <a:gd name="T40" fmla="*/ 7 w 588"/>
                <a:gd name="T41" fmla="*/ 1 h 264"/>
                <a:gd name="T42" fmla="*/ 7 w 588"/>
                <a:gd name="T43" fmla="*/ 1 h 264"/>
                <a:gd name="T44" fmla="*/ 6 w 588"/>
                <a:gd name="T45" fmla="*/ 1 h 264"/>
                <a:gd name="T46" fmla="*/ 6 w 588"/>
                <a:gd name="T47" fmla="*/ 1 h 264"/>
                <a:gd name="T48" fmla="*/ 5 w 588"/>
                <a:gd name="T49" fmla="*/ 1 h 264"/>
                <a:gd name="T50" fmla="*/ 3 w 588"/>
                <a:gd name="T51" fmla="*/ 1 h 264"/>
                <a:gd name="T52" fmla="*/ 2 w 588"/>
                <a:gd name="T53" fmla="*/ 1 h 264"/>
                <a:gd name="T54" fmla="*/ 1 w 588"/>
                <a:gd name="T55" fmla="*/ 1 h 264"/>
                <a:gd name="T56" fmla="*/ 1 w 588"/>
                <a:gd name="T57" fmla="*/ 1 h 264"/>
                <a:gd name="T58" fmla="*/ 1 w 588"/>
                <a:gd name="T59" fmla="*/ 1 h 264"/>
                <a:gd name="T60" fmla="*/ 0 w 588"/>
                <a:gd name="T61" fmla="*/ 1 h 264"/>
                <a:gd name="T62" fmla="*/ 5 w 588"/>
                <a:gd name="T63" fmla="*/ 1 h 264"/>
                <a:gd name="T64" fmla="*/ 4 w 588"/>
                <a:gd name="T65" fmla="*/ 1 h 264"/>
                <a:gd name="T66" fmla="*/ 4 w 588"/>
                <a:gd name="T67" fmla="*/ 1 h 264"/>
                <a:gd name="T68" fmla="*/ 4 w 588"/>
                <a:gd name="T69" fmla="*/ 1 h 264"/>
                <a:gd name="T70" fmla="*/ 3 w 588"/>
                <a:gd name="T71" fmla="*/ 1 h 264"/>
                <a:gd name="T72" fmla="*/ 3 w 588"/>
                <a:gd name="T73" fmla="*/ 1 h 264"/>
                <a:gd name="T74" fmla="*/ 3 w 588"/>
                <a:gd name="T75" fmla="*/ 1 h 264"/>
                <a:gd name="T76" fmla="*/ 3 w 588"/>
                <a:gd name="T77" fmla="*/ 1 h 264"/>
                <a:gd name="T78" fmla="*/ 3 w 588"/>
                <a:gd name="T79" fmla="*/ 1 h 264"/>
                <a:gd name="T80" fmla="*/ 3 w 588"/>
                <a:gd name="T81" fmla="*/ 1 h 264"/>
                <a:gd name="T82" fmla="*/ 3 w 588"/>
                <a:gd name="T83" fmla="*/ 1 h 264"/>
                <a:gd name="T84" fmla="*/ 2 w 588"/>
                <a:gd name="T85" fmla="*/ 1 h 264"/>
                <a:gd name="T86" fmla="*/ 2 w 588"/>
                <a:gd name="T87" fmla="*/ 1 h 264"/>
                <a:gd name="T88" fmla="*/ 2 w 588"/>
                <a:gd name="T89" fmla="*/ 1 h 264"/>
                <a:gd name="T90" fmla="*/ 2 w 588"/>
                <a:gd name="T91" fmla="*/ 1 h 264"/>
                <a:gd name="T92" fmla="*/ 2 w 588"/>
                <a:gd name="T93" fmla="*/ 1 h 264"/>
                <a:gd name="T94" fmla="*/ 1 w 588"/>
                <a:gd name="T95" fmla="*/ 1 h 264"/>
                <a:gd name="T96" fmla="*/ 1 w 588"/>
                <a:gd name="T97" fmla="*/ 1 h 264"/>
                <a:gd name="T98" fmla="*/ 1 w 588"/>
                <a:gd name="T99" fmla="*/ 1 h 264"/>
                <a:gd name="T100" fmla="*/ 1 w 588"/>
                <a:gd name="T101" fmla="*/ 1 h 264"/>
                <a:gd name="T102" fmla="*/ 1 w 588"/>
                <a:gd name="T103" fmla="*/ 1 h 264"/>
                <a:gd name="T104" fmla="*/ 2 w 588"/>
                <a:gd name="T105" fmla="*/ 1 h 264"/>
                <a:gd name="T106" fmla="*/ 3 w 588"/>
                <a:gd name="T107" fmla="*/ 1 h 264"/>
                <a:gd name="T108" fmla="*/ 5 w 588"/>
                <a:gd name="T109" fmla="*/ 1 h 2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264"/>
                <a:gd name="T167" fmla="*/ 588 w 588"/>
                <a:gd name="T168" fmla="*/ 264 h 2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264">
                  <a:moveTo>
                    <a:pt x="426" y="264"/>
                  </a:moveTo>
                  <a:lnTo>
                    <a:pt x="549" y="264"/>
                  </a:lnTo>
                  <a:lnTo>
                    <a:pt x="588" y="211"/>
                  </a:lnTo>
                  <a:lnTo>
                    <a:pt x="588" y="0"/>
                  </a:lnTo>
                  <a:lnTo>
                    <a:pt x="578" y="7"/>
                  </a:lnTo>
                  <a:lnTo>
                    <a:pt x="573" y="15"/>
                  </a:lnTo>
                  <a:lnTo>
                    <a:pt x="569" y="18"/>
                  </a:lnTo>
                  <a:lnTo>
                    <a:pt x="566" y="20"/>
                  </a:lnTo>
                  <a:lnTo>
                    <a:pt x="561" y="22"/>
                  </a:lnTo>
                  <a:lnTo>
                    <a:pt x="556" y="22"/>
                  </a:lnTo>
                  <a:lnTo>
                    <a:pt x="544" y="16"/>
                  </a:lnTo>
                  <a:lnTo>
                    <a:pt x="526" y="9"/>
                  </a:lnTo>
                  <a:lnTo>
                    <a:pt x="506" y="6"/>
                  </a:lnTo>
                  <a:lnTo>
                    <a:pt x="480" y="2"/>
                  </a:lnTo>
                  <a:lnTo>
                    <a:pt x="454" y="0"/>
                  </a:lnTo>
                  <a:lnTo>
                    <a:pt x="437" y="2"/>
                  </a:lnTo>
                  <a:lnTo>
                    <a:pt x="412" y="9"/>
                  </a:lnTo>
                  <a:lnTo>
                    <a:pt x="395" y="16"/>
                  </a:lnTo>
                  <a:lnTo>
                    <a:pt x="387" y="20"/>
                  </a:lnTo>
                  <a:lnTo>
                    <a:pt x="376" y="20"/>
                  </a:lnTo>
                  <a:lnTo>
                    <a:pt x="366" y="22"/>
                  </a:lnTo>
                  <a:lnTo>
                    <a:pt x="352" y="20"/>
                  </a:lnTo>
                  <a:lnTo>
                    <a:pt x="330" y="18"/>
                  </a:lnTo>
                  <a:lnTo>
                    <a:pt x="307" y="15"/>
                  </a:lnTo>
                  <a:lnTo>
                    <a:pt x="293" y="7"/>
                  </a:lnTo>
                  <a:lnTo>
                    <a:pt x="280" y="4"/>
                  </a:lnTo>
                  <a:lnTo>
                    <a:pt x="276" y="7"/>
                  </a:lnTo>
                  <a:lnTo>
                    <a:pt x="274" y="11"/>
                  </a:lnTo>
                  <a:lnTo>
                    <a:pt x="273" y="13"/>
                  </a:lnTo>
                  <a:lnTo>
                    <a:pt x="273" y="16"/>
                  </a:lnTo>
                  <a:lnTo>
                    <a:pt x="278" y="33"/>
                  </a:lnTo>
                  <a:lnTo>
                    <a:pt x="283" y="42"/>
                  </a:lnTo>
                  <a:lnTo>
                    <a:pt x="288" y="49"/>
                  </a:lnTo>
                  <a:lnTo>
                    <a:pt x="297" y="60"/>
                  </a:lnTo>
                  <a:lnTo>
                    <a:pt x="302" y="67"/>
                  </a:lnTo>
                  <a:lnTo>
                    <a:pt x="307" y="73"/>
                  </a:lnTo>
                  <a:lnTo>
                    <a:pt x="314" y="77"/>
                  </a:lnTo>
                  <a:lnTo>
                    <a:pt x="323" y="80"/>
                  </a:lnTo>
                  <a:lnTo>
                    <a:pt x="331" y="84"/>
                  </a:lnTo>
                  <a:lnTo>
                    <a:pt x="342" y="86"/>
                  </a:lnTo>
                  <a:lnTo>
                    <a:pt x="352" y="87"/>
                  </a:lnTo>
                  <a:lnTo>
                    <a:pt x="362" y="87"/>
                  </a:lnTo>
                  <a:lnTo>
                    <a:pt x="364" y="91"/>
                  </a:lnTo>
                  <a:lnTo>
                    <a:pt x="366" y="91"/>
                  </a:lnTo>
                  <a:lnTo>
                    <a:pt x="368" y="102"/>
                  </a:lnTo>
                  <a:lnTo>
                    <a:pt x="373" y="120"/>
                  </a:lnTo>
                  <a:lnTo>
                    <a:pt x="376" y="129"/>
                  </a:lnTo>
                  <a:lnTo>
                    <a:pt x="381" y="140"/>
                  </a:lnTo>
                  <a:lnTo>
                    <a:pt x="390" y="149"/>
                  </a:lnTo>
                  <a:lnTo>
                    <a:pt x="400" y="157"/>
                  </a:lnTo>
                  <a:lnTo>
                    <a:pt x="409" y="162"/>
                  </a:lnTo>
                  <a:lnTo>
                    <a:pt x="416" y="166"/>
                  </a:lnTo>
                  <a:lnTo>
                    <a:pt x="419" y="166"/>
                  </a:lnTo>
                  <a:lnTo>
                    <a:pt x="425" y="168"/>
                  </a:lnTo>
                  <a:lnTo>
                    <a:pt x="428" y="166"/>
                  </a:lnTo>
                  <a:lnTo>
                    <a:pt x="430" y="164"/>
                  </a:lnTo>
                  <a:lnTo>
                    <a:pt x="431" y="160"/>
                  </a:lnTo>
                  <a:lnTo>
                    <a:pt x="431" y="153"/>
                  </a:lnTo>
                  <a:lnTo>
                    <a:pt x="431" y="151"/>
                  </a:lnTo>
                  <a:lnTo>
                    <a:pt x="430" y="144"/>
                  </a:lnTo>
                  <a:lnTo>
                    <a:pt x="425" y="133"/>
                  </a:lnTo>
                  <a:lnTo>
                    <a:pt x="421" y="124"/>
                  </a:lnTo>
                  <a:lnTo>
                    <a:pt x="419" y="115"/>
                  </a:lnTo>
                  <a:lnTo>
                    <a:pt x="419" y="107"/>
                  </a:lnTo>
                  <a:lnTo>
                    <a:pt x="419" y="100"/>
                  </a:lnTo>
                  <a:lnTo>
                    <a:pt x="423" y="93"/>
                  </a:lnTo>
                  <a:lnTo>
                    <a:pt x="425" y="87"/>
                  </a:lnTo>
                  <a:lnTo>
                    <a:pt x="428" y="84"/>
                  </a:lnTo>
                  <a:lnTo>
                    <a:pt x="433" y="78"/>
                  </a:lnTo>
                  <a:lnTo>
                    <a:pt x="437" y="75"/>
                  </a:lnTo>
                  <a:lnTo>
                    <a:pt x="447" y="71"/>
                  </a:lnTo>
                  <a:lnTo>
                    <a:pt x="459" y="67"/>
                  </a:lnTo>
                  <a:lnTo>
                    <a:pt x="469" y="66"/>
                  </a:lnTo>
                  <a:lnTo>
                    <a:pt x="481" y="66"/>
                  </a:lnTo>
                  <a:lnTo>
                    <a:pt x="495" y="67"/>
                  </a:lnTo>
                  <a:lnTo>
                    <a:pt x="502" y="67"/>
                  </a:lnTo>
                  <a:lnTo>
                    <a:pt x="511" y="69"/>
                  </a:lnTo>
                  <a:lnTo>
                    <a:pt x="519" y="75"/>
                  </a:lnTo>
                  <a:lnTo>
                    <a:pt x="528" y="82"/>
                  </a:lnTo>
                  <a:lnTo>
                    <a:pt x="535" y="93"/>
                  </a:lnTo>
                  <a:lnTo>
                    <a:pt x="542" y="106"/>
                  </a:lnTo>
                  <a:lnTo>
                    <a:pt x="545" y="117"/>
                  </a:lnTo>
                  <a:lnTo>
                    <a:pt x="549" y="129"/>
                  </a:lnTo>
                  <a:lnTo>
                    <a:pt x="550" y="142"/>
                  </a:lnTo>
                  <a:lnTo>
                    <a:pt x="549" y="151"/>
                  </a:lnTo>
                  <a:lnTo>
                    <a:pt x="547" y="162"/>
                  </a:lnTo>
                  <a:lnTo>
                    <a:pt x="542" y="178"/>
                  </a:lnTo>
                  <a:lnTo>
                    <a:pt x="535" y="191"/>
                  </a:lnTo>
                  <a:lnTo>
                    <a:pt x="528" y="202"/>
                  </a:lnTo>
                  <a:lnTo>
                    <a:pt x="518" y="209"/>
                  </a:lnTo>
                  <a:lnTo>
                    <a:pt x="514" y="213"/>
                  </a:lnTo>
                  <a:lnTo>
                    <a:pt x="507" y="217"/>
                  </a:lnTo>
                  <a:lnTo>
                    <a:pt x="502" y="219"/>
                  </a:lnTo>
                  <a:lnTo>
                    <a:pt x="495" y="220"/>
                  </a:lnTo>
                  <a:lnTo>
                    <a:pt x="478" y="222"/>
                  </a:lnTo>
                  <a:lnTo>
                    <a:pt x="462" y="220"/>
                  </a:lnTo>
                  <a:lnTo>
                    <a:pt x="445" y="215"/>
                  </a:lnTo>
                  <a:lnTo>
                    <a:pt x="438" y="211"/>
                  </a:lnTo>
                  <a:lnTo>
                    <a:pt x="433" y="208"/>
                  </a:lnTo>
                  <a:lnTo>
                    <a:pt x="423" y="200"/>
                  </a:lnTo>
                  <a:lnTo>
                    <a:pt x="387" y="177"/>
                  </a:lnTo>
                  <a:lnTo>
                    <a:pt x="347" y="148"/>
                  </a:lnTo>
                  <a:lnTo>
                    <a:pt x="305" y="117"/>
                  </a:lnTo>
                  <a:lnTo>
                    <a:pt x="264" y="87"/>
                  </a:lnTo>
                  <a:lnTo>
                    <a:pt x="224" y="58"/>
                  </a:lnTo>
                  <a:lnTo>
                    <a:pt x="185" y="35"/>
                  </a:lnTo>
                  <a:lnTo>
                    <a:pt x="166" y="26"/>
                  </a:lnTo>
                  <a:lnTo>
                    <a:pt x="148" y="16"/>
                  </a:lnTo>
                  <a:lnTo>
                    <a:pt x="133" y="11"/>
                  </a:lnTo>
                  <a:lnTo>
                    <a:pt x="117" y="6"/>
                  </a:lnTo>
                  <a:lnTo>
                    <a:pt x="98" y="6"/>
                  </a:lnTo>
                  <a:lnTo>
                    <a:pt x="79" y="9"/>
                  </a:lnTo>
                  <a:lnTo>
                    <a:pt x="69" y="11"/>
                  </a:lnTo>
                  <a:lnTo>
                    <a:pt x="59" y="16"/>
                  </a:lnTo>
                  <a:lnTo>
                    <a:pt x="48" y="24"/>
                  </a:lnTo>
                  <a:lnTo>
                    <a:pt x="38" y="33"/>
                  </a:lnTo>
                  <a:lnTo>
                    <a:pt x="29" y="42"/>
                  </a:lnTo>
                  <a:lnTo>
                    <a:pt x="21" y="53"/>
                  </a:lnTo>
                  <a:lnTo>
                    <a:pt x="14" y="64"/>
                  </a:lnTo>
                  <a:lnTo>
                    <a:pt x="7" y="77"/>
                  </a:lnTo>
                  <a:lnTo>
                    <a:pt x="5" y="84"/>
                  </a:lnTo>
                  <a:lnTo>
                    <a:pt x="0" y="89"/>
                  </a:lnTo>
                  <a:lnTo>
                    <a:pt x="0" y="189"/>
                  </a:lnTo>
                  <a:lnTo>
                    <a:pt x="55" y="264"/>
                  </a:lnTo>
                  <a:lnTo>
                    <a:pt x="388" y="264"/>
                  </a:lnTo>
                  <a:lnTo>
                    <a:pt x="387" y="259"/>
                  </a:lnTo>
                  <a:lnTo>
                    <a:pt x="383" y="255"/>
                  </a:lnTo>
                  <a:lnTo>
                    <a:pt x="380" y="251"/>
                  </a:lnTo>
                  <a:lnTo>
                    <a:pt x="376" y="249"/>
                  </a:lnTo>
                  <a:lnTo>
                    <a:pt x="373" y="246"/>
                  </a:lnTo>
                  <a:lnTo>
                    <a:pt x="368" y="244"/>
                  </a:lnTo>
                  <a:lnTo>
                    <a:pt x="355" y="239"/>
                  </a:lnTo>
                  <a:lnTo>
                    <a:pt x="343" y="237"/>
                  </a:lnTo>
                  <a:lnTo>
                    <a:pt x="331" y="239"/>
                  </a:lnTo>
                  <a:lnTo>
                    <a:pt x="321" y="242"/>
                  </a:lnTo>
                  <a:lnTo>
                    <a:pt x="318" y="240"/>
                  </a:lnTo>
                  <a:lnTo>
                    <a:pt x="316" y="239"/>
                  </a:lnTo>
                  <a:lnTo>
                    <a:pt x="312" y="228"/>
                  </a:lnTo>
                  <a:lnTo>
                    <a:pt x="307" y="217"/>
                  </a:lnTo>
                  <a:lnTo>
                    <a:pt x="302" y="211"/>
                  </a:lnTo>
                  <a:lnTo>
                    <a:pt x="299" y="206"/>
                  </a:lnTo>
                  <a:lnTo>
                    <a:pt x="293" y="202"/>
                  </a:lnTo>
                  <a:lnTo>
                    <a:pt x="286" y="198"/>
                  </a:lnTo>
                  <a:lnTo>
                    <a:pt x="283" y="193"/>
                  </a:lnTo>
                  <a:lnTo>
                    <a:pt x="278" y="191"/>
                  </a:lnTo>
                  <a:lnTo>
                    <a:pt x="271" y="189"/>
                  </a:lnTo>
                  <a:lnTo>
                    <a:pt x="264" y="189"/>
                  </a:lnTo>
                  <a:lnTo>
                    <a:pt x="262" y="191"/>
                  </a:lnTo>
                  <a:lnTo>
                    <a:pt x="259" y="193"/>
                  </a:lnTo>
                  <a:lnTo>
                    <a:pt x="259" y="208"/>
                  </a:lnTo>
                  <a:lnTo>
                    <a:pt x="266" y="219"/>
                  </a:lnTo>
                  <a:lnTo>
                    <a:pt x="269" y="229"/>
                  </a:lnTo>
                  <a:lnTo>
                    <a:pt x="268" y="233"/>
                  </a:lnTo>
                  <a:lnTo>
                    <a:pt x="268" y="237"/>
                  </a:lnTo>
                  <a:lnTo>
                    <a:pt x="262" y="242"/>
                  </a:lnTo>
                  <a:lnTo>
                    <a:pt x="255" y="246"/>
                  </a:lnTo>
                  <a:lnTo>
                    <a:pt x="250" y="248"/>
                  </a:lnTo>
                  <a:lnTo>
                    <a:pt x="243" y="248"/>
                  </a:lnTo>
                  <a:lnTo>
                    <a:pt x="236" y="246"/>
                  </a:lnTo>
                  <a:lnTo>
                    <a:pt x="231" y="244"/>
                  </a:lnTo>
                  <a:lnTo>
                    <a:pt x="226" y="240"/>
                  </a:lnTo>
                  <a:lnTo>
                    <a:pt x="221" y="235"/>
                  </a:lnTo>
                  <a:lnTo>
                    <a:pt x="224" y="224"/>
                  </a:lnTo>
                  <a:lnTo>
                    <a:pt x="226" y="215"/>
                  </a:lnTo>
                  <a:lnTo>
                    <a:pt x="228" y="208"/>
                  </a:lnTo>
                  <a:lnTo>
                    <a:pt x="228" y="198"/>
                  </a:lnTo>
                  <a:lnTo>
                    <a:pt x="226" y="184"/>
                  </a:lnTo>
                  <a:lnTo>
                    <a:pt x="221" y="164"/>
                  </a:lnTo>
                  <a:lnTo>
                    <a:pt x="212" y="153"/>
                  </a:lnTo>
                  <a:lnTo>
                    <a:pt x="204" y="142"/>
                  </a:lnTo>
                  <a:lnTo>
                    <a:pt x="198" y="137"/>
                  </a:lnTo>
                  <a:lnTo>
                    <a:pt x="193" y="133"/>
                  </a:lnTo>
                  <a:lnTo>
                    <a:pt x="188" y="131"/>
                  </a:lnTo>
                  <a:lnTo>
                    <a:pt x="181" y="129"/>
                  </a:lnTo>
                  <a:lnTo>
                    <a:pt x="178" y="126"/>
                  </a:lnTo>
                  <a:lnTo>
                    <a:pt x="171" y="124"/>
                  </a:lnTo>
                  <a:lnTo>
                    <a:pt x="167" y="128"/>
                  </a:lnTo>
                  <a:lnTo>
                    <a:pt x="166" y="133"/>
                  </a:lnTo>
                  <a:lnTo>
                    <a:pt x="166" y="138"/>
                  </a:lnTo>
                  <a:lnTo>
                    <a:pt x="169" y="148"/>
                  </a:lnTo>
                  <a:lnTo>
                    <a:pt x="173" y="157"/>
                  </a:lnTo>
                  <a:lnTo>
                    <a:pt x="174" y="168"/>
                  </a:lnTo>
                  <a:lnTo>
                    <a:pt x="174" y="180"/>
                  </a:lnTo>
                  <a:lnTo>
                    <a:pt x="167" y="195"/>
                  </a:lnTo>
                  <a:lnTo>
                    <a:pt x="159" y="206"/>
                  </a:lnTo>
                  <a:lnTo>
                    <a:pt x="154" y="211"/>
                  </a:lnTo>
                  <a:lnTo>
                    <a:pt x="148" y="215"/>
                  </a:lnTo>
                  <a:lnTo>
                    <a:pt x="140" y="219"/>
                  </a:lnTo>
                  <a:lnTo>
                    <a:pt x="131" y="220"/>
                  </a:lnTo>
                  <a:lnTo>
                    <a:pt x="121" y="222"/>
                  </a:lnTo>
                  <a:lnTo>
                    <a:pt x="109" y="222"/>
                  </a:lnTo>
                  <a:lnTo>
                    <a:pt x="98" y="220"/>
                  </a:lnTo>
                  <a:lnTo>
                    <a:pt x="86" y="219"/>
                  </a:lnTo>
                  <a:lnTo>
                    <a:pt x="79" y="215"/>
                  </a:lnTo>
                  <a:lnTo>
                    <a:pt x="69" y="206"/>
                  </a:lnTo>
                  <a:lnTo>
                    <a:pt x="62" y="197"/>
                  </a:lnTo>
                  <a:lnTo>
                    <a:pt x="55" y="184"/>
                  </a:lnTo>
                  <a:lnTo>
                    <a:pt x="52" y="173"/>
                  </a:lnTo>
                  <a:lnTo>
                    <a:pt x="48" y="160"/>
                  </a:lnTo>
                  <a:lnTo>
                    <a:pt x="48" y="146"/>
                  </a:lnTo>
                  <a:lnTo>
                    <a:pt x="48" y="133"/>
                  </a:lnTo>
                  <a:lnTo>
                    <a:pt x="50" y="120"/>
                  </a:lnTo>
                  <a:lnTo>
                    <a:pt x="55" y="109"/>
                  </a:lnTo>
                  <a:lnTo>
                    <a:pt x="60" y="97"/>
                  </a:lnTo>
                  <a:lnTo>
                    <a:pt x="66" y="87"/>
                  </a:lnTo>
                  <a:lnTo>
                    <a:pt x="74" y="78"/>
                  </a:lnTo>
                  <a:lnTo>
                    <a:pt x="83" y="73"/>
                  </a:lnTo>
                  <a:lnTo>
                    <a:pt x="93" y="67"/>
                  </a:lnTo>
                  <a:lnTo>
                    <a:pt x="105" y="66"/>
                  </a:lnTo>
                  <a:lnTo>
                    <a:pt x="117" y="66"/>
                  </a:lnTo>
                  <a:lnTo>
                    <a:pt x="123" y="66"/>
                  </a:lnTo>
                  <a:lnTo>
                    <a:pt x="131" y="66"/>
                  </a:lnTo>
                  <a:lnTo>
                    <a:pt x="143" y="71"/>
                  </a:lnTo>
                  <a:lnTo>
                    <a:pt x="162" y="80"/>
                  </a:lnTo>
                  <a:lnTo>
                    <a:pt x="221" y="120"/>
                  </a:lnTo>
                  <a:lnTo>
                    <a:pt x="286" y="166"/>
                  </a:lnTo>
                  <a:lnTo>
                    <a:pt x="354" y="211"/>
                  </a:lnTo>
                  <a:lnTo>
                    <a:pt x="416" y="253"/>
                  </a:lnTo>
                  <a:lnTo>
                    <a:pt x="426"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6" name="Freeform 39"/>
            <p:cNvSpPr>
              <a:spLocks/>
            </p:cNvSpPr>
            <p:nvPr/>
          </p:nvSpPr>
          <p:spPr bwMode="auto">
            <a:xfrm rot="-5400000">
              <a:off x="474" y="2987"/>
              <a:ext cx="339" cy="131"/>
            </a:xfrm>
            <a:custGeom>
              <a:avLst/>
              <a:gdLst>
                <a:gd name="T0" fmla="*/ 7 w 588"/>
                <a:gd name="T1" fmla="*/ 1 h 262"/>
                <a:gd name="T2" fmla="*/ 7 w 588"/>
                <a:gd name="T3" fmla="*/ 1 h 262"/>
                <a:gd name="T4" fmla="*/ 6 w 588"/>
                <a:gd name="T5" fmla="*/ 1 h 262"/>
                <a:gd name="T6" fmla="*/ 5 w 588"/>
                <a:gd name="T7" fmla="*/ 1 h 262"/>
                <a:gd name="T8" fmla="*/ 4 w 588"/>
                <a:gd name="T9" fmla="*/ 1 h 262"/>
                <a:gd name="T10" fmla="*/ 3 w 588"/>
                <a:gd name="T11" fmla="*/ 1 h 262"/>
                <a:gd name="T12" fmla="*/ 3 w 588"/>
                <a:gd name="T13" fmla="*/ 1 h 262"/>
                <a:gd name="T14" fmla="*/ 3 w 588"/>
                <a:gd name="T15" fmla="*/ 1 h 262"/>
                <a:gd name="T16" fmla="*/ 4 w 588"/>
                <a:gd name="T17" fmla="*/ 1 h 262"/>
                <a:gd name="T18" fmla="*/ 4 w 588"/>
                <a:gd name="T19" fmla="*/ 1 h 262"/>
                <a:gd name="T20" fmla="*/ 4 w 588"/>
                <a:gd name="T21" fmla="*/ 1 h 262"/>
                <a:gd name="T22" fmla="*/ 5 w 588"/>
                <a:gd name="T23" fmla="*/ 1 h 262"/>
                <a:gd name="T24" fmla="*/ 5 w 588"/>
                <a:gd name="T25" fmla="*/ 1 h 262"/>
                <a:gd name="T26" fmla="*/ 5 w 588"/>
                <a:gd name="T27" fmla="*/ 1 h 262"/>
                <a:gd name="T28" fmla="*/ 5 w 588"/>
                <a:gd name="T29" fmla="*/ 1 h 262"/>
                <a:gd name="T30" fmla="*/ 5 w 588"/>
                <a:gd name="T31" fmla="*/ 1 h 262"/>
                <a:gd name="T32" fmla="*/ 5 w 588"/>
                <a:gd name="T33" fmla="*/ 1 h 262"/>
                <a:gd name="T34" fmla="*/ 6 w 588"/>
                <a:gd name="T35" fmla="*/ 1 h 262"/>
                <a:gd name="T36" fmla="*/ 6 w 588"/>
                <a:gd name="T37" fmla="*/ 1 h 262"/>
                <a:gd name="T38" fmla="*/ 7 w 588"/>
                <a:gd name="T39" fmla="*/ 1 h 262"/>
                <a:gd name="T40" fmla="*/ 7 w 588"/>
                <a:gd name="T41" fmla="*/ 1 h 262"/>
                <a:gd name="T42" fmla="*/ 6 w 588"/>
                <a:gd name="T43" fmla="*/ 1 h 262"/>
                <a:gd name="T44" fmla="*/ 6 w 588"/>
                <a:gd name="T45" fmla="*/ 1 h 262"/>
                <a:gd name="T46" fmla="*/ 5 w 588"/>
                <a:gd name="T47" fmla="*/ 1 h 262"/>
                <a:gd name="T48" fmla="*/ 3 w 588"/>
                <a:gd name="T49" fmla="*/ 1 h 262"/>
                <a:gd name="T50" fmla="*/ 2 w 588"/>
                <a:gd name="T51" fmla="*/ 1 h 262"/>
                <a:gd name="T52" fmla="*/ 1 w 588"/>
                <a:gd name="T53" fmla="*/ 1 h 262"/>
                <a:gd name="T54" fmla="*/ 1 w 588"/>
                <a:gd name="T55" fmla="*/ 1 h 262"/>
                <a:gd name="T56" fmla="*/ 1 w 588"/>
                <a:gd name="T57" fmla="*/ 1 h 262"/>
                <a:gd name="T58" fmla="*/ 0 w 588"/>
                <a:gd name="T59" fmla="*/ 1 h 262"/>
                <a:gd name="T60" fmla="*/ 5 w 588"/>
                <a:gd name="T61" fmla="*/ 1 h 262"/>
                <a:gd name="T62" fmla="*/ 4 w 588"/>
                <a:gd name="T63" fmla="*/ 1 h 262"/>
                <a:gd name="T64" fmla="*/ 4 w 588"/>
                <a:gd name="T65" fmla="*/ 1 h 262"/>
                <a:gd name="T66" fmla="*/ 4 w 588"/>
                <a:gd name="T67" fmla="*/ 1 h 262"/>
                <a:gd name="T68" fmla="*/ 3 w 588"/>
                <a:gd name="T69" fmla="*/ 1 h 262"/>
                <a:gd name="T70" fmla="*/ 3 w 588"/>
                <a:gd name="T71" fmla="*/ 1 h 262"/>
                <a:gd name="T72" fmla="*/ 3 w 588"/>
                <a:gd name="T73" fmla="*/ 1 h 262"/>
                <a:gd name="T74" fmla="*/ 3 w 588"/>
                <a:gd name="T75" fmla="*/ 1 h 262"/>
                <a:gd name="T76" fmla="*/ 3 w 588"/>
                <a:gd name="T77" fmla="*/ 1 h 262"/>
                <a:gd name="T78" fmla="*/ 3 w 588"/>
                <a:gd name="T79" fmla="*/ 1 h 262"/>
                <a:gd name="T80" fmla="*/ 3 w 588"/>
                <a:gd name="T81" fmla="*/ 1 h 262"/>
                <a:gd name="T82" fmla="*/ 2 w 588"/>
                <a:gd name="T83" fmla="*/ 1 h 262"/>
                <a:gd name="T84" fmla="*/ 2 w 588"/>
                <a:gd name="T85" fmla="*/ 1 h 262"/>
                <a:gd name="T86" fmla="*/ 2 w 588"/>
                <a:gd name="T87" fmla="*/ 1 h 262"/>
                <a:gd name="T88" fmla="*/ 2 w 588"/>
                <a:gd name="T89" fmla="*/ 1 h 262"/>
                <a:gd name="T90" fmla="*/ 2 w 588"/>
                <a:gd name="T91" fmla="*/ 1 h 262"/>
                <a:gd name="T92" fmla="*/ 2 w 588"/>
                <a:gd name="T93" fmla="*/ 1 h 262"/>
                <a:gd name="T94" fmla="*/ 1 w 588"/>
                <a:gd name="T95" fmla="*/ 1 h 262"/>
                <a:gd name="T96" fmla="*/ 1 w 588"/>
                <a:gd name="T97" fmla="*/ 1 h 262"/>
                <a:gd name="T98" fmla="*/ 1 w 588"/>
                <a:gd name="T99" fmla="*/ 1 h 262"/>
                <a:gd name="T100" fmla="*/ 1 w 588"/>
                <a:gd name="T101" fmla="*/ 1 h 262"/>
                <a:gd name="T102" fmla="*/ 1 w 588"/>
                <a:gd name="T103" fmla="*/ 1 h 262"/>
                <a:gd name="T104" fmla="*/ 2 w 588"/>
                <a:gd name="T105" fmla="*/ 1 h 262"/>
                <a:gd name="T106" fmla="*/ 4 w 588"/>
                <a:gd name="T107" fmla="*/ 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426" y="0"/>
                  </a:moveTo>
                  <a:lnTo>
                    <a:pt x="549" y="0"/>
                  </a:lnTo>
                  <a:lnTo>
                    <a:pt x="588" y="53"/>
                  </a:lnTo>
                  <a:lnTo>
                    <a:pt x="588" y="262"/>
                  </a:lnTo>
                  <a:lnTo>
                    <a:pt x="578" y="255"/>
                  </a:lnTo>
                  <a:lnTo>
                    <a:pt x="573" y="248"/>
                  </a:lnTo>
                  <a:lnTo>
                    <a:pt x="569" y="246"/>
                  </a:lnTo>
                  <a:lnTo>
                    <a:pt x="566" y="244"/>
                  </a:lnTo>
                  <a:lnTo>
                    <a:pt x="561" y="242"/>
                  </a:lnTo>
                  <a:lnTo>
                    <a:pt x="556" y="242"/>
                  </a:lnTo>
                  <a:lnTo>
                    <a:pt x="544" y="246"/>
                  </a:lnTo>
                  <a:lnTo>
                    <a:pt x="526" y="253"/>
                  </a:lnTo>
                  <a:lnTo>
                    <a:pt x="506" y="257"/>
                  </a:lnTo>
                  <a:lnTo>
                    <a:pt x="480" y="260"/>
                  </a:lnTo>
                  <a:lnTo>
                    <a:pt x="454" y="262"/>
                  </a:lnTo>
                  <a:lnTo>
                    <a:pt x="437" y="262"/>
                  </a:lnTo>
                  <a:lnTo>
                    <a:pt x="412" y="253"/>
                  </a:lnTo>
                  <a:lnTo>
                    <a:pt x="395" y="246"/>
                  </a:lnTo>
                  <a:lnTo>
                    <a:pt x="376" y="242"/>
                  </a:lnTo>
                  <a:lnTo>
                    <a:pt x="352" y="242"/>
                  </a:lnTo>
                  <a:lnTo>
                    <a:pt x="330" y="244"/>
                  </a:lnTo>
                  <a:lnTo>
                    <a:pt x="307" y="249"/>
                  </a:lnTo>
                  <a:lnTo>
                    <a:pt x="293" y="255"/>
                  </a:lnTo>
                  <a:lnTo>
                    <a:pt x="280" y="258"/>
                  </a:lnTo>
                  <a:lnTo>
                    <a:pt x="276" y="255"/>
                  </a:lnTo>
                  <a:lnTo>
                    <a:pt x="274" y="253"/>
                  </a:lnTo>
                  <a:lnTo>
                    <a:pt x="273" y="249"/>
                  </a:lnTo>
                  <a:lnTo>
                    <a:pt x="273" y="248"/>
                  </a:lnTo>
                  <a:lnTo>
                    <a:pt x="278" y="231"/>
                  </a:lnTo>
                  <a:lnTo>
                    <a:pt x="283" y="220"/>
                  </a:lnTo>
                  <a:lnTo>
                    <a:pt x="288" y="213"/>
                  </a:lnTo>
                  <a:lnTo>
                    <a:pt x="297" y="202"/>
                  </a:lnTo>
                  <a:lnTo>
                    <a:pt x="302" y="195"/>
                  </a:lnTo>
                  <a:lnTo>
                    <a:pt x="307" y="189"/>
                  </a:lnTo>
                  <a:lnTo>
                    <a:pt x="314" y="186"/>
                  </a:lnTo>
                  <a:lnTo>
                    <a:pt x="323" y="182"/>
                  </a:lnTo>
                  <a:lnTo>
                    <a:pt x="331" y="178"/>
                  </a:lnTo>
                  <a:lnTo>
                    <a:pt x="342" y="177"/>
                  </a:lnTo>
                  <a:lnTo>
                    <a:pt x="352" y="175"/>
                  </a:lnTo>
                  <a:lnTo>
                    <a:pt x="362" y="175"/>
                  </a:lnTo>
                  <a:lnTo>
                    <a:pt x="364" y="173"/>
                  </a:lnTo>
                  <a:lnTo>
                    <a:pt x="366" y="173"/>
                  </a:lnTo>
                  <a:lnTo>
                    <a:pt x="368" y="162"/>
                  </a:lnTo>
                  <a:lnTo>
                    <a:pt x="373" y="144"/>
                  </a:lnTo>
                  <a:lnTo>
                    <a:pt x="376" y="133"/>
                  </a:lnTo>
                  <a:lnTo>
                    <a:pt x="381" y="124"/>
                  </a:lnTo>
                  <a:lnTo>
                    <a:pt x="390" y="113"/>
                  </a:lnTo>
                  <a:lnTo>
                    <a:pt x="400" y="106"/>
                  </a:lnTo>
                  <a:lnTo>
                    <a:pt x="409" y="100"/>
                  </a:lnTo>
                  <a:lnTo>
                    <a:pt x="416" y="98"/>
                  </a:lnTo>
                  <a:lnTo>
                    <a:pt x="419" y="96"/>
                  </a:lnTo>
                  <a:lnTo>
                    <a:pt x="425" y="96"/>
                  </a:lnTo>
                  <a:lnTo>
                    <a:pt x="428" y="96"/>
                  </a:lnTo>
                  <a:lnTo>
                    <a:pt x="430" y="100"/>
                  </a:lnTo>
                  <a:lnTo>
                    <a:pt x="431" y="104"/>
                  </a:lnTo>
                  <a:lnTo>
                    <a:pt x="431" y="109"/>
                  </a:lnTo>
                  <a:lnTo>
                    <a:pt x="431" y="113"/>
                  </a:lnTo>
                  <a:lnTo>
                    <a:pt x="430" y="118"/>
                  </a:lnTo>
                  <a:lnTo>
                    <a:pt x="425" y="129"/>
                  </a:lnTo>
                  <a:lnTo>
                    <a:pt x="421" y="138"/>
                  </a:lnTo>
                  <a:lnTo>
                    <a:pt x="419" y="147"/>
                  </a:lnTo>
                  <a:lnTo>
                    <a:pt x="419" y="155"/>
                  </a:lnTo>
                  <a:lnTo>
                    <a:pt x="419" y="164"/>
                  </a:lnTo>
                  <a:lnTo>
                    <a:pt x="423" y="169"/>
                  </a:lnTo>
                  <a:lnTo>
                    <a:pt x="425" y="175"/>
                  </a:lnTo>
                  <a:lnTo>
                    <a:pt x="428" y="180"/>
                  </a:lnTo>
                  <a:lnTo>
                    <a:pt x="433" y="184"/>
                  </a:lnTo>
                  <a:lnTo>
                    <a:pt x="437" y="187"/>
                  </a:lnTo>
                  <a:lnTo>
                    <a:pt x="447" y="193"/>
                  </a:lnTo>
                  <a:lnTo>
                    <a:pt x="459" y="197"/>
                  </a:lnTo>
                  <a:lnTo>
                    <a:pt x="469" y="197"/>
                  </a:lnTo>
                  <a:lnTo>
                    <a:pt x="481" y="198"/>
                  </a:lnTo>
                  <a:lnTo>
                    <a:pt x="495" y="197"/>
                  </a:lnTo>
                  <a:lnTo>
                    <a:pt x="502" y="197"/>
                  </a:lnTo>
                  <a:lnTo>
                    <a:pt x="511" y="193"/>
                  </a:lnTo>
                  <a:lnTo>
                    <a:pt x="519" y="189"/>
                  </a:lnTo>
                  <a:lnTo>
                    <a:pt x="528" y="180"/>
                  </a:lnTo>
                  <a:lnTo>
                    <a:pt x="535" y="171"/>
                  </a:lnTo>
                  <a:lnTo>
                    <a:pt x="542" y="158"/>
                  </a:lnTo>
                  <a:lnTo>
                    <a:pt x="545" y="146"/>
                  </a:lnTo>
                  <a:lnTo>
                    <a:pt x="549" y="133"/>
                  </a:lnTo>
                  <a:lnTo>
                    <a:pt x="550" y="122"/>
                  </a:lnTo>
                  <a:lnTo>
                    <a:pt x="549" y="111"/>
                  </a:lnTo>
                  <a:lnTo>
                    <a:pt x="547" y="102"/>
                  </a:lnTo>
                  <a:lnTo>
                    <a:pt x="542" y="86"/>
                  </a:lnTo>
                  <a:lnTo>
                    <a:pt x="535" y="73"/>
                  </a:lnTo>
                  <a:lnTo>
                    <a:pt x="528" y="62"/>
                  </a:lnTo>
                  <a:lnTo>
                    <a:pt x="518" y="53"/>
                  </a:lnTo>
                  <a:lnTo>
                    <a:pt x="507" y="46"/>
                  </a:lnTo>
                  <a:lnTo>
                    <a:pt x="495" y="42"/>
                  </a:lnTo>
                  <a:lnTo>
                    <a:pt x="478" y="42"/>
                  </a:lnTo>
                  <a:lnTo>
                    <a:pt x="462" y="44"/>
                  </a:lnTo>
                  <a:lnTo>
                    <a:pt x="445" y="49"/>
                  </a:lnTo>
                  <a:lnTo>
                    <a:pt x="438" y="51"/>
                  </a:lnTo>
                  <a:lnTo>
                    <a:pt x="433" y="55"/>
                  </a:lnTo>
                  <a:lnTo>
                    <a:pt x="423" y="62"/>
                  </a:lnTo>
                  <a:lnTo>
                    <a:pt x="387" y="87"/>
                  </a:lnTo>
                  <a:lnTo>
                    <a:pt x="347" y="116"/>
                  </a:lnTo>
                  <a:lnTo>
                    <a:pt x="305" y="146"/>
                  </a:lnTo>
                  <a:lnTo>
                    <a:pt x="264" y="177"/>
                  </a:lnTo>
                  <a:lnTo>
                    <a:pt x="224" y="204"/>
                  </a:lnTo>
                  <a:lnTo>
                    <a:pt x="185" y="228"/>
                  </a:lnTo>
                  <a:lnTo>
                    <a:pt x="166" y="237"/>
                  </a:lnTo>
                  <a:lnTo>
                    <a:pt x="148" y="246"/>
                  </a:lnTo>
                  <a:lnTo>
                    <a:pt x="133" y="251"/>
                  </a:lnTo>
                  <a:lnTo>
                    <a:pt x="117" y="257"/>
                  </a:lnTo>
                  <a:lnTo>
                    <a:pt x="98" y="257"/>
                  </a:lnTo>
                  <a:lnTo>
                    <a:pt x="79" y="255"/>
                  </a:lnTo>
                  <a:lnTo>
                    <a:pt x="69" y="251"/>
                  </a:lnTo>
                  <a:lnTo>
                    <a:pt x="59" y="246"/>
                  </a:lnTo>
                  <a:lnTo>
                    <a:pt x="48" y="238"/>
                  </a:lnTo>
                  <a:lnTo>
                    <a:pt x="38" y="231"/>
                  </a:lnTo>
                  <a:lnTo>
                    <a:pt x="29" y="220"/>
                  </a:lnTo>
                  <a:lnTo>
                    <a:pt x="21" y="209"/>
                  </a:lnTo>
                  <a:lnTo>
                    <a:pt x="14" y="198"/>
                  </a:lnTo>
                  <a:lnTo>
                    <a:pt x="7" y="187"/>
                  </a:lnTo>
                  <a:lnTo>
                    <a:pt x="5" y="180"/>
                  </a:lnTo>
                  <a:lnTo>
                    <a:pt x="0" y="175"/>
                  </a:lnTo>
                  <a:lnTo>
                    <a:pt x="0" y="73"/>
                  </a:lnTo>
                  <a:lnTo>
                    <a:pt x="55" y="0"/>
                  </a:lnTo>
                  <a:lnTo>
                    <a:pt x="388" y="0"/>
                  </a:lnTo>
                  <a:lnTo>
                    <a:pt x="387" y="4"/>
                  </a:lnTo>
                  <a:lnTo>
                    <a:pt x="383" y="9"/>
                  </a:lnTo>
                  <a:lnTo>
                    <a:pt x="380" y="13"/>
                  </a:lnTo>
                  <a:lnTo>
                    <a:pt x="376" y="15"/>
                  </a:lnTo>
                  <a:lnTo>
                    <a:pt x="373" y="16"/>
                  </a:lnTo>
                  <a:lnTo>
                    <a:pt x="368" y="18"/>
                  </a:lnTo>
                  <a:lnTo>
                    <a:pt x="355" y="24"/>
                  </a:lnTo>
                  <a:lnTo>
                    <a:pt x="343" y="25"/>
                  </a:lnTo>
                  <a:lnTo>
                    <a:pt x="331" y="24"/>
                  </a:lnTo>
                  <a:lnTo>
                    <a:pt x="321" y="22"/>
                  </a:lnTo>
                  <a:lnTo>
                    <a:pt x="318" y="24"/>
                  </a:lnTo>
                  <a:lnTo>
                    <a:pt x="316" y="25"/>
                  </a:lnTo>
                  <a:lnTo>
                    <a:pt x="312" y="36"/>
                  </a:lnTo>
                  <a:lnTo>
                    <a:pt x="307" y="47"/>
                  </a:lnTo>
                  <a:lnTo>
                    <a:pt x="302" y="53"/>
                  </a:lnTo>
                  <a:lnTo>
                    <a:pt x="299" y="56"/>
                  </a:lnTo>
                  <a:lnTo>
                    <a:pt x="293" y="62"/>
                  </a:lnTo>
                  <a:lnTo>
                    <a:pt x="286" y="66"/>
                  </a:lnTo>
                  <a:lnTo>
                    <a:pt x="283" y="69"/>
                  </a:lnTo>
                  <a:lnTo>
                    <a:pt x="278" y="73"/>
                  </a:lnTo>
                  <a:lnTo>
                    <a:pt x="271" y="73"/>
                  </a:lnTo>
                  <a:lnTo>
                    <a:pt x="264" y="73"/>
                  </a:lnTo>
                  <a:lnTo>
                    <a:pt x="262" y="71"/>
                  </a:lnTo>
                  <a:lnTo>
                    <a:pt x="259" y="69"/>
                  </a:lnTo>
                  <a:lnTo>
                    <a:pt x="259" y="56"/>
                  </a:lnTo>
                  <a:lnTo>
                    <a:pt x="266" y="44"/>
                  </a:lnTo>
                  <a:lnTo>
                    <a:pt x="269" y="33"/>
                  </a:lnTo>
                  <a:lnTo>
                    <a:pt x="268" y="29"/>
                  </a:lnTo>
                  <a:lnTo>
                    <a:pt x="268" y="25"/>
                  </a:lnTo>
                  <a:lnTo>
                    <a:pt x="262" y="20"/>
                  </a:lnTo>
                  <a:lnTo>
                    <a:pt x="255" y="18"/>
                  </a:lnTo>
                  <a:lnTo>
                    <a:pt x="250" y="16"/>
                  </a:lnTo>
                  <a:lnTo>
                    <a:pt x="243" y="16"/>
                  </a:lnTo>
                  <a:lnTo>
                    <a:pt x="236" y="18"/>
                  </a:lnTo>
                  <a:lnTo>
                    <a:pt x="231" y="20"/>
                  </a:lnTo>
                  <a:lnTo>
                    <a:pt x="226" y="24"/>
                  </a:lnTo>
                  <a:lnTo>
                    <a:pt x="221" y="29"/>
                  </a:lnTo>
                  <a:lnTo>
                    <a:pt x="224" y="38"/>
                  </a:lnTo>
                  <a:lnTo>
                    <a:pt x="226" y="47"/>
                  </a:lnTo>
                  <a:lnTo>
                    <a:pt x="228" y="55"/>
                  </a:lnTo>
                  <a:lnTo>
                    <a:pt x="228" y="64"/>
                  </a:lnTo>
                  <a:lnTo>
                    <a:pt x="226" y="80"/>
                  </a:lnTo>
                  <a:lnTo>
                    <a:pt x="221" y="100"/>
                  </a:lnTo>
                  <a:lnTo>
                    <a:pt x="212" y="111"/>
                  </a:lnTo>
                  <a:lnTo>
                    <a:pt x="204" y="122"/>
                  </a:lnTo>
                  <a:lnTo>
                    <a:pt x="198" y="127"/>
                  </a:lnTo>
                  <a:lnTo>
                    <a:pt x="193" y="131"/>
                  </a:lnTo>
                  <a:lnTo>
                    <a:pt x="188" y="133"/>
                  </a:lnTo>
                  <a:lnTo>
                    <a:pt x="181" y="133"/>
                  </a:lnTo>
                  <a:lnTo>
                    <a:pt x="178" y="137"/>
                  </a:lnTo>
                  <a:lnTo>
                    <a:pt x="171" y="138"/>
                  </a:lnTo>
                  <a:lnTo>
                    <a:pt x="169" y="137"/>
                  </a:lnTo>
                  <a:lnTo>
                    <a:pt x="167" y="137"/>
                  </a:lnTo>
                  <a:lnTo>
                    <a:pt x="166" y="133"/>
                  </a:lnTo>
                  <a:lnTo>
                    <a:pt x="166" y="131"/>
                  </a:lnTo>
                  <a:lnTo>
                    <a:pt x="166" y="124"/>
                  </a:lnTo>
                  <a:lnTo>
                    <a:pt x="169" y="116"/>
                  </a:lnTo>
                  <a:lnTo>
                    <a:pt x="173" y="107"/>
                  </a:lnTo>
                  <a:lnTo>
                    <a:pt x="174" y="96"/>
                  </a:lnTo>
                  <a:lnTo>
                    <a:pt x="174" y="82"/>
                  </a:lnTo>
                  <a:lnTo>
                    <a:pt x="167" y="67"/>
                  </a:lnTo>
                  <a:lnTo>
                    <a:pt x="159" y="56"/>
                  </a:lnTo>
                  <a:lnTo>
                    <a:pt x="154" y="53"/>
                  </a:lnTo>
                  <a:lnTo>
                    <a:pt x="148" y="47"/>
                  </a:lnTo>
                  <a:lnTo>
                    <a:pt x="140" y="46"/>
                  </a:lnTo>
                  <a:lnTo>
                    <a:pt x="131" y="42"/>
                  </a:lnTo>
                  <a:lnTo>
                    <a:pt x="121" y="40"/>
                  </a:lnTo>
                  <a:lnTo>
                    <a:pt x="109" y="40"/>
                  </a:lnTo>
                  <a:lnTo>
                    <a:pt x="98" y="42"/>
                  </a:lnTo>
                  <a:lnTo>
                    <a:pt x="86" y="46"/>
                  </a:lnTo>
                  <a:lnTo>
                    <a:pt x="79" y="49"/>
                  </a:lnTo>
                  <a:lnTo>
                    <a:pt x="69" y="56"/>
                  </a:lnTo>
                  <a:lnTo>
                    <a:pt x="62" y="67"/>
                  </a:lnTo>
                  <a:lnTo>
                    <a:pt x="55" y="78"/>
                  </a:lnTo>
                  <a:lnTo>
                    <a:pt x="52" y="91"/>
                  </a:lnTo>
                  <a:lnTo>
                    <a:pt x="48" y="104"/>
                  </a:lnTo>
                  <a:lnTo>
                    <a:pt x="48" y="116"/>
                  </a:lnTo>
                  <a:lnTo>
                    <a:pt x="48" y="129"/>
                  </a:lnTo>
                  <a:lnTo>
                    <a:pt x="50" y="142"/>
                  </a:lnTo>
                  <a:lnTo>
                    <a:pt x="55" y="155"/>
                  </a:lnTo>
                  <a:lnTo>
                    <a:pt x="60" y="166"/>
                  </a:lnTo>
                  <a:lnTo>
                    <a:pt x="66" y="175"/>
                  </a:lnTo>
                  <a:lnTo>
                    <a:pt x="74" y="184"/>
                  </a:lnTo>
                  <a:lnTo>
                    <a:pt x="83" y="191"/>
                  </a:lnTo>
                  <a:lnTo>
                    <a:pt x="93" y="195"/>
                  </a:lnTo>
                  <a:lnTo>
                    <a:pt x="105" y="198"/>
                  </a:lnTo>
                  <a:lnTo>
                    <a:pt x="117" y="198"/>
                  </a:lnTo>
                  <a:lnTo>
                    <a:pt x="123" y="198"/>
                  </a:lnTo>
                  <a:lnTo>
                    <a:pt x="131" y="197"/>
                  </a:lnTo>
                  <a:lnTo>
                    <a:pt x="143" y="193"/>
                  </a:lnTo>
                  <a:lnTo>
                    <a:pt x="162" y="184"/>
                  </a:lnTo>
                  <a:lnTo>
                    <a:pt x="221" y="142"/>
                  </a:lnTo>
                  <a:lnTo>
                    <a:pt x="286" y="96"/>
                  </a:lnTo>
                  <a:lnTo>
                    <a:pt x="354" y="53"/>
                  </a:lnTo>
                  <a:lnTo>
                    <a:pt x="416" y="9"/>
                  </a:lnTo>
                  <a:lnTo>
                    <a:pt x="426"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7" name="Freeform 40"/>
            <p:cNvSpPr>
              <a:spLocks/>
            </p:cNvSpPr>
            <p:nvPr/>
          </p:nvSpPr>
          <p:spPr bwMode="auto">
            <a:xfrm rot="-5400000">
              <a:off x="340" y="2647"/>
              <a:ext cx="339" cy="132"/>
            </a:xfrm>
            <a:custGeom>
              <a:avLst/>
              <a:gdLst>
                <a:gd name="T0" fmla="*/ 0 w 589"/>
                <a:gd name="T1" fmla="*/ 0 h 264"/>
                <a:gd name="T2" fmla="*/ 1 w 589"/>
                <a:gd name="T3" fmla="*/ 1 h 264"/>
                <a:gd name="T4" fmla="*/ 1 w 589"/>
                <a:gd name="T5" fmla="*/ 1 h 264"/>
                <a:gd name="T6" fmla="*/ 2 w 589"/>
                <a:gd name="T7" fmla="*/ 1 h 264"/>
                <a:gd name="T8" fmla="*/ 2 w 589"/>
                <a:gd name="T9" fmla="*/ 1 h 264"/>
                <a:gd name="T10" fmla="*/ 3 w 589"/>
                <a:gd name="T11" fmla="*/ 1 h 264"/>
                <a:gd name="T12" fmla="*/ 4 w 589"/>
                <a:gd name="T13" fmla="*/ 1 h 264"/>
                <a:gd name="T14" fmla="*/ 3 w 589"/>
                <a:gd name="T15" fmla="*/ 1 h 264"/>
                <a:gd name="T16" fmla="*/ 3 w 589"/>
                <a:gd name="T17" fmla="*/ 1 h 264"/>
                <a:gd name="T18" fmla="*/ 3 w 589"/>
                <a:gd name="T19" fmla="*/ 1 h 264"/>
                <a:gd name="T20" fmla="*/ 3 w 589"/>
                <a:gd name="T21" fmla="*/ 1 h 264"/>
                <a:gd name="T22" fmla="*/ 2 w 589"/>
                <a:gd name="T23" fmla="*/ 1 h 264"/>
                <a:gd name="T24" fmla="*/ 2 w 589"/>
                <a:gd name="T25" fmla="*/ 1 h 264"/>
                <a:gd name="T26" fmla="*/ 2 w 589"/>
                <a:gd name="T27" fmla="*/ 1 h 264"/>
                <a:gd name="T28" fmla="*/ 2 w 589"/>
                <a:gd name="T29" fmla="*/ 1 h 264"/>
                <a:gd name="T30" fmla="*/ 2 w 589"/>
                <a:gd name="T31" fmla="*/ 1 h 264"/>
                <a:gd name="T32" fmla="*/ 2 w 589"/>
                <a:gd name="T33" fmla="*/ 1 h 264"/>
                <a:gd name="T34" fmla="*/ 2 w 589"/>
                <a:gd name="T35" fmla="*/ 1 h 264"/>
                <a:gd name="T36" fmla="*/ 1 w 589"/>
                <a:gd name="T37" fmla="*/ 1 h 264"/>
                <a:gd name="T38" fmla="*/ 1 w 589"/>
                <a:gd name="T39" fmla="*/ 1 h 264"/>
                <a:gd name="T40" fmla="*/ 1 w 589"/>
                <a:gd name="T41" fmla="*/ 1 h 264"/>
                <a:gd name="T42" fmla="*/ 1 w 589"/>
                <a:gd name="T43" fmla="*/ 1 h 264"/>
                <a:gd name="T44" fmla="*/ 1 w 589"/>
                <a:gd name="T45" fmla="*/ 1 h 264"/>
                <a:gd name="T46" fmla="*/ 1 w 589"/>
                <a:gd name="T47" fmla="*/ 1 h 264"/>
                <a:gd name="T48" fmla="*/ 2 w 589"/>
                <a:gd name="T49" fmla="*/ 1 h 264"/>
                <a:gd name="T50" fmla="*/ 3 w 589"/>
                <a:gd name="T51" fmla="*/ 1 h 264"/>
                <a:gd name="T52" fmla="*/ 5 w 589"/>
                <a:gd name="T53" fmla="*/ 1 h 264"/>
                <a:gd name="T54" fmla="*/ 6 w 589"/>
                <a:gd name="T55" fmla="*/ 1 h 264"/>
                <a:gd name="T56" fmla="*/ 7 w 589"/>
                <a:gd name="T57" fmla="*/ 1 h 264"/>
                <a:gd name="T58" fmla="*/ 7 w 589"/>
                <a:gd name="T59" fmla="*/ 1 h 264"/>
                <a:gd name="T60" fmla="*/ 7 w 589"/>
                <a:gd name="T61" fmla="*/ 1 h 264"/>
                <a:gd name="T62" fmla="*/ 2 w 589"/>
                <a:gd name="T63" fmla="*/ 1 h 264"/>
                <a:gd name="T64" fmla="*/ 3 w 589"/>
                <a:gd name="T65" fmla="*/ 1 h 264"/>
                <a:gd name="T66" fmla="*/ 3 w 589"/>
                <a:gd name="T67" fmla="*/ 1 h 264"/>
                <a:gd name="T68" fmla="*/ 3 w 589"/>
                <a:gd name="T69" fmla="*/ 1 h 264"/>
                <a:gd name="T70" fmla="*/ 3 w 589"/>
                <a:gd name="T71" fmla="*/ 1 h 264"/>
                <a:gd name="T72" fmla="*/ 4 w 589"/>
                <a:gd name="T73" fmla="*/ 1 h 264"/>
                <a:gd name="T74" fmla="*/ 4 w 589"/>
                <a:gd name="T75" fmla="*/ 1 h 264"/>
                <a:gd name="T76" fmla="*/ 4 w 589"/>
                <a:gd name="T77" fmla="*/ 1 h 264"/>
                <a:gd name="T78" fmla="*/ 4 w 589"/>
                <a:gd name="T79" fmla="*/ 1 h 264"/>
                <a:gd name="T80" fmla="*/ 4 w 589"/>
                <a:gd name="T81" fmla="*/ 1 h 264"/>
                <a:gd name="T82" fmla="*/ 4 w 589"/>
                <a:gd name="T83" fmla="*/ 1 h 264"/>
                <a:gd name="T84" fmla="*/ 5 w 589"/>
                <a:gd name="T85" fmla="*/ 1 h 264"/>
                <a:gd name="T86" fmla="*/ 5 w 589"/>
                <a:gd name="T87" fmla="*/ 1 h 264"/>
                <a:gd name="T88" fmla="*/ 5 w 589"/>
                <a:gd name="T89" fmla="*/ 1 h 264"/>
                <a:gd name="T90" fmla="*/ 5 w 589"/>
                <a:gd name="T91" fmla="*/ 1 h 264"/>
                <a:gd name="T92" fmla="*/ 5 w 589"/>
                <a:gd name="T93" fmla="*/ 1 h 264"/>
                <a:gd name="T94" fmla="*/ 6 w 589"/>
                <a:gd name="T95" fmla="*/ 1 h 264"/>
                <a:gd name="T96" fmla="*/ 6 w 589"/>
                <a:gd name="T97" fmla="*/ 1 h 264"/>
                <a:gd name="T98" fmla="*/ 7 w 589"/>
                <a:gd name="T99" fmla="*/ 1 h 264"/>
                <a:gd name="T100" fmla="*/ 7 w 589"/>
                <a:gd name="T101" fmla="*/ 1 h 264"/>
                <a:gd name="T102" fmla="*/ 6 w 589"/>
                <a:gd name="T103" fmla="*/ 1 h 264"/>
                <a:gd name="T104" fmla="*/ 6 w 589"/>
                <a:gd name="T105" fmla="*/ 1 h 264"/>
                <a:gd name="T106" fmla="*/ 4 w 589"/>
                <a:gd name="T107" fmla="*/ 1 h 264"/>
                <a:gd name="T108" fmla="*/ 2 w 589"/>
                <a:gd name="T109" fmla="*/ 1 h 2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9"/>
                <a:gd name="T166" fmla="*/ 0 h 264"/>
                <a:gd name="T167" fmla="*/ 589 w 589"/>
                <a:gd name="T168" fmla="*/ 264 h 2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9" h="264">
                  <a:moveTo>
                    <a:pt x="161" y="264"/>
                  </a:moveTo>
                  <a:lnTo>
                    <a:pt x="40" y="264"/>
                  </a:lnTo>
                  <a:lnTo>
                    <a:pt x="0" y="211"/>
                  </a:lnTo>
                  <a:lnTo>
                    <a:pt x="0" y="0"/>
                  </a:lnTo>
                  <a:lnTo>
                    <a:pt x="9" y="7"/>
                  </a:lnTo>
                  <a:lnTo>
                    <a:pt x="16" y="15"/>
                  </a:lnTo>
                  <a:lnTo>
                    <a:pt x="19" y="18"/>
                  </a:lnTo>
                  <a:lnTo>
                    <a:pt x="23" y="20"/>
                  </a:lnTo>
                  <a:lnTo>
                    <a:pt x="26" y="22"/>
                  </a:lnTo>
                  <a:lnTo>
                    <a:pt x="31" y="22"/>
                  </a:lnTo>
                  <a:lnTo>
                    <a:pt x="44" y="16"/>
                  </a:lnTo>
                  <a:lnTo>
                    <a:pt x="63" y="9"/>
                  </a:lnTo>
                  <a:lnTo>
                    <a:pt x="82" y="6"/>
                  </a:lnTo>
                  <a:lnTo>
                    <a:pt x="109" y="2"/>
                  </a:lnTo>
                  <a:lnTo>
                    <a:pt x="135" y="0"/>
                  </a:lnTo>
                  <a:lnTo>
                    <a:pt x="152" y="2"/>
                  </a:lnTo>
                  <a:lnTo>
                    <a:pt x="175" y="9"/>
                  </a:lnTo>
                  <a:lnTo>
                    <a:pt x="194" y="16"/>
                  </a:lnTo>
                  <a:lnTo>
                    <a:pt x="202" y="20"/>
                  </a:lnTo>
                  <a:lnTo>
                    <a:pt x="211" y="20"/>
                  </a:lnTo>
                  <a:lnTo>
                    <a:pt x="223" y="22"/>
                  </a:lnTo>
                  <a:lnTo>
                    <a:pt x="237" y="20"/>
                  </a:lnTo>
                  <a:lnTo>
                    <a:pt x="257" y="18"/>
                  </a:lnTo>
                  <a:lnTo>
                    <a:pt x="282" y="15"/>
                  </a:lnTo>
                  <a:lnTo>
                    <a:pt x="295" y="7"/>
                  </a:lnTo>
                  <a:lnTo>
                    <a:pt x="308" y="4"/>
                  </a:lnTo>
                  <a:lnTo>
                    <a:pt x="313" y="7"/>
                  </a:lnTo>
                  <a:lnTo>
                    <a:pt x="314" y="11"/>
                  </a:lnTo>
                  <a:lnTo>
                    <a:pt x="316" y="13"/>
                  </a:lnTo>
                  <a:lnTo>
                    <a:pt x="316" y="16"/>
                  </a:lnTo>
                  <a:lnTo>
                    <a:pt x="309" y="33"/>
                  </a:lnTo>
                  <a:lnTo>
                    <a:pt x="306" y="42"/>
                  </a:lnTo>
                  <a:lnTo>
                    <a:pt x="301" y="49"/>
                  </a:lnTo>
                  <a:lnTo>
                    <a:pt x="292" y="60"/>
                  </a:lnTo>
                  <a:lnTo>
                    <a:pt x="287" y="67"/>
                  </a:lnTo>
                  <a:lnTo>
                    <a:pt x="280" y="73"/>
                  </a:lnTo>
                  <a:lnTo>
                    <a:pt x="273" y="77"/>
                  </a:lnTo>
                  <a:lnTo>
                    <a:pt x="266" y="80"/>
                  </a:lnTo>
                  <a:lnTo>
                    <a:pt x="256" y="84"/>
                  </a:lnTo>
                  <a:lnTo>
                    <a:pt x="247" y="86"/>
                  </a:lnTo>
                  <a:lnTo>
                    <a:pt x="237" y="87"/>
                  </a:lnTo>
                  <a:lnTo>
                    <a:pt x="226" y="87"/>
                  </a:lnTo>
                  <a:lnTo>
                    <a:pt x="223" y="91"/>
                  </a:lnTo>
                  <a:lnTo>
                    <a:pt x="221" y="91"/>
                  </a:lnTo>
                  <a:lnTo>
                    <a:pt x="220" y="102"/>
                  </a:lnTo>
                  <a:lnTo>
                    <a:pt x="216" y="120"/>
                  </a:lnTo>
                  <a:lnTo>
                    <a:pt x="211" y="129"/>
                  </a:lnTo>
                  <a:lnTo>
                    <a:pt x="206" y="140"/>
                  </a:lnTo>
                  <a:lnTo>
                    <a:pt x="197" y="149"/>
                  </a:lnTo>
                  <a:lnTo>
                    <a:pt x="187" y="157"/>
                  </a:lnTo>
                  <a:lnTo>
                    <a:pt x="178" y="162"/>
                  </a:lnTo>
                  <a:lnTo>
                    <a:pt x="173" y="166"/>
                  </a:lnTo>
                  <a:lnTo>
                    <a:pt x="168" y="166"/>
                  </a:lnTo>
                  <a:lnTo>
                    <a:pt x="163" y="168"/>
                  </a:lnTo>
                  <a:lnTo>
                    <a:pt x="161" y="166"/>
                  </a:lnTo>
                  <a:lnTo>
                    <a:pt x="157" y="164"/>
                  </a:lnTo>
                  <a:lnTo>
                    <a:pt x="157" y="160"/>
                  </a:lnTo>
                  <a:lnTo>
                    <a:pt x="157" y="153"/>
                  </a:lnTo>
                  <a:lnTo>
                    <a:pt x="157" y="151"/>
                  </a:lnTo>
                  <a:lnTo>
                    <a:pt x="159" y="144"/>
                  </a:lnTo>
                  <a:lnTo>
                    <a:pt x="164" y="133"/>
                  </a:lnTo>
                  <a:lnTo>
                    <a:pt x="168" y="124"/>
                  </a:lnTo>
                  <a:lnTo>
                    <a:pt x="169" y="115"/>
                  </a:lnTo>
                  <a:lnTo>
                    <a:pt x="169" y="107"/>
                  </a:lnTo>
                  <a:lnTo>
                    <a:pt x="168" y="100"/>
                  </a:lnTo>
                  <a:lnTo>
                    <a:pt x="166" y="93"/>
                  </a:lnTo>
                  <a:lnTo>
                    <a:pt x="163" y="87"/>
                  </a:lnTo>
                  <a:lnTo>
                    <a:pt x="159" y="84"/>
                  </a:lnTo>
                  <a:lnTo>
                    <a:pt x="156" y="78"/>
                  </a:lnTo>
                  <a:lnTo>
                    <a:pt x="151" y="75"/>
                  </a:lnTo>
                  <a:lnTo>
                    <a:pt x="140" y="71"/>
                  </a:lnTo>
                  <a:lnTo>
                    <a:pt x="130" y="67"/>
                  </a:lnTo>
                  <a:lnTo>
                    <a:pt x="118" y="66"/>
                  </a:lnTo>
                  <a:lnTo>
                    <a:pt x="107" y="66"/>
                  </a:lnTo>
                  <a:lnTo>
                    <a:pt x="94" y="67"/>
                  </a:lnTo>
                  <a:lnTo>
                    <a:pt x="87" y="67"/>
                  </a:lnTo>
                  <a:lnTo>
                    <a:pt x="78" y="69"/>
                  </a:lnTo>
                  <a:lnTo>
                    <a:pt x="69" y="75"/>
                  </a:lnTo>
                  <a:lnTo>
                    <a:pt x="61" y="82"/>
                  </a:lnTo>
                  <a:lnTo>
                    <a:pt x="52" y="93"/>
                  </a:lnTo>
                  <a:lnTo>
                    <a:pt x="47" y="106"/>
                  </a:lnTo>
                  <a:lnTo>
                    <a:pt x="42" y="117"/>
                  </a:lnTo>
                  <a:lnTo>
                    <a:pt x="38" y="129"/>
                  </a:lnTo>
                  <a:lnTo>
                    <a:pt x="38" y="142"/>
                  </a:lnTo>
                  <a:lnTo>
                    <a:pt x="38" y="151"/>
                  </a:lnTo>
                  <a:lnTo>
                    <a:pt x="40" y="162"/>
                  </a:lnTo>
                  <a:lnTo>
                    <a:pt x="47" y="178"/>
                  </a:lnTo>
                  <a:lnTo>
                    <a:pt x="54" y="191"/>
                  </a:lnTo>
                  <a:lnTo>
                    <a:pt x="61" y="202"/>
                  </a:lnTo>
                  <a:lnTo>
                    <a:pt x="69" y="209"/>
                  </a:lnTo>
                  <a:lnTo>
                    <a:pt x="75" y="213"/>
                  </a:lnTo>
                  <a:lnTo>
                    <a:pt x="80" y="217"/>
                  </a:lnTo>
                  <a:lnTo>
                    <a:pt x="87" y="219"/>
                  </a:lnTo>
                  <a:lnTo>
                    <a:pt x="92" y="220"/>
                  </a:lnTo>
                  <a:lnTo>
                    <a:pt x="109" y="222"/>
                  </a:lnTo>
                  <a:lnTo>
                    <a:pt x="126" y="220"/>
                  </a:lnTo>
                  <a:lnTo>
                    <a:pt x="142" y="215"/>
                  </a:lnTo>
                  <a:lnTo>
                    <a:pt x="149" y="211"/>
                  </a:lnTo>
                  <a:lnTo>
                    <a:pt x="154" y="208"/>
                  </a:lnTo>
                  <a:lnTo>
                    <a:pt x="164" y="200"/>
                  </a:lnTo>
                  <a:lnTo>
                    <a:pt x="201" y="177"/>
                  </a:lnTo>
                  <a:lnTo>
                    <a:pt x="240" y="148"/>
                  </a:lnTo>
                  <a:lnTo>
                    <a:pt x="282" y="117"/>
                  </a:lnTo>
                  <a:lnTo>
                    <a:pt x="323" y="87"/>
                  </a:lnTo>
                  <a:lnTo>
                    <a:pt x="364" y="58"/>
                  </a:lnTo>
                  <a:lnTo>
                    <a:pt x="404" y="35"/>
                  </a:lnTo>
                  <a:lnTo>
                    <a:pt x="421" y="26"/>
                  </a:lnTo>
                  <a:lnTo>
                    <a:pt x="439" y="16"/>
                  </a:lnTo>
                  <a:lnTo>
                    <a:pt x="456" y="11"/>
                  </a:lnTo>
                  <a:lnTo>
                    <a:pt x="471" y="6"/>
                  </a:lnTo>
                  <a:lnTo>
                    <a:pt x="490" y="6"/>
                  </a:lnTo>
                  <a:lnTo>
                    <a:pt x="509" y="9"/>
                  </a:lnTo>
                  <a:lnTo>
                    <a:pt x="520" y="11"/>
                  </a:lnTo>
                  <a:lnTo>
                    <a:pt x="530" y="16"/>
                  </a:lnTo>
                  <a:lnTo>
                    <a:pt x="540" y="24"/>
                  </a:lnTo>
                  <a:lnTo>
                    <a:pt x="549" y="33"/>
                  </a:lnTo>
                  <a:lnTo>
                    <a:pt x="559" y="42"/>
                  </a:lnTo>
                  <a:lnTo>
                    <a:pt x="566" y="53"/>
                  </a:lnTo>
                  <a:lnTo>
                    <a:pt x="573" y="64"/>
                  </a:lnTo>
                  <a:lnTo>
                    <a:pt x="580" y="77"/>
                  </a:lnTo>
                  <a:lnTo>
                    <a:pt x="584" y="84"/>
                  </a:lnTo>
                  <a:lnTo>
                    <a:pt x="589" y="89"/>
                  </a:lnTo>
                  <a:lnTo>
                    <a:pt x="589" y="189"/>
                  </a:lnTo>
                  <a:lnTo>
                    <a:pt x="532" y="264"/>
                  </a:lnTo>
                  <a:lnTo>
                    <a:pt x="199" y="264"/>
                  </a:lnTo>
                  <a:lnTo>
                    <a:pt x="201" y="259"/>
                  </a:lnTo>
                  <a:lnTo>
                    <a:pt x="204" y="255"/>
                  </a:lnTo>
                  <a:lnTo>
                    <a:pt x="207" y="251"/>
                  </a:lnTo>
                  <a:lnTo>
                    <a:pt x="213" y="249"/>
                  </a:lnTo>
                  <a:lnTo>
                    <a:pt x="216" y="246"/>
                  </a:lnTo>
                  <a:lnTo>
                    <a:pt x="220" y="244"/>
                  </a:lnTo>
                  <a:lnTo>
                    <a:pt x="232" y="239"/>
                  </a:lnTo>
                  <a:lnTo>
                    <a:pt x="245" y="237"/>
                  </a:lnTo>
                  <a:lnTo>
                    <a:pt x="256" y="239"/>
                  </a:lnTo>
                  <a:lnTo>
                    <a:pt x="268" y="242"/>
                  </a:lnTo>
                  <a:lnTo>
                    <a:pt x="270" y="240"/>
                  </a:lnTo>
                  <a:lnTo>
                    <a:pt x="273" y="239"/>
                  </a:lnTo>
                  <a:lnTo>
                    <a:pt x="276" y="228"/>
                  </a:lnTo>
                  <a:lnTo>
                    <a:pt x="282" y="217"/>
                  </a:lnTo>
                  <a:lnTo>
                    <a:pt x="285" y="211"/>
                  </a:lnTo>
                  <a:lnTo>
                    <a:pt x="290" y="206"/>
                  </a:lnTo>
                  <a:lnTo>
                    <a:pt x="295" y="202"/>
                  </a:lnTo>
                  <a:lnTo>
                    <a:pt x="301" y="198"/>
                  </a:lnTo>
                  <a:lnTo>
                    <a:pt x="306" y="193"/>
                  </a:lnTo>
                  <a:lnTo>
                    <a:pt x="311" y="191"/>
                  </a:lnTo>
                  <a:lnTo>
                    <a:pt x="318" y="189"/>
                  </a:lnTo>
                  <a:lnTo>
                    <a:pt x="323" y="189"/>
                  </a:lnTo>
                  <a:lnTo>
                    <a:pt x="325" y="191"/>
                  </a:lnTo>
                  <a:lnTo>
                    <a:pt x="328" y="193"/>
                  </a:lnTo>
                  <a:lnTo>
                    <a:pt x="328" y="208"/>
                  </a:lnTo>
                  <a:lnTo>
                    <a:pt x="323" y="219"/>
                  </a:lnTo>
                  <a:lnTo>
                    <a:pt x="320" y="229"/>
                  </a:lnTo>
                  <a:lnTo>
                    <a:pt x="320" y="233"/>
                  </a:lnTo>
                  <a:lnTo>
                    <a:pt x="321" y="237"/>
                  </a:lnTo>
                  <a:lnTo>
                    <a:pt x="326" y="242"/>
                  </a:lnTo>
                  <a:lnTo>
                    <a:pt x="332" y="246"/>
                  </a:lnTo>
                  <a:lnTo>
                    <a:pt x="339" y="248"/>
                  </a:lnTo>
                  <a:lnTo>
                    <a:pt x="345" y="248"/>
                  </a:lnTo>
                  <a:lnTo>
                    <a:pt x="351" y="246"/>
                  </a:lnTo>
                  <a:lnTo>
                    <a:pt x="358" y="244"/>
                  </a:lnTo>
                  <a:lnTo>
                    <a:pt x="363" y="240"/>
                  </a:lnTo>
                  <a:lnTo>
                    <a:pt x="368" y="235"/>
                  </a:lnTo>
                  <a:lnTo>
                    <a:pt x="364" y="224"/>
                  </a:lnTo>
                  <a:lnTo>
                    <a:pt x="361" y="215"/>
                  </a:lnTo>
                  <a:lnTo>
                    <a:pt x="361" y="208"/>
                  </a:lnTo>
                  <a:lnTo>
                    <a:pt x="361" y="198"/>
                  </a:lnTo>
                  <a:lnTo>
                    <a:pt x="363" y="184"/>
                  </a:lnTo>
                  <a:lnTo>
                    <a:pt x="368" y="164"/>
                  </a:lnTo>
                  <a:lnTo>
                    <a:pt x="377" y="153"/>
                  </a:lnTo>
                  <a:lnTo>
                    <a:pt x="385" y="142"/>
                  </a:lnTo>
                  <a:lnTo>
                    <a:pt x="390" y="137"/>
                  </a:lnTo>
                  <a:lnTo>
                    <a:pt x="396" y="133"/>
                  </a:lnTo>
                  <a:lnTo>
                    <a:pt x="401" y="131"/>
                  </a:lnTo>
                  <a:lnTo>
                    <a:pt x="408" y="129"/>
                  </a:lnTo>
                  <a:lnTo>
                    <a:pt x="411" y="126"/>
                  </a:lnTo>
                  <a:lnTo>
                    <a:pt x="416" y="124"/>
                  </a:lnTo>
                  <a:lnTo>
                    <a:pt x="421" y="128"/>
                  </a:lnTo>
                  <a:lnTo>
                    <a:pt x="423" y="133"/>
                  </a:lnTo>
                  <a:lnTo>
                    <a:pt x="423" y="138"/>
                  </a:lnTo>
                  <a:lnTo>
                    <a:pt x="420" y="148"/>
                  </a:lnTo>
                  <a:lnTo>
                    <a:pt x="416" y="157"/>
                  </a:lnTo>
                  <a:lnTo>
                    <a:pt x="414" y="168"/>
                  </a:lnTo>
                  <a:lnTo>
                    <a:pt x="413" y="180"/>
                  </a:lnTo>
                  <a:lnTo>
                    <a:pt x="420" y="195"/>
                  </a:lnTo>
                  <a:lnTo>
                    <a:pt x="428" y="206"/>
                  </a:lnTo>
                  <a:lnTo>
                    <a:pt x="433" y="211"/>
                  </a:lnTo>
                  <a:lnTo>
                    <a:pt x="440" y="215"/>
                  </a:lnTo>
                  <a:lnTo>
                    <a:pt x="447" y="219"/>
                  </a:lnTo>
                  <a:lnTo>
                    <a:pt x="456" y="220"/>
                  </a:lnTo>
                  <a:lnTo>
                    <a:pt x="468" y="222"/>
                  </a:lnTo>
                  <a:lnTo>
                    <a:pt x="478" y="222"/>
                  </a:lnTo>
                  <a:lnTo>
                    <a:pt x="490" y="220"/>
                  </a:lnTo>
                  <a:lnTo>
                    <a:pt x="501" y="219"/>
                  </a:lnTo>
                  <a:lnTo>
                    <a:pt x="509" y="215"/>
                  </a:lnTo>
                  <a:lnTo>
                    <a:pt x="518" y="206"/>
                  </a:lnTo>
                  <a:lnTo>
                    <a:pt x="527" y="197"/>
                  </a:lnTo>
                  <a:lnTo>
                    <a:pt x="532" y="184"/>
                  </a:lnTo>
                  <a:lnTo>
                    <a:pt x="537" y="173"/>
                  </a:lnTo>
                  <a:lnTo>
                    <a:pt x="539" y="160"/>
                  </a:lnTo>
                  <a:lnTo>
                    <a:pt x="540" y="146"/>
                  </a:lnTo>
                  <a:lnTo>
                    <a:pt x="539" y="133"/>
                  </a:lnTo>
                  <a:lnTo>
                    <a:pt x="537" y="120"/>
                  </a:lnTo>
                  <a:lnTo>
                    <a:pt x="534" y="109"/>
                  </a:lnTo>
                  <a:lnTo>
                    <a:pt x="528" y="97"/>
                  </a:lnTo>
                  <a:lnTo>
                    <a:pt x="521" y="87"/>
                  </a:lnTo>
                  <a:lnTo>
                    <a:pt x="515" y="78"/>
                  </a:lnTo>
                  <a:lnTo>
                    <a:pt x="504" y="73"/>
                  </a:lnTo>
                  <a:lnTo>
                    <a:pt x="494" y="67"/>
                  </a:lnTo>
                  <a:lnTo>
                    <a:pt x="483" y="66"/>
                  </a:lnTo>
                  <a:lnTo>
                    <a:pt x="471" y="66"/>
                  </a:lnTo>
                  <a:lnTo>
                    <a:pt x="465" y="66"/>
                  </a:lnTo>
                  <a:lnTo>
                    <a:pt x="458" y="66"/>
                  </a:lnTo>
                  <a:lnTo>
                    <a:pt x="446" y="71"/>
                  </a:lnTo>
                  <a:lnTo>
                    <a:pt x="427" y="80"/>
                  </a:lnTo>
                  <a:lnTo>
                    <a:pt x="368" y="120"/>
                  </a:lnTo>
                  <a:lnTo>
                    <a:pt x="301" y="166"/>
                  </a:lnTo>
                  <a:lnTo>
                    <a:pt x="235" y="211"/>
                  </a:lnTo>
                  <a:lnTo>
                    <a:pt x="173" y="253"/>
                  </a:lnTo>
                  <a:lnTo>
                    <a:pt x="161"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8" name="Freeform 41"/>
            <p:cNvSpPr>
              <a:spLocks/>
            </p:cNvSpPr>
            <p:nvPr/>
          </p:nvSpPr>
          <p:spPr bwMode="auto">
            <a:xfrm rot="-5400000">
              <a:off x="474" y="2648"/>
              <a:ext cx="339" cy="131"/>
            </a:xfrm>
            <a:custGeom>
              <a:avLst/>
              <a:gdLst>
                <a:gd name="T0" fmla="*/ 0 w 589"/>
                <a:gd name="T1" fmla="*/ 1 h 262"/>
                <a:gd name="T2" fmla="*/ 1 w 589"/>
                <a:gd name="T3" fmla="*/ 1 h 262"/>
                <a:gd name="T4" fmla="*/ 1 w 589"/>
                <a:gd name="T5" fmla="*/ 1 h 262"/>
                <a:gd name="T6" fmla="*/ 2 w 589"/>
                <a:gd name="T7" fmla="*/ 1 h 262"/>
                <a:gd name="T8" fmla="*/ 3 w 589"/>
                <a:gd name="T9" fmla="*/ 1 h 262"/>
                <a:gd name="T10" fmla="*/ 4 w 589"/>
                <a:gd name="T11" fmla="*/ 1 h 262"/>
                <a:gd name="T12" fmla="*/ 4 w 589"/>
                <a:gd name="T13" fmla="*/ 1 h 262"/>
                <a:gd name="T14" fmla="*/ 3 w 589"/>
                <a:gd name="T15" fmla="*/ 1 h 262"/>
                <a:gd name="T16" fmla="*/ 3 w 589"/>
                <a:gd name="T17" fmla="*/ 1 h 262"/>
                <a:gd name="T18" fmla="*/ 3 w 589"/>
                <a:gd name="T19" fmla="*/ 1 h 262"/>
                <a:gd name="T20" fmla="*/ 3 w 589"/>
                <a:gd name="T21" fmla="*/ 1 h 262"/>
                <a:gd name="T22" fmla="*/ 2 w 589"/>
                <a:gd name="T23" fmla="*/ 1 h 262"/>
                <a:gd name="T24" fmla="*/ 2 w 589"/>
                <a:gd name="T25" fmla="*/ 1 h 262"/>
                <a:gd name="T26" fmla="*/ 2 w 589"/>
                <a:gd name="T27" fmla="*/ 1 h 262"/>
                <a:gd name="T28" fmla="*/ 2 w 589"/>
                <a:gd name="T29" fmla="*/ 1 h 262"/>
                <a:gd name="T30" fmla="*/ 2 w 589"/>
                <a:gd name="T31" fmla="*/ 1 h 262"/>
                <a:gd name="T32" fmla="*/ 2 w 589"/>
                <a:gd name="T33" fmla="*/ 1 h 262"/>
                <a:gd name="T34" fmla="*/ 1 w 589"/>
                <a:gd name="T35" fmla="*/ 1 h 262"/>
                <a:gd name="T36" fmla="*/ 1 w 589"/>
                <a:gd name="T37" fmla="*/ 1 h 262"/>
                <a:gd name="T38" fmla="*/ 1 w 589"/>
                <a:gd name="T39" fmla="*/ 1 h 262"/>
                <a:gd name="T40" fmla="*/ 1 w 589"/>
                <a:gd name="T41" fmla="*/ 1 h 262"/>
                <a:gd name="T42" fmla="*/ 1 w 589"/>
                <a:gd name="T43" fmla="*/ 1 h 262"/>
                <a:gd name="T44" fmla="*/ 1 w 589"/>
                <a:gd name="T45" fmla="*/ 1 h 262"/>
                <a:gd name="T46" fmla="*/ 2 w 589"/>
                <a:gd name="T47" fmla="*/ 1 h 262"/>
                <a:gd name="T48" fmla="*/ 3 w 589"/>
                <a:gd name="T49" fmla="*/ 1 h 262"/>
                <a:gd name="T50" fmla="*/ 5 w 589"/>
                <a:gd name="T51" fmla="*/ 1 h 262"/>
                <a:gd name="T52" fmla="*/ 6 w 589"/>
                <a:gd name="T53" fmla="*/ 1 h 262"/>
                <a:gd name="T54" fmla="*/ 7 w 589"/>
                <a:gd name="T55" fmla="*/ 1 h 262"/>
                <a:gd name="T56" fmla="*/ 7 w 589"/>
                <a:gd name="T57" fmla="*/ 1 h 262"/>
                <a:gd name="T58" fmla="*/ 7 w 589"/>
                <a:gd name="T59" fmla="*/ 1 h 262"/>
                <a:gd name="T60" fmla="*/ 2 w 589"/>
                <a:gd name="T61" fmla="*/ 1 h 262"/>
                <a:gd name="T62" fmla="*/ 3 w 589"/>
                <a:gd name="T63" fmla="*/ 1 h 262"/>
                <a:gd name="T64" fmla="*/ 3 w 589"/>
                <a:gd name="T65" fmla="*/ 1 h 262"/>
                <a:gd name="T66" fmla="*/ 3 w 589"/>
                <a:gd name="T67" fmla="*/ 1 h 262"/>
                <a:gd name="T68" fmla="*/ 3 w 589"/>
                <a:gd name="T69" fmla="*/ 1 h 262"/>
                <a:gd name="T70" fmla="*/ 4 w 589"/>
                <a:gd name="T71" fmla="*/ 1 h 262"/>
                <a:gd name="T72" fmla="*/ 4 w 589"/>
                <a:gd name="T73" fmla="*/ 1 h 262"/>
                <a:gd name="T74" fmla="*/ 4 w 589"/>
                <a:gd name="T75" fmla="*/ 1 h 262"/>
                <a:gd name="T76" fmla="*/ 4 w 589"/>
                <a:gd name="T77" fmla="*/ 1 h 262"/>
                <a:gd name="T78" fmla="*/ 4 w 589"/>
                <a:gd name="T79" fmla="*/ 1 h 262"/>
                <a:gd name="T80" fmla="*/ 4 w 589"/>
                <a:gd name="T81" fmla="*/ 1 h 262"/>
                <a:gd name="T82" fmla="*/ 5 w 589"/>
                <a:gd name="T83" fmla="*/ 1 h 262"/>
                <a:gd name="T84" fmla="*/ 5 w 589"/>
                <a:gd name="T85" fmla="*/ 1 h 262"/>
                <a:gd name="T86" fmla="*/ 5 w 589"/>
                <a:gd name="T87" fmla="*/ 1 h 262"/>
                <a:gd name="T88" fmla="*/ 5 w 589"/>
                <a:gd name="T89" fmla="*/ 1 h 262"/>
                <a:gd name="T90" fmla="*/ 5 w 589"/>
                <a:gd name="T91" fmla="*/ 1 h 262"/>
                <a:gd name="T92" fmla="*/ 6 w 589"/>
                <a:gd name="T93" fmla="*/ 1 h 262"/>
                <a:gd name="T94" fmla="*/ 6 w 589"/>
                <a:gd name="T95" fmla="*/ 1 h 262"/>
                <a:gd name="T96" fmla="*/ 6 w 589"/>
                <a:gd name="T97" fmla="*/ 1 h 262"/>
                <a:gd name="T98" fmla="*/ 7 w 589"/>
                <a:gd name="T99" fmla="*/ 1 h 262"/>
                <a:gd name="T100" fmla="*/ 6 w 589"/>
                <a:gd name="T101" fmla="*/ 1 h 262"/>
                <a:gd name="T102" fmla="*/ 6 w 589"/>
                <a:gd name="T103" fmla="*/ 1 h 262"/>
                <a:gd name="T104" fmla="*/ 5 w 589"/>
                <a:gd name="T105" fmla="*/ 1 h 262"/>
                <a:gd name="T106" fmla="*/ 3 w 589"/>
                <a:gd name="T107" fmla="*/ 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9"/>
                <a:gd name="T163" fmla="*/ 0 h 262"/>
                <a:gd name="T164" fmla="*/ 589 w 589"/>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9" h="262">
                  <a:moveTo>
                    <a:pt x="161" y="0"/>
                  </a:moveTo>
                  <a:lnTo>
                    <a:pt x="40" y="0"/>
                  </a:lnTo>
                  <a:lnTo>
                    <a:pt x="0" y="53"/>
                  </a:lnTo>
                  <a:lnTo>
                    <a:pt x="0" y="262"/>
                  </a:lnTo>
                  <a:lnTo>
                    <a:pt x="9" y="255"/>
                  </a:lnTo>
                  <a:lnTo>
                    <a:pt x="16" y="248"/>
                  </a:lnTo>
                  <a:lnTo>
                    <a:pt x="19" y="246"/>
                  </a:lnTo>
                  <a:lnTo>
                    <a:pt x="23" y="244"/>
                  </a:lnTo>
                  <a:lnTo>
                    <a:pt x="26" y="242"/>
                  </a:lnTo>
                  <a:lnTo>
                    <a:pt x="31" y="242"/>
                  </a:lnTo>
                  <a:lnTo>
                    <a:pt x="44" y="246"/>
                  </a:lnTo>
                  <a:lnTo>
                    <a:pt x="63" y="253"/>
                  </a:lnTo>
                  <a:lnTo>
                    <a:pt x="82" y="257"/>
                  </a:lnTo>
                  <a:lnTo>
                    <a:pt x="109" y="260"/>
                  </a:lnTo>
                  <a:lnTo>
                    <a:pt x="135" y="262"/>
                  </a:lnTo>
                  <a:lnTo>
                    <a:pt x="152" y="262"/>
                  </a:lnTo>
                  <a:lnTo>
                    <a:pt x="175" y="253"/>
                  </a:lnTo>
                  <a:lnTo>
                    <a:pt x="194" y="246"/>
                  </a:lnTo>
                  <a:lnTo>
                    <a:pt x="211" y="242"/>
                  </a:lnTo>
                  <a:lnTo>
                    <a:pt x="237" y="242"/>
                  </a:lnTo>
                  <a:lnTo>
                    <a:pt x="257" y="244"/>
                  </a:lnTo>
                  <a:lnTo>
                    <a:pt x="282" y="249"/>
                  </a:lnTo>
                  <a:lnTo>
                    <a:pt x="295" y="255"/>
                  </a:lnTo>
                  <a:lnTo>
                    <a:pt x="308" y="258"/>
                  </a:lnTo>
                  <a:lnTo>
                    <a:pt x="313" y="255"/>
                  </a:lnTo>
                  <a:lnTo>
                    <a:pt x="314" y="253"/>
                  </a:lnTo>
                  <a:lnTo>
                    <a:pt x="316" y="249"/>
                  </a:lnTo>
                  <a:lnTo>
                    <a:pt x="316" y="248"/>
                  </a:lnTo>
                  <a:lnTo>
                    <a:pt x="309" y="231"/>
                  </a:lnTo>
                  <a:lnTo>
                    <a:pt x="306" y="220"/>
                  </a:lnTo>
                  <a:lnTo>
                    <a:pt x="301" y="213"/>
                  </a:lnTo>
                  <a:lnTo>
                    <a:pt x="292" y="202"/>
                  </a:lnTo>
                  <a:lnTo>
                    <a:pt x="287" y="195"/>
                  </a:lnTo>
                  <a:lnTo>
                    <a:pt x="280" y="189"/>
                  </a:lnTo>
                  <a:lnTo>
                    <a:pt x="273" y="186"/>
                  </a:lnTo>
                  <a:lnTo>
                    <a:pt x="266" y="182"/>
                  </a:lnTo>
                  <a:lnTo>
                    <a:pt x="256" y="178"/>
                  </a:lnTo>
                  <a:lnTo>
                    <a:pt x="247" y="177"/>
                  </a:lnTo>
                  <a:lnTo>
                    <a:pt x="237" y="175"/>
                  </a:lnTo>
                  <a:lnTo>
                    <a:pt x="226" y="175"/>
                  </a:lnTo>
                  <a:lnTo>
                    <a:pt x="223" y="173"/>
                  </a:lnTo>
                  <a:lnTo>
                    <a:pt x="221" y="173"/>
                  </a:lnTo>
                  <a:lnTo>
                    <a:pt x="220" y="162"/>
                  </a:lnTo>
                  <a:lnTo>
                    <a:pt x="216" y="144"/>
                  </a:lnTo>
                  <a:lnTo>
                    <a:pt x="211" y="133"/>
                  </a:lnTo>
                  <a:lnTo>
                    <a:pt x="206" y="124"/>
                  </a:lnTo>
                  <a:lnTo>
                    <a:pt x="197" y="113"/>
                  </a:lnTo>
                  <a:lnTo>
                    <a:pt x="187" y="106"/>
                  </a:lnTo>
                  <a:lnTo>
                    <a:pt x="178" y="100"/>
                  </a:lnTo>
                  <a:lnTo>
                    <a:pt x="173" y="98"/>
                  </a:lnTo>
                  <a:lnTo>
                    <a:pt x="168" y="96"/>
                  </a:lnTo>
                  <a:lnTo>
                    <a:pt x="163" y="96"/>
                  </a:lnTo>
                  <a:lnTo>
                    <a:pt x="161" y="96"/>
                  </a:lnTo>
                  <a:lnTo>
                    <a:pt x="157" y="100"/>
                  </a:lnTo>
                  <a:lnTo>
                    <a:pt x="157" y="104"/>
                  </a:lnTo>
                  <a:lnTo>
                    <a:pt x="157" y="109"/>
                  </a:lnTo>
                  <a:lnTo>
                    <a:pt x="157" y="113"/>
                  </a:lnTo>
                  <a:lnTo>
                    <a:pt x="159" y="118"/>
                  </a:lnTo>
                  <a:lnTo>
                    <a:pt x="164" y="129"/>
                  </a:lnTo>
                  <a:lnTo>
                    <a:pt x="168" y="138"/>
                  </a:lnTo>
                  <a:lnTo>
                    <a:pt x="169" y="147"/>
                  </a:lnTo>
                  <a:lnTo>
                    <a:pt x="169" y="155"/>
                  </a:lnTo>
                  <a:lnTo>
                    <a:pt x="168" y="164"/>
                  </a:lnTo>
                  <a:lnTo>
                    <a:pt x="166" y="169"/>
                  </a:lnTo>
                  <a:lnTo>
                    <a:pt x="163" y="175"/>
                  </a:lnTo>
                  <a:lnTo>
                    <a:pt x="159" y="180"/>
                  </a:lnTo>
                  <a:lnTo>
                    <a:pt x="156" y="184"/>
                  </a:lnTo>
                  <a:lnTo>
                    <a:pt x="151" y="187"/>
                  </a:lnTo>
                  <a:lnTo>
                    <a:pt x="140" y="193"/>
                  </a:lnTo>
                  <a:lnTo>
                    <a:pt x="130" y="197"/>
                  </a:lnTo>
                  <a:lnTo>
                    <a:pt x="118" y="197"/>
                  </a:lnTo>
                  <a:lnTo>
                    <a:pt x="107" y="198"/>
                  </a:lnTo>
                  <a:lnTo>
                    <a:pt x="94" y="197"/>
                  </a:lnTo>
                  <a:lnTo>
                    <a:pt x="87" y="197"/>
                  </a:lnTo>
                  <a:lnTo>
                    <a:pt x="78" y="193"/>
                  </a:lnTo>
                  <a:lnTo>
                    <a:pt x="69" y="189"/>
                  </a:lnTo>
                  <a:lnTo>
                    <a:pt x="61" y="180"/>
                  </a:lnTo>
                  <a:lnTo>
                    <a:pt x="52" y="171"/>
                  </a:lnTo>
                  <a:lnTo>
                    <a:pt x="47" y="158"/>
                  </a:lnTo>
                  <a:lnTo>
                    <a:pt x="42" y="146"/>
                  </a:lnTo>
                  <a:lnTo>
                    <a:pt x="38" y="133"/>
                  </a:lnTo>
                  <a:lnTo>
                    <a:pt x="38" y="122"/>
                  </a:lnTo>
                  <a:lnTo>
                    <a:pt x="38" y="111"/>
                  </a:lnTo>
                  <a:lnTo>
                    <a:pt x="40" y="102"/>
                  </a:lnTo>
                  <a:lnTo>
                    <a:pt x="47" y="86"/>
                  </a:lnTo>
                  <a:lnTo>
                    <a:pt x="54" y="73"/>
                  </a:lnTo>
                  <a:lnTo>
                    <a:pt x="61" y="62"/>
                  </a:lnTo>
                  <a:lnTo>
                    <a:pt x="69" y="53"/>
                  </a:lnTo>
                  <a:lnTo>
                    <a:pt x="80" y="46"/>
                  </a:lnTo>
                  <a:lnTo>
                    <a:pt x="92" y="42"/>
                  </a:lnTo>
                  <a:lnTo>
                    <a:pt x="109" y="42"/>
                  </a:lnTo>
                  <a:lnTo>
                    <a:pt x="126" y="44"/>
                  </a:lnTo>
                  <a:lnTo>
                    <a:pt x="142" y="49"/>
                  </a:lnTo>
                  <a:lnTo>
                    <a:pt x="149" y="51"/>
                  </a:lnTo>
                  <a:lnTo>
                    <a:pt x="154" y="55"/>
                  </a:lnTo>
                  <a:lnTo>
                    <a:pt x="164" y="62"/>
                  </a:lnTo>
                  <a:lnTo>
                    <a:pt x="201" y="87"/>
                  </a:lnTo>
                  <a:lnTo>
                    <a:pt x="240" y="116"/>
                  </a:lnTo>
                  <a:lnTo>
                    <a:pt x="282" y="146"/>
                  </a:lnTo>
                  <a:lnTo>
                    <a:pt x="323" y="177"/>
                  </a:lnTo>
                  <a:lnTo>
                    <a:pt x="364" y="204"/>
                  </a:lnTo>
                  <a:lnTo>
                    <a:pt x="404" y="228"/>
                  </a:lnTo>
                  <a:lnTo>
                    <a:pt x="421" y="237"/>
                  </a:lnTo>
                  <a:lnTo>
                    <a:pt x="439" y="246"/>
                  </a:lnTo>
                  <a:lnTo>
                    <a:pt x="456" y="251"/>
                  </a:lnTo>
                  <a:lnTo>
                    <a:pt x="471" y="257"/>
                  </a:lnTo>
                  <a:lnTo>
                    <a:pt x="490" y="257"/>
                  </a:lnTo>
                  <a:lnTo>
                    <a:pt x="509" y="255"/>
                  </a:lnTo>
                  <a:lnTo>
                    <a:pt x="520" y="251"/>
                  </a:lnTo>
                  <a:lnTo>
                    <a:pt x="530" y="246"/>
                  </a:lnTo>
                  <a:lnTo>
                    <a:pt x="540" y="238"/>
                  </a:lnTo>
                  <a:lnTo>
                    <a:pt x="549" y="231"/>
                  </a:lnTo>
                  <a:lnTo>
                    <a:pt x="559" y="220"/>
                  </a:lnTo>
                  <a:lnTo>
                    <a:pt x="566" y="209"/>
                  </a:lnTo>
                  <a:lnTo>
                    <a:pt x="573" y="198"/>
                  </a:lnTo>
                  <a:lnTo>
                    <a:pt x="580" y="187"/>
                  </a:lnTo>
                  <a:lnTo>
                    <a:pt x="584" y="180"/>
                  </a:lnTo>
                  <a:lnTo>
                    <a:pt x="589" y="175"/>
                  </a:lnTo>
                  <a:lnTo>
                    <a:pt x="589" y="73"/>
                  </a:lnTo>
                  <a:lnTo>
                    <a:pt x="532" y="0"/>
                  </a:lnTo>
                  <a:lnTo>
                    <a:pt x="199" y="0"/>
                  </a:lnTo>
                  <a:lnTo>
                    <a:pt x="201" y="4"/>
                  </a:lnTo>
                  <a:lnTo>
                    <a:pt x="204" y="9"/>
                  </a:lnTo>
                  <a:lnTo>
                    <a:pt x="207" y="13"/>
                  </a:lnTo>
                  <a:lnTo>
                    <a:pt x="213" y="15"/>
                  </a:lnTo>
                  <a:lnTo>
                    <a:pt x="216" y="16"/>
                  </a:lnTo>
                  <a:lnTo>
                    <a:pt x="220" y="18"/>
                  </a:lnTo>
                  <a:lnTo>
                    <a:pt x="232" y="24"/>
                  </a:lnTo>
                  <a:lnTo>
                    <a:pt x="245" y="25"/>
                  </a:lnTo>
                  <a:lnTo>
                    <a:pt x="256" y="24"/>
                  </a:lnTo>
                  <a:lnTo>
                    <a:pt x="268" y="22"/>
                  </a:lnTo>
                  <a:lnTo>
                    <a:pt x="270" y="24"/>
                  </a:lnTo>
                  <a:lnTo>
                    <a:pt x="273" y="25"/>
                  </a:lnTo>
                  <a:lnTo>
                    <a:pt x="276" y="36"/>
                  </a:lnTo>
                  <a:lnTo>
                    <a:pt x="282" y="47"/>
                  </a:lnTo>
                  <a:lnTo>
                    <a:pt x="285" y="53"/>
                  </a:lnTo>
                  <a:lnTo>
                    <a:pt x="290" y="56"/>
                  </a:lnTo>
                  <a:lnTo>
                    <a:pt x="295" y="62"/>
                  </a:lnTo>
                  <a:lnTo>
                    <a:pt x="301" y="66"/>
                  </a:lnTo>
                  <a:lnTo>
                    <a:pt x="306" y="69"/>
                  </a:lnTo>
                  <a:lnTo>
                    <a:pt x="311" y="73"/>
                  </a:lnTo>
                  <a:lnTo>
                    <a:pt x="318" y="73"/>
                  </a:lnTo>
                  <a:lnTo>
                    <a:pt x="323" y="73"/>
                  </a:lnTo>
                  <a:lnTo>
                    <a:pt x="325" y="71"/>
                  </a:lnTo>
                  <a:lnTo>
                    <a:pt x="328" y="69"/>
                  </a:lnTo>
                  <a:lnTo>
                    <a:pt x="328" y="56"/>
                  </a:lnTo>
                  <a:lnTo>
                    <a:pt x="323" y="44"/>
                  </a:lnTo>
                  <a:lnTo>
                    <a:pt x="320" y="33"/>
                  </a:lnTo>
                  <a:lnTo>
                    <a:pt x="320" y="29"/>
                  </a:lnTo>
                  <a:lnTo>
                    <a:pt x="321" y="25"/>
                  </a:lnTo>
                  <a:lnTo>
                    <a:pt x="326" y="20"/>
                  </a:lnTo>
                  <a:lnTo>
                    <a:pt x="332" y="18"/>
                  </a:lnTo>
                  <a:lnTo>
                    <a:pt x="339" y="16"/>
                  </a:lnTo>
                  <a:lnTo>
                    <a:pt x="345" y="16"/>
                  </a:lnTo>
                  <a:lnTo>
                    <a:pt x="351" y="18"/>
                  </a:lnTo>
                  <a:lnTo>
                    <a:pt x="358" y="20"/>
                  </a:lnTo>
                  <a:lnTo>
                    <a:pt x="363" y="24"/>
                  </a:lnTo>
                  <a:lnTo>
                    <a:pt x="368" y="29"/>
                  </a:lnTo>
                  <a:lnTo>
                    <a:pt x="364" y="38"/>
                  </a:lnTo>
                  <a:lnTo>
                    <a:pt x="361" y="47"/>
                  </a:lnTo>
                  <a:lnTo>
                    <a:pt x="361" y="55"/>
                  </a:lnTo>
                  <a:lnTo>
                    <a:pt x="361" y="64"/>
                  </a:lnTo>
                  <a:lnTo>
                    <a:pt x="363" y="80"/>
                  </a:lnTo>
                  <a:lnTo>
                    <a:pt x="368" y="100"/>
                  </a:lnTo>
                  <a:lnTo>
                    <a:pt x="377" y="111"/>
                  </a:lnTo>
                  <a:lnTo>
                    <a:pt x="385" y="122"/>
                  </a:lnTo>
                  <a:lnTo>
                    <a:pt x="390" y="127"/>
                  </a:lnTo>
                  <a:lnTo>
                    <a:pt x="396" y="131"/>
                  </a:lnTo>
                  <a:lnTo>
                    <a:pt x="401" y="133"/>
                  </a:lnTo>
                  <a:lnTo>
                    <a:pt x="408" y="133"/>
                  </a:lnTo>
                  <a:lnTo>
                    <a:pt x="411" y="137"/>
                  </a:lnTo>
                  <a:lnTo>
                    <a:pt x="416" y="138"/>
                  </a:lnTo>
                  <a:lnTo>
                    <a:pt x="420" y="137"/>
                  </a:lnTo>
                  <a:lnTo>
                    <a:pt x="421" y="137"/>
                  </a:lnTo>
                  <a:lnTo>
                    <a:pt x="421" y="133"/>
                  </a:lnTo>
                  <a:lnTo>
                    <a:pt x="423" y="131"/>
                  </a:lnTo>
                  <a:lnTo>
                    <a:pt x="423" y="124"/>
                  </a:lnTo>
                  <a:lnTo>
                    <a:pt x="420" y="116"/>
                  </a:lnTo>
                  <a:lnTo>
                    <a:pt x="416" y="107"/>
                  </a:lnTo>
                  <a:lnTo>
                    <a:pt x="414" y="96"/>
                  </a:lnTo>
                  <a:lnTo>
                    <a:pt x="413" y="82"/>
                  </a:lnTo>
                  <a:lnTo>
                    <a:pt x="420" y="67"/>
                  </a:lnTo>
                  <a:lnTo>
                    <a:pt x="428" y="56"/>
                  </a:lnTo>
                  <a:lnTo>
                    <a:pt x="433" y="53"/>
                  </a:lnTo>
                  <a:lnTo>
                    <a:pt x="440" y="47"/>
                  </a:lnTo>
                  <a:lnTo>
                    <a:pt x="447" y="46"/>
                  </a:lnTo>
                  <a:lnTo>
                    <a:pt x="456" y="42"/>
                  </a:lnTo>
                  <a:lnTo>
                    <a:pt x="468" y="40"/>
                  </a:lnTo>
                  <a:lnTo>
                    <a:pt x="478" y="40"/>
                  </a:lnTo>
                  <a:lnTo>
                    <a:pt x="490" y="42"/>
                  </a:lnTo>
                  <a:lnTo>
                    <a:pt x="501" y="46"/>
                  </a:lnTo>
                  <a:lnTo>
                    <a:pt x="509" y="49"/>
                  </a:lnTo>
                  <a:lnTo>
                    <a:pt x="518" y="56"/>
                  </a:lnTo>
                  <a:lnTo>
                    <a:pt x="527" y="67"/>
                  </a:lnTo>
                  <a:lnTo>
                    <a:pt x="532" y="78"/>
                  </a:lnTo>
                  <a:lnTo>
                    <a:pt x="537" y="91"/>
                  </a:lnTo>
                  <a:lnTo>
                    <a:pt x="539" y="104"/>
                  </a:lnTo>
                  <a:lnTo>
                    <a:pt x="540" y="116"/>
                  </a:lnTo>
                  <a:lnTo>
                    <a:pt x="539" y="129"/>
                  </a:lnTo>
                  <a:lnTo>
                    <a:pt x="537" y="142"/>
                  </a:lnTo>
                  <a:lnTo>
                    <a:pt x="534" y="155"/>
                  </a:lnTo>
                  <a:lnTo>
                    <a:pt x="528" y="166"/>
                  </a:lnTo>
                  <a:lnTo>
                    <a:pt x="521" y="175"/>
                  </a:lnTo>
                  <a:lnTo>
                    <a:pt x="515" y="184"/>
                  </a:lnTo>
                  <a:lnTo>
                    <a:pt x="504" y="191"/>
                  </a:lnTo>
                  <a:lnTo>
                    <a:pt x="494" y="195"/>
                  </a:lnTo>
                  <a:lnTo>
                    <a:pt x="483" y="198"/>
                  </a:lnTo>
                  <a:lnTo>
                    <a:pt x="471" y="198"/>
                  </a:lnTo>
                  <a:lnTo>
                    <a:pt x="465" y="198"/>
                  </a:lnTo>
                  <a:lnTo>
                    <a:pt x="458" y="197"/>
                  </a:lnTo>
                  <a:lnTo>
                    <a:pt x="446" y="193"/>
                  </a:lnTo>
                  <a:lnTo>
                    <a:pt x="427" y="184"/>
                  </a:lnTo>
                  <a:lnTo>
                    <a:pt x="368" y="142"/>
                  </a:lnTo>
                  <a:lnTo>
                    <a:pt x="301" y="96"/>
                  </a:lnTo>
                  <a:lnTo>
                    <a:pt x="235" y="53"/>
                  </a:lnTo>
                  <a:lnTo>
                    <a:pt x="173" y="9"/>
                  </a:lnTo>
                  <a:lnTo>
                    <a:pt x="161"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9" name="Freeform 42"/>
            <p:cNvSpPr>
              <a:spLocks/>
            </p:cNvSpPr>
            <p:nvPr/>
          </p:nvSpPr>
          <p:spPr bwMode="auto">
            <a:xfrm rot="-5400000">
              <a:off x="473" y="3328"/>
              <a:ext cx="340" cy="131"/>
            </a:xfrm>
            <a:custGeom>
              <a:avLst/>
              <a:gdLst>
                <a:gd name="T0" fmla="*/ 0 w 588"/>
                <a:gd name="T1" fmla="*/ 1 h 262"/>
                <a:gd name="T2" fmla="*/ 1 w 588"/>
                <a:gd name="T3" fmla="*/ 1 h 262"/>
                <a:gd name="T4" fmla="*/ 1 w 588"/>
                <a:gd name="T5" fmla="*/ 1 h 262"/>
                <a:gd name="T6" fmla="*/ 2 w 588"/>
                <a:gd name="T7" fmla="*/ 1 h 262"/>
                <a:gd name="T8" fmla="*/ 3 w 588"/>
                <a:gd name="T9" fmla="*/ 1 h 262"/>
                <a:gd name="T10" fmla="*/ 4 w 588"/>
                <a:gd name="T11" fmla="*/ 1 h 262"/>
                <a:gd name="T12" fmla="*/ 4 w 588"/>
                <a:gd name="T13" fmla="*/ 1 h 262"/>
                <a:gd name="T14" fmla="*/ 3 w 588"/>
                <a:gd name="T15" fmla="*/ 1 h 262"/>
                <a:gd name="T16" fmla="*/ 3 w 588"/>
                <a:gd name="T17" fmla="*/ 1 h 262"/>
                <a:gd name="T18" fmla="*/ 3 w 588"/>
                <a:gd name="T19" fmla="*/ 1 h 262"/>
                <a:gd name="T20" fmla="*/ 3 w 588"/>
                <a:gd name="T21" fmla="*/ 1 h 262"/>
                <a:gd name="T22" fmla="*/ 2 w 588"/>
                <a:gd name="T23" fmla="*/ 1 h 262"/>
                <a:gd name="T24" fmla="*/ 2 w 588"/>
                <a:gd name="T25" fmla="*/ 1 h 262"/>
                <a:gd name="T26" fmla="*/ 2 w 588"/>
                <a:gd name="T27" fmla="*/ 1 h 262"/>
                <a:gd name="T28" fmla="*/ 2 w 588"/>
                <a:gd name="T29" fmla="*/ 1 h 262"/>
                <a:gd name="T30" fmla="*/ 2 w 588"/>
                <a:gd name="T31" fmla="*/ 1 h 262"/>
                <a:gd name="T32" fmla="*/ 2 w 588"/>
                <a:gd name="T33" fmla="*/ 1 h 262"/>
                <a:gd name="T34" fmla="*/ 1 w 588"/>
                <a:gd name="T35" fmla="*/ 1 h 262"/>
                <a:gd name="T36" fmla="*/ 1 w 588"/>
                <a:gd name="T37" fmla="*/ 1 h 262"/>
                <a:gd name="T38" fmla="*/ 1 w 588"/>
                <a:gd name="T39" fmla="*/ 1 h 262"/>
                <a:gd name="T40" fmla="*/ 1 w 588"/>
                <a:gd name="T41" fmla="*/ 1 h 262"/>
                <a:gd name="T42" fmla="*/ 1 w 588"/>
                <a:gd name="T43" fmla="*/ 1 h 262"/>
                <a:gd name="T44" fmla="*/ 2 w 588"/>
                <a:gd name="T45" fmla="*/ 1 h 262"/>
                <a:gd name="T46" fmla="*/ 3 w 588"/>
                <a:gd name="T47" fmla="*/ 1 h 262"/>
                <a:gd name="T48" fmla="*/ 5 w 588"/>
                <a:gd name="T49" fmla="*/ 1 h 262"/>
                <a:gd name="T50" fmla="*/ 6 w 588"/>
                <a:gd name="T51" fmla="*/ 1 h 262"/>
                <a:gd name="T52" fmla="*/ 7 w 588"/>
                <a:gd name="T53" fmla="*/ 1 h 262"/>
                <a:gd name="T54" fmla="*/ 7 w 588"/>
                <a:gd name="T55" fmla="*/ 1 h 262"/>
                <a:gd name="T56" fmla="*/ 8 w 588"/>
                <a:gd name="T57" fmla="*/ 1 h 262"/>
                <a:gd name="T58" fmla="*/ 3 w 588"/>
                <a:gd name="T59" fmla="*/ 0 h 262"/>
                <a:gd name="T60" fmla="*/ 3 w 588"/>
                <a:gd name="T61" fmla="*/ 1 h 262"/>
                <a:gd name="T62" fmla="*/ 3 w 588"/>
                <a:gd name="T63" fmla="*/ 1 h 262"/>
                <a:gd name="T64" fmla="*/ 3 w 588"/>
                <a:gd name="T65" fmla="*/ 1 h 262"/>
                <a:gd name="T66" fmla="*/ 3 w 588"/>
                <a:gd name="T67" fmla="*/ 1 h 262"/>
                <a:gd name="T68" fmla="*/ 4 w 588"/>
                <a:gd name="T69" fmla="*/ 1 h 262"/>
                <a:gd name="T70" fmla="*/ 4 w 588"/>
                <a:gd name="T71" fmla="*/ 1 h 262"/>
                <a:gd name="T72" fmla="*/ 4 w 588"/>
                <a:gd name="T73" fmla="*/ 1 h 262"/>
                <a:gd name="T74" fmla="*/ 5 w 588"/>
                <a:gd name="T75" fmla="*/ 1 h 262"/>
                <a:gd name="T76" fmla="*/ 5 w 588"/>
                <a:gd name="T77" fmla="*/ 1 h 262"/>
                <a:gd name="T78" fmla="*/ 5 w 588"/>
                <a:gd name="T79" fmla="*/ 1 h 262"/>
                <a:gd name="T80" fmla="*/ 5 w 588"/>
                <a:gd name="T81" fmla="*/ 1 h 262"/>
                <a:gd name="T82" fmla="*/ 5 w 588"/>
                <a:gd name="T83" fmla="*/ 1 h 262"/>
                <a:gd name="T84" fmla="*/ 5 w 588"/>
                <a:gd name="T85" fmla="*/ 1 h 262"/>
                <a:gd name="T86" fmla="*/ 5 w 588"/>
                <a:gd name="T87" fmla="*/ 1 h 262"/>
                <a:gd name="T88" fmla="*/ 5 w 588"/>
                <a:gd name="T89" fmla="*/ 1 h 262"/>
                <a:gd name="T90" fmla="*/ 5 w 588"/>
                <a:gd name="T91" fmla="*/ 1 h 262"/>
                <a:gd name="T92" fmla="*/ 6 w 588"/>
                <a:gd name="T93" fmla="*/ 1 h 262"/>
                <a:gd name="T94" fmla="*/ 7 w 588"/>
                <a:gd name="T95" fmla="*/ 1 h 262"/>
                <a:gd name="T96" fmla="*/ 7 w 588"/>
                <a:gd name="T97" fmla="*/ 1 h 262"/>
                <a:gd name="T98" fmla="*/ 7 w 588"/>
                <a:gd name="T99" fmla="*/ 1 h 262"/>
                <a:gd name="T100" fmla="*/ 6 w 588"/>
                <a:gd name="T101" fmla="*/ 1 h 262"/>
                <a:gd name="T102" fmla="*/ 6 w 588"/>
                <a:gd name="T103" fmla="*/ 1 h 262"/>
                <a:gd name="T104" fmla="*/ 5 w 588"/>
                <a:gd name="T105" fmla="*/ 1 h 262"/>
                <a:gd name="T106" fmla="*/ 2 w 588"/>
                <a:gd name="T107" fmla="*/ 0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162" y="0"/>
                  </a:moveTo>
                  <a:lnTo>
                    <a:pt x="41" y="0"/>
                  </a:lnTo>
                  <a:lnTo>
                    <a:pt x="0" y="51"/>
                  </a:lnTo>
                  <a:lnTo>
                    <a:pt x="0" y="260"/>
                  </a:lnTo>
                  <a:lnTo>
                    <a:pt x="10" y="255"/>
                  </a:lnTo>
                  <a:lnTo>
                    <a:pt x="17" y="247"/>
                  </a:lnTo>
                  <a:lnTo>
                    <a:pt x="19" y="246"/>
                  </a:lnTo>
                  <a:lnTo>
                    <a:pt x="22" y="242"/>
                  </a:lnTo>
                  <a:lnTo>
                    <a:pt x="28" y="242"/>
                  </a:lnTo>
                  <a:lnTo>
                    <a:pt x="33" y="240"/>
                  </a:lnTo>
                  <a:lnTo>
                    <a:pt x="45" y="246"/>
                  </a:lnTo>
                  <a:lnTo>
                    <a:pt x="64" y="253"/>
                  </a:lnTo>
                  <a:lnTo>
                    <a:pt x="83" y="256"/>
                  </a:lnTo>
                  <a:lnTo>
                    <a:pt x="109" y="260"/>
                  </a:lnTo>
                  <a:lnTo>
                    <a:pt x="135" y="262"/>
                  </a:lnTo>
                  <a:lnTo>
                    <a:pt x="152" y="260"/>
                  </a:lnTo>
                  <a:lnTo>
                    <a:pt x="176" y="253"/>
                  </a:lnTo>
                  <a:lnTo>
                    <a:pt x="193" y="246"/>
                  </a:lnTo>
                  <a:lnTo>
                    <a:pt x="212" y="242"/>
                  </a:lnTo>
                  <a:lnTo>
                    <a:pt x="236" y="240"/>
                  </a:lnTo>
                  <a:lnTo>
                    <a:pt x="259" y="244"/>
                  </a:lnTo>
                  <a:lnTo>
                    <a:pt x="281" y="247"/>
                  </a:lnTo>
                  <a:lnTo>
                    <a:pt x="295" y="255"/>
                  </a:lnTo>
                  <a:lnTo>
                    <a:pt x="309" y="256"/>
                  </a:lnTo>
                  <a:lnTo>
                    <a:pt x="312" y="255"/>
                  </a:lnTo>
                  <a:lnTo>
                    <a:pt x="316" y="251"/>
                  </a:lnTo>
                  <a:lnTo>
                    <a:pt x="316" y="249"/>
                  </a:lnTo>
                  <a:lnTo>
                    <a:pt x="316" y="247"/>
                  </a:lnTo>
                  <a:lnTo>
                    <a:pt x="311" y="229"/>
                  </a:lnTo>
                  <a:lnTo>
                    <a:pt x="305" y="220"/>
                  </a:lnTo>
                  <a:lnTo>
                    <a:pt x="300" y="213"/>
                  </a:lnTo>
                  <a:lnTo>
                    <a:pt x="293" y="200"/>
                  </a:lnTo>
                  <a:lnTo>
                    <a:pt x="288" y="195"/>
                  </a:lnTo>
                  <a:lnTo>
                    <a:pt x="281" y="189"/>
                  </a:lnTo>
                  <a:lnTo>
                    <a:pt x="274" y="185"/>
                  </a:lnTo>
                  <a:lnTo>
                    <a:pt x="266" y="182"/>
                  </a:lnTo>
                  <a:lnTo>
                    <a:pt x="257" y="178"/>
                  </a:lnTo>
                  <a:lnTo>
                    <a:pt x="247" y="176"/>
                  </a:lnTo>
                  <a:lnTo>
                    <a:pt x="236" y="175"/>
                  </a:lnTo>
                  <a:lnTo>
                    <a:pt x="226" y="176"/>
                  </a:lnTo>
                  <a:lnTo>
                    <a:pt x="223" y="171"/>
                  </a:lnTo>
                  <a:lnTo>
                    <a:pt x="221" y="162"/>
                  </a:lnTo>
                  <a:lnTo>
                    <a:pt x="216" y="144"/>
                  </a:lnTo>
                  <a:lnTo>
                    <a:pt x="212" y="133"/>
                  </a:lnTo>
                  <a:lnTo>
                    <a:pt x="207" y="122"/>
                  </a:lnTo>
                  <a:lnTo>
                    <a:pt x="198" y="113"/>
                  </a:lnTo>
                  <a:lnTo>
                    <a:pt x="188" y="104"/>
                  </a:lnTo>
                  <a:lnTo>
                    <a:pt x="179" y="100"/>
                  </a:lnTo>
                  <a:lnTo>
                    <a:pt x="173" y="96"/>
                  </a:lnTo>
                  <a:lnTo>
                    <a:pt x="169" y="96"/>
                  </a:lnTo>
                  <a:lnTo>
                    <a:pt x="162" y="94"/>
                  </a:lnTo>
                  <a:lnTo>
                    <a:pt x="160" y="96"/>
                  </a:lnTo>
                  <a:lnTo>
                    <a:pt x="159" y="98"/>
                  </a:lnTo>
                  <a:lnTo>
                    <a:pt x="157" y="104"/>
                  </a:lnTo>
                  <a:lnTo>
                    <a:pt x="157" y="109"/>
                  </a:lnTo>
                  <a:lnTo>
                    <a:pt x="157" y="111"/>
                  </a:lnTo>
                  <a:lnTo>
                    <a:pt x="159" y="118"/>
                  </a:lnTo>
                  <a:lnTo>
                    <a:pt x="164" y="127"/>
                  </a:lnTo>
                  <a:lnTo>
                    <a:pt x="167" y="136"/>
                  </a:lnTo>
                  <a:lnTo>
                    <a:pt x="169" y="145"/>
                  </a:lnTo>
                  <a:lnTo>
                    <a:pt x="169" y="155"/>
                  </a:lnTo>
                  <a:lnTo>
                    <a:pt x="169" y="162"/>
                  </a:lnTo>
                  <a:lnTo>
                    <a:pt x="166" y="169"/>
                  </a:lnTo>
                  <a:lnTo>
                    <a:pt x="164" y="175"/>
                  </a:lnTo>
                  <a:lnTo>
                    <a:pt x="160" y="180"/>
                  </a:lnTo>
                  <a:lnTo>
                    <a:pt x="157" y="184"/>
                  </a:lnTo>
                  <a:lnTo>
                    <a:pt x="152" y="187"/>
                  </a:lnTo>
                  <a:lnTo>
                    <a:pt x="142" y="193"/>
                  </a:lnTo>
                  <a:lnTo>
                    <a:pt x="129" y="195"/>
                  </a:lnTo>
                  <a:lnTo>
                    <a:pt x="119" y="196"/>
                  </a:lnTo>
                  <a:lnTo>
                    <a:pt x="107" y="196"/>
                  </a:lnTo>
                  <a:lnTo>
                    <a:pt x="93" y="196"/>
                  </a:lnTo>
                  <a:lnTo>
                    <a:pt x="86" y="196"/>
                  </a:lnTo>
                  <a:lnTo>
                    <a:pt x="78" y="193"/>
                  </a:lnTo>
                  <a:lnTo>
                    <a:pt x="69" y="187"/>
                  </a:lnTo>
                  <a:lnTo>
                    <a:pt x="62" y="180"/>
                  </a:lnTo>
                  <a:lnTo>
                    <a:pt x="54" y="171"/>
                  </a:lnTo>
                  <a:lnTo>
                    <a:pt x="47" y="158"/>
                  </a:lnTo>
                  <a:lnTo>
                    <a:pt x="41" y="145"/>
                  </a:lnTo>
                  <a:lnTo>
                    <a:pt x="40" y="133"/>
                  </a:lnTo>
                  <a:lnTo>
                    <a:pt x="38" y="122"/>
                  </a:lnTo>
                  <a:lnTo>
                    <a:pt x="38" y="111"/>
                  </a:lnTo>
                  <a:lnTo>
                    <a:pt x="40" y="102"/>
                  </a:lnTo>
                  <a:lnTo>
                    <a:pt x="47" y="85"/>
                  </a:lnTo>
                  <a:lnTo>
                    <a:pt x="54" y="71"/>
                  </a:lnTo>
                  <a:lnTo>
                    <a:pt x="60" y="62"/>
                  </a:lnTo>
                  <a:lnTo>
                    <a:pt x="69" y="53"/>
                  </a:lnTo>
                  <a:lnTo>
                    <a:pt x="79" y="45"/>
                  </a:lnTo>
                  <a:lnTo>
                    <a:pt x="93" y="42"/>
                  </a:lnTo>
                  <a:lnTo>
                    <a:pt x="110" y="42"/>
                  </a:lnTo>
                  <a:lnTo>
                    <a:pt x="128" y="44"/>
                  </a:lnTo>
                  <a:lnTo>
                    <a:pt x="143" y="47"/>
                  </a:lnTo>
                  <a:lnTo>
                    <a:pt x="150" y="51"/>
                  </a:lnTo>
                  <a:lnTo>
                    <a:pt x="155" y="54"/>
                  </a:lnTo>
                  <a:lnTo>
                    <a:pt x="166" y="62"/>
                  </a:lnTo>
                  <a:lnTo>
                    <a:pt x="202" y="87"/>
                  </a:lnTo>
                  <a:lnTo>
                    <a:pt x="242" y="116"/>
                  </a:lnTo>
                  <a:lnTo>
                    <a:pt x="281" y="145"/>
                  </a:lnTo>
                  <a:lnTo>
                    <a:pt x="324" y="176"/>
                  </a:lnTo>
                  <a:lnTo>
                    <a:pt x="364" y="204"/>
                  </a:lnTo>
                  <a:lnTo>
                    <a:pt x="404" y="227"/>
                  </a:lnTo>
                  <a:lnTo>
                    <a:pt x="423" y="236"/>
                  </a:lnTo>
                  <a:lnTo>
                    <a:pt x="440" y="246"/>
                  </a:lnTo>
                  <a:lnTo>
                    <a:pt x="456" y="251"/>
                  </a:lnTo>
                  <a:lnTo>
                    <a:pt x="471" y="256"/>
                  </a:lnTo>
                  <a:lnTo>
                    <a:pt x="490" y="256"/>
                  </a:lnTo>
                  <a:lnTo>
                    <a:pt x="509" y="255"/>
                  </a:lnTo>
                  <a:lnTo>
                    <a:pt x="519" y="251"/>
                  </a:lnTo>
                  <a:lnTo>
                    <a:pt x="530" y="246"/>
                  </a:lnTo>
                  <a:lnTo>
                    <a:pt x="540" y="238"/>
                  </a:lnTo>
                  <a:lnTo>
                    <a:pt x="550" y="229"/>
                  </a:lnTo>
                  <a:lnTo>
                    <a:pt x="559" y="220"/>
                  </a:lnTo>
                  <a:lnTo>
                    <a:pt x="568" y="209"/>
                  </a:lnTo>
                  <a:lnTo>
                    <a:pt x="575" y="198"/>
                  </a:lnTo>
                  <a:lnTo>
                    <a:pt x="580" y="187"/>
                  </a:lnTo>
                  <a:lnTo>
                    <a:pt x="583" y="180"/>
                  </a:lnTo>
                  <a:lnTo>
                    <a:pt x="588" y="175"/>
                  </a:lnTo>
                  <a:lnTo>
                    <a:pt x="588" y="73"/>
                  </a:lnTo>
                  <a:lnTo>
                    <a:pt x="533" y="0"/>
                  </a:lnTo>
                  <a:lnTo>
                    <a:pt x="200" y="0"/>
                  </a:lnTo>
                  <a:lnTo>
                    <a:pt x="202" y="3"/>
                  </a:lnTo>
                  <a:lnTo>
                    <a:pt x="204" y="7"/>
                  </a:lnTo>
                  <a:lnTo>
                    <a:pt x="209" y="13"/>
                  </a:lnTo>
                  <a:lnTo>
                    <a:pt x="212" y="14"/>
                  </a:lnTo>
                  <a:lnTo>
                    <a:pt x="216" y="16"/>
                  </a:lnTo>
                  <a:lnTo>
                    <a:pt x="221" y="18"/>
                  </a:lnTo>
                  <a:lnTo>
                    <a:pt x="233" y="22"/>
                  </a:lnTo>
                  <a:lnTo>
                    <a:pt x="245" y="23"/>
                  </a:lnTo>
                  <a:lnTo>
                    <a:pt x="257" y="23"/>
                  </a:lnTo>
                  <a:lnTo>
                    <a:pt x="267" y="20"/>
                  </a:lnTo>
                  <a:lnTo>
                    <a:pt x="271" y="23"/>
                  </a:lnTo>
                  <a:lnTo>
                    <a:pt x="273" y="23"/>
                  </a:lnTo>
                  <a:lnTo>
                    <a:pt x="276" y="34"/>
                  </a:lnTo>
                  <a:lnTo>
                    <a:pt x="281" y="47"/>
                  </a:lnTo>
                  <a:lnTo>
                    <a:pt x="285" y="53"/>
                  </a:lnTo>
                  <a:lnTo>
                    <a:pt x="290" y="56"/>
                  </a:lnTo>
                  <a:lnTo>
                    <a:pt x="295" y="60"/>
                  </a:lnTo>
                  <a:lnTo>
                    <a:pt x="300" y="64"/>
                  </a:lnTo>
                  <a:lnTo>
                    <a:pt x="305" y="69"/>
                  </a:lnTo>
                  <a:lnTo>
                    <a:pt x="311" y="73"/>
                  </a:lnTo>
                  <a:lnTo>
                    <a:pt x="317" y="74"/>
                  </a:lnTo>
                  <a:lnTo>
                    <a:pt x="324" y="74"/>
                  </a:lnTo>
                  <a:lnTo>
                    <a:pt x="326" y="71"/>
                  </a:lnTo>
                  <a:lnTo>
                    <a:pt x="330" y="69"/>
                  </a:lnTo>
                  <a:lnTo>
                    <a:pt x="330" y="54"/>
                  </a:lnTo>
                  <a:lnTo>
                    <a:pt x="323" y="44"/>
                  </a:lnTo>
                  <a:lnTo>
                    <a:pt x="319" y="31"/>
                  </a:lnTo>
                  <a:lnTo>
                    <a:pt x="321" y="29"/>
                  </a:lnTo>
                  <a:lnTo>
                    <a:pt x="321" y="25"/>
                  </a:lnTo>
                  <a:lnTo>
                    <a:pt x="326" y="20"/>
                  </a:lnTo>
                  <a:lnTo>
                    <a:pt x="333" y="16"/>
                  </a:lnTo>
                  <a:lnTo>
                    <a:pt x="338" y="14"/>
                  </a:lnTo>
                  <a:lnTo>
                    <a:pt x="345" y="14"/>
                  </a:lnTo>
                  <a:lnTo>
                    <a:pt x="352" y="16"/>
                  </a:lnTo>
                  <a:lnTo>
                    <a:pt x="357" y="20"/>
                  </a:lnTo>
                  <a:lnTo>
                    <a:pt x="362" y="23"/>
                  </a:lnTo>
                  <a:lnTo>
                    <a:pt x="368" y="27"/>
                  </a:lnTo>
                  <a:lnTo>
                    <a:pt x="364" y="38"/>
                  </a:lnTo>
                  <a:lnTo>
                    <a:pt x="362" y="47"/>
                  </a:lnTo>
                  <a:lnTo>
                    <a:pt x="361" y="54"/>
                  </a:lnTo>
                  <a:lnTo>
                    <a:pt x="361" y="62"/>
                  </a:lnTo>
                  <a:lnTo>
                    <a:pt x="362" y="78"/>
                  </a:lnTo>
                  <a:lnTo>
                    <a:pt x="368" y="100"/>
                  </a:lnTo>
                  <a:lnTo>
                    <a:pt x="376" y="111"/>
                  </a:lnTo>
                  <a:lnTo>
                    <a:pt x="385" y="122"/>
                  </a:lnTo>
                  <a:lnTo>
                    <a:pt x="390" y="125"/>
                  </a:lnTo>
                  <a:lnTo>
                    <a:pt x="395" y="129"/>
                  </a:lnTo>
                  <a:lnTo>
                    <a:pt x="400" y="133"/>
                  </a:lnTo>
                  <a:lnTo>
                    <a:pt x="407" y="133"/>
                  </a:lnTo>
                  <a:lnTo>
                    <a:pt x="412" y="136"/>
                  </a:lnTo>
                  <a:lnTo>
                    <a:pt x="418" y="136"/>
                  </a:lnTo>
                  <a:lnTo>
                    <a:pt x="419" y="136"/>
                  </a:lnTo>
                  <a:lnTo>
                    <a:pt x="421" y="135"/>
                  </a:lnTo>
                  <a:lnTo>
                    <a:pt x="423" y="133"/>
                  </a:lnTo>
                  <a:lnTo>
                    <a:pt x="423" y="131"/>
                  </a:lnTo>
                  <a:lnTo>
                    <a:pt x="423" y="124"/>
                  </a:lnTo>
                  <a:lnTo>
                    <a:pt x="419" y="114"/>
                  </a:lnTo>
                  <a:lnTo>
                    <a:pt x="416" y="105"/>
                  </a:lnTo>
                  <a:lnTo>
                    <a:pt x="414" y="94"/>
                  </a:lnTo>
                  <a:lnTo>
                    <a:pt x="414" y="82"/>
                  </a:lnTo>
                  <a:lnTo>
                    <a:pt x="421" y="67"/>
                  </a:lnTo>
                  <a:lnTo>
                    <a:pt x="430" y="56"/>
                  </a:lnTo>
                  <a:lnTo>
                    <a:pt x="435" y="51"/>
                  </a:lnTo>
                  <a:lnTo>
                    <a:pt x="440" y="47"/>
                  </a:lnTo>
                  <a:lnTo>
                    <a:pt x="449" y="44"/>
                  </a:lnTo>
                  <a:lnTo>
                    <a:pt x="457" y="42"/>
                  </a:lnTo>
                  <a:lnTo>
                    <a:pt x="468" y="40"/>
                  </a:lnTo>
                  <a:lnTo>
                    <a:pt x="480" y="40"/>
                  </a:lnTo>
                  <a:lnTo>
                    <a:pt x="490" y="42"/>
                  </a:lnTo>
                  <a:lnTo>
                    <a:pt x="502" y="44"/>
                  </a:lnTo>
                  <a:lnTo>
                    <a:pt x="509" y="47"/>
                  </a:lnTo>
                  <a:lnTo>
                    <a:pt x="519" y="56"/>
                  </a:lnTo>
                  <a:lnTo>
                    <a:pt x="526" y="67"/>
                  </a:lnTo>
                  <a:lnTo>
                    <a:pt x="533" y="78"/>
                  </a:lnTo>
                  <a:lnTo>
                    <a:pt x="537" y="91"/>
                  </a:lnTo>
                  <a:lnTo>
                    <a:pt x="540" y="104"/>
                  </a:lnTo>
                  <a:lnTo>
                    <a:pt x="540" y="116"/>
                  </a:lnTo>
                  <a:lnTo>
                    <a:pt x="540" y="129"/>
                  </a:lnTo>
                  <a:lnTo>
                    <a:pt x="538" y="142"/>
                  </a:lnTo>
                  <a:lnTo>
                    <a:pt x="535" y="153"/>
                  </a:lnTo>
                  <a:lnTo>
                    <a:pt x="530" y="165"/>
                  </a:lnTo>
                  <a:lnTo>
                    <a:pt x="523" y="175"/>
                  </a:lnTo>
                  <a:lnTo>
                    <a:pt x="516" y="184"/>
                  </a:lnTo>
                  <a:lnTo>
                    <a:pt x="506" y="189"/>
                  </a:lnTo>
                  <a:lnTo>
                    <a:pt x="495" y="195"/>
                  </a:lnTo>
                  <a:lnTo>
                    <a:pt x="485" y="196"/>
                  </a:lnTo>
                  <a:lnTo>
                    <a:pt x="473" y="196"/>
                  </a:lnTo>
                  <a:lnTo>
                    <a:pt x="466" y="198"/>
                  </a:lnTo>
                  <a:lnTo>
                    <a:pt x="457" y="196"/>
                  </a:lnTo>
                  <a:lnTo>
                    <a:pt x="445" y="191"/>
                  </a:lnTo>
                  <a:lnTo>
                    <a:pt x="426" y="184"/>
                  </a:lnTo>
                  <a:lnTo>
                    <a:pt x="368" y="142"/>
                  </a:lnTo>
                  <a:lnTo>
                    <a:pt x="302" y="96"/>
                  </a:lnTo>
                  <a:lnTo>
                    <a:pt x="235" y="51"/>
                  </a:lnTo>
                  <a:lnTo>
                    <a:pt x="173" y="9"/>
                  </a:lnTo>
                  <a:lnTo>
                    <a:pt x="162"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20" name="Freeform 43"/>
            <p:cNvSpPr>
              <a:spLocks/>
            </p:cNvSpPr>
            <p:nvPr/>
          </p:nvSpPr>
          <p:spPr bwMode="auto">
            <a:xfrm rot="-5400000">
              <a:off x="340" y="3327"/>
              <a:ext cx="340" cy="132"/>
            </a:xfrm>
            <a:custGeom>
              <a:avLst/>
              <a:gdLst>
                <a:gd name="T0" fmla="*/ 0 w 588"/>
                <a:gd name="T1" fmla="*/ 0 h 264"/>
                <a:gd name="T2" fmla="*/ 1 w 588"/>
                <a:gd name="T3" fmla="*/ 1 h 264"/>
                <a:gd name="T4" fmla="*/ 1 w 588"/>
                <a:gd name="T5" fmla="*/ 1 h 264"/>
                <a:gd name="T6" fmla="*/ 2 w 588"/>
                <a:gd name="T7" fmla="*/ 1 h 264"/>
                <a:gd name="T8" fmla="*/ 3 w 588"/>
                <a:gd name="T9" fmla="*/ 1 h 264"/>
                <a:gd name="T10" fmla="*/ 3 w 588"/>
                <a:gd name="T11" fmla="*/ 1 h 264"/>
                <a:gd name="T12" fmla="*/ 4 w 588"/>
                <a:gd name="T13" fmla="*/ 1 h 264"/>
                <a:gd name="T14" fmla="*/ 4 w 588"/>
                <a:gd name="T15" fmla="*/ 1 h 264"/>
                <a:gd name="T16" fmla="*/ 3 w 588"/>
                <a:gd name="T17" fmla="*/ 1 h 264"/>
                <a:gd name="T18" fmla="*/ 3 w 588"/>
                <a:gd name="T19" fmla="*/ 1 h 264"/>
                <a:gd name="T20" fmla="*/ 3 w 588"/>
                <a:gd name="T21" fmla="*/ 1 h 264"/>
                <a:gd name="T22" fmla="*/ 3 w 588"/>
                <a:gd name="T23" fmla="*/ 1 h 264"/>
                <a:gd name="T24" fmla="*/ 2 w 588"/>
                <a:gd name="T25" fmla="*/ 1 h 264"/>
                <a:gd name="T26" fmla="*/ 2 w 588"/>
                <a:gd name="T27" fmla="*/ 1 h 264"/>
                <a:gd name="T28" fmla="*/ 2 w 588"/>
                <a:gd name="T29" fmla="*/ 1 h 264"/>
                <a:gd name="T30" fmla="*/ 2 w 588"/>
                <a:gd name="T31" fmla="*/ 1 h 264"/>
                <a:gd name="T32" fmla="*/ 2 w 588"/>
                <a:gd name="T33" fmla="*/ 1 h 264"/>
                <a:gd name="T34" fmla="*/ 2 w 588"/>
                <a:gd name="T35" fmla="*/ 1 h 264"/>
                <a:gd name="T36" fmla="*/ 1 w 588"/>
                <a:gd name="T37" fmla="*/ 1 h 264"/>
                <a:gd name="T38" fmla="*/ 1 w 588"/>
                <a:gd name="T39" fmla="*/ 1 h 264"/>
                <a:gd name="T40" fmla="*/ 1 w 588"/>
                <a:gd name="T41" fmla="*/ 1 h 264"/>
                <a:gd name="T42" fmla="*/ 1 w 588"/>
                <a:gd name="T43" fmla="*/ 1 h 264"/>
                <a:gd name="T44" fmla="*/ 1 w 588"/>
                <a:gd name="T45" fmla="*/ 1 h 264"/>
                <a:gd name="T46" fmla="*/ 2 w 588"/>
                <a:gd name="T47" fmla="*/ 1 h 264"/>
                <a:gd name="T48" fmla="*/ 3 w 588"/>
                <a:gd name="T49" fmla="*/ 1 h 264"/>
                <a:gd name="T50" fmla="*/ 5 w 588"/>
                <a:gd name="T51" fmla="*/ 1 h 264"/>
                <a:gd name="T52" fmla="*/ 6 w 588"/>
                <a:gd name="T53" fmla="*/ 1 h 264"/>
                <a:gd name="T54" fmla="*/ 7 w 588"/>
                <a:gd name="T55" fmla="*/ 1 h 264"/>
                <a:gd name="T56" fmla="*/ 7 w 588"/>
                <a:gd name="T57" fmla="*/ 1 h 264"/>
                <a:gd name="T58" fmla="*/ 8 w 588"/>
                <a:gd name="T59" fmla="*/ 1 h 264"/>
                <a:gd name="T60" fmla="*/ 3 w 588"/>
                <a:gd name="T61" fmla="*/ 1 h 264"/>
                <a:gd name="T62" fmla="*/ 3 w 588"/>
                <a:gd name="T63" fmla="*/ 1 h 264"/>
                <a:gd name="T64" fmla="*/ 3 w 588"/>
                <a:gd name="T65" fmla="*/ 1 h 264"/>
                <a:gd name="T66" fmla="*/ 3 w 588"/>
                <a:gd name="T67" fmla="*/ 1 h 264"/>
                <a:gd name="T68" fmla="*/ 3 w 588"/>
                <a:gd name="T69" fmla="*/ 1 h 264"/>
                <a:gd name="T70" fmla="*/ 4 w 588"/>
                <a:gd name="T71" fmla="*/ 1 h 264"/>
                <a:gd name="T72" fmla="*/ 4 w 588"/>
                <a:gd name="T73" fmla="*/ 1 h 264"/>
                <a:gd name="T74" fmla="*/ 4 w 588"/>
                <a:gd name="T75" fmla="*/ 1 h 264"/>
                <a:gd name="T76" fmla="*/ 5 w 588"/>
                <a:gd name="T77" fmla="*/ 1 h 264"/>
                <a:gd name="T78" fmla="*/ 5 w 588"/>
                <a:gd name="T79" fmla="*/ 1 h 264"/>
                <a:gd name="T80" fmla="*/ 5 w 588"/>
                <a:gd name="T81" fmla="*/ 1 h 264"/>
                <a:gd name="T82" fmla="*/ 5 w 588"/>
                <a:gd name="T83" fmla="*/ 1 h 264"/>
                <a:gd name="T84" fmla="*/ 5 w 588"/>
                <a:gd name="T85" fmla="*/ 1 h 264"/>
                <a:gd name="T86" fmla="*/ 5 w 588"/>
                <a:gd name="T87" fmla="*/ 1 h 264"/>
                <a:gd name="T88" fmla="*/ 5 w 588"/>
                <a:gd name="T89" fmla="*/ 1 h 264"/>
                <a:gd name="T90" fmla="*/ 5 w 588"/>
                <a:gd name="T91" fmla="*/ 1 h 264"/>
                <a:gd name="T92" fmla="*/ 6 w 588"/>
                <a:gd name="T93" fmla="*/ 1 h 264"/>
                <a:gd name="T94" fmla="*/ 6 w 588"/>
                <a:gd name="T95" fmla="*/ 1 h 264"/>
                <a:gd name="T96" fmla="*/ 7 w 588"/>
                <a:gd name="T97" fmla="*/ 1 h 264"/>
                <a:gd name="T98" fmla="*/ 7 w 588"/>
                <a:gd name="T99" fmla="*/ 1 h 264"/>
                <a:gd name="T100" fmla="*/ 7 w 588"/>
                <a:gd name="T101" fmla="*/ 1 h 264"/>
                <a:gd name="T102" fmla="*/ 6 w 588"/>
                <a:gd name="T103" fmla="*/ 1 h 264"/>
                <a:gd name="T104" fmla="*/ 6 w 588"/>
                <a:gd name="T105" fmla="*/ 1 h 264"/>
                <a:gd name="T106" fmla="*/ 3 w 588"/>
                <a:gd name="T107" fmla="*/ 1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4"/>
                <a:gd name="T164" fmla="*/ 588 w 58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4">
                  <a:moveTo>
                    <a:pt x="162" y="264"/>
                  </a:moveTo>
                  <a:lnTo>
                    <a:pt x="41" y="264"/>
                  </a:lnTo>
                  <a:lnTo>
                    <a:pt x="0" y="211"/>
                  </a:lnTo>
                  <a:lnTo>
                    <a:pt x="0" y="0"/>
                  </a:lnTo>
                  <a:lnTo>
                    <a:pt x="10" y="7"/>
                  </a:lnTo>
                  <a:lnTo>
                    <a:pt x="17" y="14"/>
                  </a:lnTo>
                  <a:lnTo>
                    <a:pt x="19" y="16"/>
                  </a:lnTo>
                  <a:lnTo>
                    <a:pt x="22" y="20"/>
                  </a:lnTo>
                  <a:lnTo>
                    <a:pt x="28" y="20"/>
                  </a:lnTo>
                  <a:lnTo>
                    <a:pt x="33" y="22"/>
                  </a:lnTo>
                  <a:lnTo>
                    <a:pt x="45" y="16"/>
                  </a:lnTo>
                  <a:lnTo>
                    <a:pt x="64" y="9"/>
                  </a:lnTo>
                  <a:lnTo>
                    <a:pt x="83" y="5"/>
                  </a:lnTo>
                  <a:lnTo>
                    <a:pt x="109" y="2"/>
                  </a:lnTo>
                  <a:lnTo>
                    <a:pt x="135" y="0"/>
                  </a:lnTo>
                  <a:lnTo>
                    <a:pt x="152" y="2"/>
                  </a:lnTo>
                  <a:lnTo>
                    <a:pt x="176" y="9"/>
                  </a:lnTo>
                  <a:lnTo>
                    <a:pt x="193" y="16"/>
                  </a:lnTo>
                  <a:lnTo>
                    <a:pt x="202" y="18"/>
                  </a:lnTo>
                  <a:lnTo>
                    <a:pt x="212" y="20"/>
                  </a:lnTo>
                  <a:lnTo>
                    <a:pt x="223" y="20"/>
                  </a:lnTo>
                  <a:lnTo>
                    <a:pt x="236" y="20"/>
                  </a:lnTo>
                  <a:lnTo>
                    <a:pt x="259" y="18"/>
                  </a:lnTo>
                  <a:lnTo>
                    <a:pt x="281" y="14"/>
                  </a:lnTo>
                  <a:lnTo>
                    <a:pt x="295" y="7"/>
                  </a:lnTo>
                  <a:lnTo>
                    <a:pt x="309" y="4"/>
                  </a:lnTo>
                  <a:lnTo>
                    <a:pt x="312" y="5"/>
                  </a:lnTo>
                  <a:lnTo>
                    <a:pt x="316" y="9"/>
                  </a:lnTo>
                  <a:lnTo>
                    <a:pt x="316" y="13"/>
                  </a:lnTo>
                  <a:lnTo>
                    <a:pt x="316" y="14"/>
                  </a:lnTo>
                  <a:lnTo>
                    <a:pt x="311" y="31"/>
                  </a:lnTo>
                  <a:lnTo>
                    <a:pt x="305" y="42"/>
                  </a:lnTo>
                  <a:lnTo>
                    <a:pt x="300" y="49"/>
                  </a:lnTo>
                  <a:lnTo>
                    <a:pt x="293" y="62"/>
                  </a:lnTo>
                  <a:lnTo>
                    <a:pt x="288" y="67"/>
                  </a:lnTo>
                  <a:lnTo>
                    <a:pt x="281" y="73"/>
                  </a:lnTo>
                  <a:lnTo>
                    <a:pt x="274" y="76"/>
                  </a:lnTo>
                  <a:lnTo>
                    <a:pt x="266" y="80"/>
                  </a:lnTo>
                  <a:lnTo>
                    <a:pt x="257" y="84"/>
                  </a:lnTo>
                  <a:lnTo>
                    <a:pt x="247" y="85"/>
                  </a:lnTo>
                  <a:lnTo>
                    <a:pt x="236" y="87"/>
                  </a:lnTo>
                  <a:lnTo>
                    <a:pt x="226" y="87"/>
                  </a:lnTo>
                  <a:lnTo>
                    <a:pt x="223" y="91"/>
                  </a:lnTo>
                  <a:lnTo>
                    <a:pt x="221" y="100"/>
                  </a:lnTo>
                  <a:lnTo>
                    <a:pt x="216" y="118"/>
                  </a:lnTo>
                  <a:lnTo>
                    <a:pt x="212" y="129"/>
                  </a:lnTo>
                  <a:lnTo>
                    <a:pt x="207" y="138"/>
                  </a:lnTo>
                  <a:lnTo>
                    <a:pt x="198" y="149"/>
                  </a:lnTo>
                  <a:lnTo>
                    <a:pt x="188" y="156"/>
                  </a:lnTo>
                  <a:lnTo>
                    <a:pt x="179" y="162"/>
                  </a:lnTo>
                  <a:lnTo>
                    <a:pt x="173" y="166"/>
                  </a:lnTo>
                  <a:lnTo>
                    <a:pt x="169" y="166"/>
                  </a:lnTo>
                  <a:lnTo>
                    <a:pt x="162" y="167"/>
                  </a:lnTo>
                  <a:lnTo>
                    <a:pt x="160" y="166"/>
                  </a:lnTo>
                  <a:lnTo>
                    <a:pt x="159" y="164"/>
                  </a:lnTo>
                  <a:lnTo>
                    <a:pt x="157" y="158"/>
                  </a:lnTo>
                  <a:lnTo>
                    <a:pt x="157" y="153"/>
                  </a:lnTo>
                  <a:lnTo>
                    <a:pt x="157" y="151"/>
                  </a:lnTo>
                  <a:lnTo>
                    <a:pt x="159" y="142"/>
                  </a:lnTo>
                  <a:lnTo>
                    <a:pt x="164" y="133"/>
                  </a:lnTo>
                  <a:lnTo>
                    <a:pt x="167" y="124"/>
                  </a:lnTo>
                  <a:lnTo>
                    <a:pt x="169" y="115"/>
                  </a:lnTo>
                  <a:lnTo>
                    <a:pt x="169" y="105"/>
                  </a:lnTo>
                  <a:lnTo>
                    <a:pt x="169" y="98"/>
                  </a:lnTo>
                  <a:lnTo>
                    <a:pt x="166" y="93"/>
                  </a:lnTo>
                  <a:lnTo>
                    <a:pt x="164" y="87"/>
                  </a:lnTo>
                  <a:lnTo>
                    <a:pt x="160" y="82"/>
                  </a:lnTo>
                  <a:lnTo>
                    <a:pt x="157" y="78"/>
                  </a:lnTo>
                  <a:lnTo>
                    <a:pt x="152" y="75"/>
                  </a:lnTo>
                  <a:lnTo>
                    <a:pt x="142" y="69"/>
                  </a:lnTo>
                  <a:lnTo>
                    <a:pt x="129" y="67"/>
                  </a:lnTo>
                  <a:lnTo>
                    <a:pt x="119" y="65"/>
                  </a:lnTo>
                  <a:lnTo>
                    <a:pt x="107" y="65"/>
                  </a:lnTo>
                  <a:lnTo>
                    <a:pt x="93" y="65"/>
                  </a:lnTo>
                  <a:lnTo>
                    <a:pt x="86" y="67"/>
                  </a:lnTo>
                  <a:lnTo>
                    <a:pt x="78" y="69"/>
                  </a:lnTo>
                  <a:lnTo>
                    <a:pt x="69" y="75"/>
                  </a:lnTo>
                  <a:lnTo>
                    <a:pt x="62" y="82"/>
                  </a:lnTo>
                  <a:lnTo>
                    <a:pt x="54" y="93"/>
                  </a:lnTo>
                  <a:lnTo>
                    <a:pt x="47" y="104"/>
                  </a:lnTo>
                  <a:lnTo>
                    <a:pt x="41" y="116"/>
                  </a:lnTo>
                  <a:lnTo>
                    <a:pt x="40" y="129"/>
                  </a:lnTo>
                  <a:lnTo>
                    <a:pt x="38" y="140"/>
                  </a:lnTo>
                  <a:lnTo>
                    <a:pt x="38" y="151"/>
                  </a:lnTo>
                  <a:lnTo>
                    <a:pt x="40" y="160"/>
                  </a:lnTo>
                  <a:lnTo>
                    <a:pt x="47" y="178"/>
                  </a:lnTo>
                  <a:lnTo>
                    <a:pt x="54" y="191"/>
                  </a:lnTo>
                  <a:lnTo>
                    <a:pt x="60" y="200"/>
                  </a:lnTo>
                  <a:lnTo>
                    <a:pt x="69" y="209"/>
                  </a:lnTo>
                  <a:lnTo>
                    <a:pt x="74" y="213"/>
                  </a:lnTo>
                  <a:lnTo>
                    <a:pt x="79" y="217"/>
                  </a:lnTo>
                  <a:lnTo>
                    <a:pt x="86" y="218"/>
                  </a:lnTo>
                  <a:lnTo>
                    <a:pt x="93" y="218"/>
                  </a:lnTo>
                  <a:lnTo>
                    <a:pt x="110" y="220"/>
                  </a:lnTo>
                  <a:lnTo>
                    <a:pt x="128" y="218"/>
                  </a:lnTo>
                  <a:lnTo>
                    <a:pt x="143" y="215"/>
                  </a:lnTo>
                  <a:lnTo>
                    <a:pt x="150" y="211"/>
                  </a:lnTo>
                  <a:lnTo>
                    <a:pt x="155" y="207"/>
                  </a:lnTo>
                  <a:lnTo>
                    <a:pt x="166" y="200"/>
                  </a:lnTo>
                  <a:lnTo>
                    <a:pt x="202" y="175"/>
                  </a:lnTo>
                  <a:lnTo>
                    <a:pt x="242" y="147"/>
                  </a:lnTo>
                  <a:lnTo>
                    <a:pt x="281" y="116"/>
                  </a:lnTo>
                  <a:lnTo>
                    <a:pt x="324" y="85"/>
                  </a:lnTo>
                  <a:lnTo>
                    <a:pt x="364" y="58"/>
                  </a:lnTo>
                  <a:lnTo>
                    <a:pt x="404" y="35"/>
                  </a:lnTo>
                  <a:lnTo>
                    <a:pt x="423" y="24"/>
                  </a:lnTo>
                  <a:lnTo>
                    <a:pt x="440" y="16"/>
                  </a:lnTo>
                  <a:lnTo>
                    <a:pt x="456" y="9"/>
                  </a:lnTo>
                  <a:lnTo>
                    <a:pt x="471" y="5"/>
                  </a:lnTo>
                  <a:lnTo>
                    <a:pt x="490" y="5"/>
                  </a:lnTo>
                  <a:lnTo>
                    <a:pt x="509" y="7"/>
                  </a:lnTo>
                  <a:lnTo>
                    <a:pt x="519" y="11"/>
                  </a:lnTo>
                  <a:lnTo>
                    <a:pt x="530" y="16"/>
                  </a:lnTo>
                  <a:lnTo>
                    <a:pt x="540" y="24"/>
                  </a:lnTo>
                  <a:lnTo>
                    <a:pt x="550" y="33"/>
                  </a:lnTo>
                  <a:lnTo>
                    <a:pt x="559" y="42"/>
                  </a:lnTo>
                  <a:lnTo>
                    <a:pt x="568" y="53"/>
                  </a:lnTo>
                  <a:lnTo>
                    <a:pt x="575" y="64"/>
                  </a:lnTo>
                  <a:lnTo>
                    <a:pt x="580" y="75"/>
                  </a:lnTo>
                  <a:lnTo>
                    <a:pt x="583" y="82"/>
                  </a:lnTo>
                  <a:lnTo>
                    <a:pt x="588" y="87"/>
                  </a:lnTo>
                  <a:lnTo>
                    <a:pt x="588" y="187"/>
                  </a:lnTo>
                  <a:lnTo>
                    <a:pt x="533" y="264"/>
                  </a:lnTo>
                  <a:lnTo>
                    <a:pt x="200" y="264"/>
                  </a:lnTo>
                  <a:lnTo>
                    <a:pt x="202" y="258"/>
                  </a:lnTo>
                  <a:lnTo>
                    <a:pt x="204" y="255"/>
                  </a:lnTo>
                  <a:lnTo>
                    <a:pt x="209" y="249"/>
                  </a:lnTo>
                  <a:lnTo>
                    <a:pt x="212" y="247"/>
                  </a:lnTo>
                  <a:lnTo>
                    <a:pt x="216" y="246"/>
                  </a:lnTo>
                  <a:lnTo>
                    <a:pt x="221" y="244"/>
                  </a:lnTo>
                  <a:lnTo>
                    <a:pt x="233" y="238"/>
                  </a:lnTo>
                  <a:lnTo>
                    <a:pt x="245" y="237"/>
                  </a:lnTo>
                  <a:lnTo>
                    <a:pt x="257" y="238"/>
                  </a:lnTo>
                  <a:lnTo>
                    <a:pt x="267" y="242"/>
                  </a:lnTo>
                  <a:lnTo>
                    <a:pt x="271" y="238"/>
                  </a:lnTo>
                  <a:lnTo>
                    <a:pt x="273" y="238"/>
                  </a:lnTo>
                  <a:lnTo>
                    <a:pt x="276" y="227"/>
                  </a:lnTo>
                  <a:lnTo>
                    <a:pt x="281" y="215"/>
                  </a:lnTo>
                  <a:lnTo>
                    <a:pt x="285" y="209"/>
                  </a:lnTo>
                  <a:lnTo>
                    <a:pt x="290" y="206"/>
                  </a:lnTo>
                  <a:lnTo>
                    <a:pt x="295" y="200"/>
                  </a:lnTo>
                  <a:lnTo>
                    <a:pt x="300" y="198"/>
                  </a:lnTo>
                  <a:lnTo>
                    <a:pt x="305" y="193"/>
                  </a:lnTo>
                  <a:lnTo>
                    <a:pt x="311" y="189"/>
                  </a:lnTo>
                  <a:lnTo>
                    <a:pt x="317" y="189"/>
                  </a:lnTo>
                  <a:lnTo>
                    <a:pt x="324" y="187"/>
                  </a:lnTo>
                  <a:lnTo>
                    <a:pt x="326" y="191"/>
                  </a:lnTo>
                  <a:lnTo>
                    <a:pt x="330" y="193"/>
                  </a:lnTo>
                  <a:lnTo>
                    <a:pt x="330" y="207"/>
                  </a:lnTo>
                  <a:lnTo>
                    <a:pt x="323" y="218"/>
                  </a:lnTo>
                  <a:lnTo>
                    <a:pt x="319" y="229"/>
                  </a:lnTo>
                  <a:lnTo>
                    <a:pt x="321" y="233"/>
                  </a:lnTo>
                  <a:lnTo>
                    <a:pt x="321" y="237"/>
                  </a:lnTo>
                  <a:lnTo>
                    <a:pt x="326" y="242"/>
                  </a:lnTo>
                  <a:lnTo>
                    <a:pt x="333" y="246"/>
                  </a:lnTo>
                  <a:lnTo>
                    <a:pt x="338" y="247"/>
                  </a:lnTo>
                  <a:lnTo>
                    <a:pt x="345" y="247"/>
                  </a:lnTo>
                  <a:lnTo>
                    <a:pt x="352" y="246"/>
                  </a:lnTo>
                  <a:lnTo>
                    <a:pt x="357" y="242"/>
                  </a:lnTo>
                  <a:lnTo>
                    <a:pt x="362" y="238"/>
                  </a:lnTo>
                  <a:lnTo>
                    <a:pt x="368" y="235"/>
                  </a:lnTo>
                  <a:lnTo>
                    <a:pt x="364" y="224"/>
                  </a:lnTo>
                  <a:lnTo>
                    <a:pt x="362" y="215"/>
                  </a:lnTo>
                  <a:lnTo>
                    <a:pt x="361" y="206"/>
                  </a:lnTo>
                  <a:lnTo>
                    <a:pt x="361" y="198"/>
                  </a:lnTo>
                  <a:lnTo>
                    <a:pt x="362" y="182"/>
                  </a:lnTo>
                  <a:lnTo>
                    <a:pt x="368" y="162"/>
                  </a:lnTo>
                  <a:lnTo>
                    <a:pt x="376" y="151"/>
                  </a:lnTo>
                  <a:lnTo>
                    <a:pt x="385" y="140"/>
                  </a:lnTo>
                  <a:lnTo>
                    <a:pt x="390" y="136"/>
                  </a:lnTo>
                  <a:lnTo>
                    <a:pt x="395" y="133"/>
                  </a:lnTo>
                  <a:lnTo>
                    <a:pt x="400" y="129"/>
                  </a:lnTo>
                  <a:lnTo>
                    <a:pt x="407" y="129"/>
                  </a:lnTo>
                  <a:lnTo>
                    <a:pt x="412" y="126"/>
                  </a:lnTo>
                  <a:lnTo>
                    <a:pt x="418" y="124"/>
                  </a:lnTo>
                  <a:lnTo>
                    <a:pt x="421" y="127"/>
                  </a:lnTo>
                  <a:lnTo>
                    <a:pt x="423" y="131"/>
                  </a:lnTo>
                  <a:lnTo>
                    <a:pt x="423" y="138"/>
                  </a:lnTo>
                  <a:lnTo>
                    <a:pt x="419" y="146"/>
                  </a:lnTo>
                  <a:lnTo>
                    <a:pt x="416" y="155"/>
                  </a:lnTo>
                  <a:lnTo>
                    <a:pt x="414" y="166"/>
                  </a:lnTo>
                  <a:lnTo>
                    <a:pt x="414" y="180"/>
                  </a:lnTo>
                  <a:lnTo>
                    <a:pt x="421" y="195"/>
                  </a:lnTo>
                  <a:lnTo>
                    <a:pt x="430" y="206"/>
                  </a:lnTo>
                  <a:lnTo>
                    <a:pt x="435" y="209"/>
                  </a:lnTo>
                  <a:lnTo>
                    <a:pt x="440" y="215"/>
                  </a:lnTo>
                  <a:lnTo>
                    <a:pt x="449" y="217"/>
                  </a:lnTo>
                  <a:lnTo>
                    <a:pt x="457" y="220"/>
                  </a:lnTo>
                  <a:lnTo>
                    <a:pt x="468" y="222"/>
                  </a:lnTo>
                  <a:lnTo>
                    <a:pt x="480" y="222"/>
                  </a:lnTo>
                  <a:lnTo>
                    <a:pt x="490" y="220"/>
                  </a:lnTo>
                  <a:lnTo>
                    <a:pt x="502" y="218"/>
                  </a:lnTo>
                  <a:lnTo>
                    <a:pt x="509" y="215"/>
                  </a:lnTo>
                  <a:lnTo>
                    <a:pt x="519" y="206"/>
                  </a:lnTo>
                  <a:lnTo>
                    <a:pt x="526" y="195"/>
                  </a:lnTo>
                  <a:lnTo>
                    <a:pt x="533" y="184"/>
                  </a:lnTo>
                  <a:lnTo>
                    <a:pt x="537" y="171"/>
                  </a:lnTo>
                  <a:lnTo>
                    <a:pt x="540" y="158"/>
                  </a:lnTo>
                  <a:lnTo>
                    <a:pt x="540" y="146"/>
                  </a:lnTo>
                  <a:lnTo>
                    <a:pt x="540" y="133"/>
                  </a:lnTo>
                  <a:lnTo>
                    <a:pt x="538" y="120"/>
                  </a:lnTo>
                  <a:lnTo>
                    <a:pt x="535" y="107"/>
                  </a:lnTo>
                  <a:lnTo>
                    <a:pt x="530" y="96"/>
                  </a:lnTo>
                  <a:lnTo>
                    <a:pt x="523" y="87"/>
                  </a:lnTo>
                  <a:lnTo>
                    <a:pt x="516" y="78"/>
                  </a:lnTo>
                  <a:lnTo>
                    <a:pt x="506" y="71"/>
                  </a:lnTo>
                  <a:lnTo>
                    <a:pt x="495" y="67"/>
                  </a:lnTo>
                  <a:lnTo>
                    <a:pt x="485" y="65"/>
                  </a:lnTo>
                  <a:lnTo>
                    <a:pt x="473" y="65"/>
                  </a:lnTo>
                  <a:lnTo>
                    <a:pt x="466" y="64"/>
                  </a:lnTo>
                  <a:lnTo>
                    <a:pt x="457" y="65"/>
                  </a:lnTo>
                  <a:lnTo>
                    <a:pt x="445" y="71"/>
                  </a:lnTo>
                  <a:lnTo>
                    <a:pt x="426" y="78"/>
                  </a:lnTo>
                  <a:lnTo>
                    <a:pt x="368" y="120"/>
                  </a:lnTo>
                  <a:lnTo>
                    <a:pt x="302" y="166"/>
                  </a:lnTo>
                  <a:lnTo>
                    <a:pt x="235" y="211"/>
                  </a:lnTo>
                  <a:lnTo>
                    <a:pt x="173" y="253"/>
                  </a:lnTo>
                  <a:lnTo>
                    <a:pt x="162"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21" name="Freeform 44"/>
            <p:cNvSpPr>
              <a:spLocks/>
            </p:cNvSpPr>
            <p:nvPr/>
          </p:nvSpPr>
          <p:spPr bwMode="auto">
            <a:xfrm rot="-5400000">
              <a:off x="474" y="2309"/>
              <a:ext cx="340" cy="131"/>
            </a:xfrm>
            <a:custGeom>
              <a:avLst/>
              <a:gdLst>
                <a:gd name="T0" fmla="*/ 8 w 588"/>
                <a:gd name="T1" fmla="*/ 1 h 262"/>
                <a:gd name="T2" fmla="*/ 7 w 588"/>
                <a:gd name="T3" fmla="*/ 1 h 262"/>
                <a:gd name="T4" fmla="*/ 7 w 588"/>
                <a:gd name="T5" fmla="*/ 1 h 262"/>
                <a:gd name="T6" fmla="*/ 5 w 588"/>
                <a:gd name="T7" fmla="*/ 1 h 262"/>
                <a:gd name="T8" fmla="*/ 5 w 588"/>
                <a:gd name="T9" fmla="*/ 1 h 262"/>
                <a:gd name="T10" fmla="*/ 3 w 588"/>
                <a:gd name="T11" fmla="*/ 1 h 262"/>
                <a:gd name="T12" fmla="*/ 3 w 588"/>
                <a:gd name="T13" fmla="*/ 1 h 262"/>
                <a:gd name="T14" fmla="*/ 3 w 588"/>
                <a:gd name="T15" fmla="*/ 1 h 262"/>
                <a:gd name="T16" fmla="*/ 4 w 588"/>
                <a:gd name="T17" fmla="*/ 1 h 262"/>
                <a:gd name="T18" fmla="*/ 5 w 588"/>
                <a:gd name="T19" fmla="*/ 1 h 262"/>
                <a:gd name="T20" fmla="*/ 5 w 588"/>
                <a:gd name="T21" fmla="*/ 1 h 262"/>
                <a:gd name="T22" fmla="*/ 5 w 588"/>
                <a:gd name="T23" fmla="*/ 1 h 262"/>
                <a:gd name="T24" fmla="*/ 5 w 588"/>
                <a:gd name="T25" fmla="*/ 1 h 262"/>
                <a:gd name="T26" fmla="*/ 5 w 588"/>
                <a:gd name="T27" fmla="*/ 1 h 262"/>
                <a:gd name="T28" fmla="*/ 5 w 588"/>
                <a:gd name="T29" fmla="*/ 1 h 262"/>
                <a:gd name="T30" fmla="*/ 5 w 588"/>
                <a:gd name="T31" fmla="*/ 1 h 262"/>
                <a:gd name="T32" fmla="*/ 6 w 588"/>
                <a:gd name="T33" fmla="*/ 1 h 262"/>
                <a:gd name="T34" fmla="*/ 6 w 588"/>
                <a:gd name="T35" fmla="*/ 1 h 262"/>
                <a:gd name="T36" fmla="*/ 7 w 588"/>
                <a:gd name="T37" fmla="*/ 1 h 262"/>
                <a:gd name="T38" fmla="*/ 7 w 588"/>
                <a:gd name="T39" fmla="*/ 1 h 262"/>
                <a:gd name="T40" fmla="*/ 7 w 588"/>
                <a:gd name="T41" fmla="*/ 1 h 262"/>
                <a:gd name="T42" fmla="*/ 6 w 588"/>
                <a:gd name="T43" fmla="*/ 1 h 262"/>
                <a:gd name="T44" fmla="*/ 6 w 588"/>
                <a:gd name="T45" fmla="*/ 1 h 262"/>
                <a:gd name="T46" fmla="*/ 5 w 588"/>
                <a:gd name="T47" fmla="*/ 1 h 262"/>
                <a:gd name="T48" fmla="*/ 3 w 588"/>
                <a:gd name="T49" fmla="*/ 1 h 262"/>
                <a:gd name="T50" fmla="*/ 2 w 588"/>
                <a:gd name="T51" fmla="*/ 1 h 262"/>
                <a:gd name="T52" fmla="*/ 1 w 588"/>
                <a:gd name="T53" fmla="*/ 1 h 262"/>
                <a:gd name="T54" fmla="*/ 1 w 588"/>
                <a:gd name="T55" fmla="*/ 1 h 262"/>
                <a:gd name="T56" fmla="*/ 1 w 588"/>
                <a:gd name="T57" fmla="*/ 1 h 262"/>
                <a:gd name="T58" fmla="*/ 5 w 588"/>
                <a:gd name="T59" fmla="*/ 0 h 262"/>
                <a:gd name="T60" fmla="*/ 5 w 588"/>
                <a:gd name="T61" fmla="*/ 1 h 262"/>
                <a:gd name="T62" fmla="*/ 5 w 588"/>
                <a:gd name="T63" fmla="*/ 1 h 262"/>
                <a:gd name="T64" fmla="*/ 4 w 588"/>
                <a:gd name="T65" fmla="*/ 1 h 262"/>
                <a:gd name="T66" fmla="*/ 4 w 588"/>
                <a:gd name="T67" fmla="*/ 1 h 262"/>
                <a:gd name="T68" fmla="*/ 3 w 588"/>
                <a:gd name="T69" fmla="*/ 1 h 262"/>
                <a:gd name="T70" fmla="*/ 3 w 588"/>
                <a:gd name="T71" fmla="*/ 1 h 262"/>
                <a:gd name="T72" fmla="*/ 3 w 588"/>
                <a:gd name="T73" fmla="*/ 1 h 262"/>
                <a:gd name="T74" fmla="*/ 3 w 588"/>
                <a:gd name="T75" fmla="*/ 1 h 262"/>
                <a:gd name="T76" fmla="*/ 3 w 588"/>
                <a:gd name="T77" fmla="*/ 1 h 262"/>
                <a:gd name="T78" fmla="*/ 3 w 588"/>
                <a:gd name="T79" fmla="*/ 1 h 262"/>
                <a:gd name="T80" fmla="*/ 3 w 588"/>
                <a:gd name="T81" fmla="*/ 1 h 262"/>
                <a:gd name="T82" fmla="*/ 2 w 588"/>
                <a:gd name="T83" fmla="*/ 1 h 262"/>
                <a:gd name="T84" fmla="*/ 2 w 588"/>
                <a:gd name="T85" fmla="*/ 1 h 262"/>
                <a:gd name="T86" fmla="*/ 2 w 588"/>
                <a:gd name="T87" fmla="*/ 1 h 262"/>
                <a:gd name="T88" fmla="*/ 2 w 588"/>
                <a:gd name="T89" fmla="*/ 1 h 262"/>
                <a:gd name="T90" fmla="*/ 2 w 588"/>
                <a:gd name="T91" fmla="*/ 1 h 262"/>
                <a:gd name="T92" fmla="*/ 1 w 588"/>
                <a:gd name="T93" fmla="*/ 1 h 262"/>
                <a:gd name="T94" fmla="*/ 1 w 588"/>
                <a:gd name="T95" fmla="*/ 1 h 262"/>
                <a:gd name="T96" fmla="*/ 1 w 588"/>
                <a:gd name="T97" fmla="*/ 1 h 262"/>
                <a:gd name="T98" fmla="*/ 1 w 588"/>
                <a:gd name="T99" fmla="*/ 1 h 262"/>
                <a:gd name="T100" fmla="*/ 1 w 588"/>
                <a:gd name="T101" fmla="*/ 1 h 262"/>
                <a:gd name="T102" fmla="*/ 2 w 588"/>
                <a:gd name="T103" fmla="*/ 1 h 262"/>
                <a:gd name="T104" fmla="*/ 3 w 588"/>
                <a:gd name="T105" fmla="*/ 1 h 262"/>
                <a:gd name="T106" fmla="*/ 5 w 588"/>
                <a:gd name="T107" fmla="*/ 0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426" y="0"/>
                  </a:moveTo>
                  <a:lnTo>
                    <a:pt x="548" y="0"/>
                  </a:lnTo>
                  <a:lnTo>
                    <a:pt x="588" y="51"/>
                  </a:lnTo>
                  <a:lnTo>
                    <a:pt x="588" y="260"/>
                  </a:lnTo>
                  <a:lnTo>
                    <a:pt x="579" y="255"/>
                  </a:lnTo>
                  <a:lnTo>
                    <a:pt x="573" y="247"/>
                  </a:lnTo>
                  <a:lnTo>
                    <a:pt x="569" y="246"/>
                  </a:lnTo>
                  <a:lnTo>
                    <a:pt x="566" y="242"/>
                  </a:lnTo>
                  <a:lnTo>
                    <a:pt x="562" y="242"/>
                  </a:lnTo>
                  <a:lnTo>
                    <a:pt x="557" y="240"/>
                  </a:lnTo>
                  <a:lnTo>
                    <a:pt x="545" y="246"/>
                  </a:lnTo>
                  <a:lnTo>
                    <a:pt x="526" y="253"/>
                  </a:lnTo>
                  <a:lnTo>
                    <a:pt x="507" y="256"/>
                  </a:lnTo>
                  <a:lnTo>
                    <a:pt x="479" y="260"/>
                  </a:lnTo>
                  <a:lnTo>
                    <a:pt x="455" y="262"/>
                  </a:lnTo>
                  <a:lnTo>
                    <a:pt x="438" y="260"/>
                  </a:lnTo>
                  <a:lnTo>
                    <a:pt x="414" y="253"/>
                  </a:lnTo>
                  <a:lnTo>
                    <a:pt x="395" y="246"/>
                  </a:lnTo>
                  <a:lnTo>
                    <a:pt x="378" y="242"/>
                  </a:lnTo>
                  <a:lnTo>
                    <a:pt x="352" y="240"/>
                  </a:lnTo>
                  <a:lnTo>
                    <a:pt x="331" y="244"/>
                  </a:lnTo>
                  <a:lnTo>
                    <a:pt x="307" y="247"/>
                  </a:lnTo>
                  <a:lnTo>
                    <a:pt x="293" y="255"/>
                  </a:lnTo>
                  <a:lnTo>
                    <a:pt x="281" y="256"/>
                  </a:lnTo>
                  <a:lnTo>
                    <a:pt x="278" y="255"/>
                  </a:lnTo>
                  <a:lnTo>
                    <a:pt x="274" y="251"/>
                  </a:lnTo>
                  <a:lnTo>
                    <a:pt x="272" y="249"/>
                  </a:lnTo>
                  <a:lnTo>
                    <a:pt x="272" y="247"/>
                  </a:lnTo>
                  <a:lnTo>
                    <a:pt x="279" y="229"/>
                  </a:lnTo>
                  <a:lnTo>
                    <a:pt x="283" y="220"/>
                  </a:lnTo>
                  <a:lnTo>
                    <a:pt x="288" y="213"/>
                  </a:lnTo>
                  <a:lnTo>
                    <a:pt x="296" y="200"/>
                  </a:lnTo>
                  <a:lnTo>
                    <a:pt x="302" y="195"/>
                  </a:lnTo>
                  <a:lnTo>
                    <a:pt x="307" y="189"/>
                  </a:lnTo>
                  <a:lnTo>
                    <a:pt x="315" y="185"/>
                  </a:lnTo>
                  <a:lnTo>
                    <a:pt x="324" y="182"/>
                  </a:lnTo>
                  <a:lnTo>
                    <a:pt x="333" y="178"/>
                  </a:lnTo>
                  <a:lnTo>
                    <a:pt x="341" y="176"/>
                  </a:lnTo>
                  <a:lnTo>
                    <a:pt x="352" y="175"/>
                  </a:lnTo>
                  <a:lnTo>
                    <a:pt x="362" y="176"/>
                  </a:lnTo>
                  <a:lnTo>
                    <a:pt x="366" y="171"/>
                  </a:lnTo>
                  <a:lnTo>
                    <a:pt x="367" y="162"/>
                  </a:lnTo>
                  <a:lnTo>
                    <a:pt x="372" y="144"/>
                  </a:lnTo>
                  <a:lnTo>
                    <a:pt x="378" y="133"/>
                  </a:lnTo>
                  <a:lnTo>
                    <a:pt x="383" y="122"/>
                  </a:lnTo>
                  <a:lnTo>
                    <a:pt x="391" y="113"/>
                  </a:lnTo>
                  <a:lnTo>
                    <a:pt x="402" y="104"/>
                  </a:lnTo>
                  <a:lnTo>
                    <a:pt x="410" y="100"/>
                  </a:lnTo>
                  <a:lnTo>
                    <a:pt x="416" y="96"/>
                  </a:lnTo>
                  <a:lnTo>
                    <a:pt x="421" y="96"/>
                  </a:lnTo>
                  <a:lnTo>
                    <a:pt x="426" y="94"/>
                  </a:lnTo>
                  <a:lnTo>
                    <a:pt x="429" y="96"/>
                  </a:lnTo>
                  <a:lnTo>
                    <a:pt x="431" y="98"/>
                  </a:lnTo>
                  <a:lnTo>
                    <a:pt x="431" y="104"/>
                  </a:lnTo>
                  <a:lnTo>
                    <a:pt x="433" y="109"/>
                  </a:lnTo>
                  <a:lnTo>
                    <a:pt x="433" y="111"/>
                  </a:lnTo>
                  <a:lnTo>
                    <a:pt x="429" y="118"/>
                  </a:lnTo>
                  <a:lnTo>
                    <a:pt x="424" y="127"/>
                  </a:lnTo>
                  <a:lnTo>
                    <a:pt x="421" y="136"/>
                  </a:lnTo>
                  <a:lnTo>
                    <a:pt x="419" y="145"/>
                  </a:lnTo>
                  <a:lnTo>
                    <a:pt x="419" y="155"/>
                  </a:lnTo>
                  <a:lnTo>
                    <a:pt x="421" y="162"/>
                  </a:lnTo>
                  <a:lnTo>
                    <a:pt x="422" y="169"/>
                  </a:lnTo>
                  <a:lnTo>
                    <a:pt x="426" y="175"/>
                  </a:lnTo>
                  <a:lnTo>
                    <a:pt x="429" y="180"/>
                  </a:lnTo>
                  <a:lnTo>
                    <a:pt x="433" y="184"/>
                  </a:lnTo>
                  <a:lnTo>
                    <a:pt x="438" y="187"/>
                  </a:lnTo>
                  <a:lnTo>
                    <a:pt x="448" y="193"/>
                  </a:lnTo>
                  <a:lnTo>
                    <a:pt x="459" y="195"/>
                  </a:lnTo>
                  <a:lnTo>
                    <a:pt x="471" y="196"/>
                  </a:lnTo>
                  <a:lnTo>
                    <a:pt x="481" y="196"/>
                  </a:lnTo>
                  <a:lnTo>
                    <a:pt x="495" y="196"/>
                  </a:lnTo>
                  <a:lnTo>
                    <a:pt x="504" y="196"/>
                  </a:lnTo>
                  <a:lnTo>
                    <a:pt x="510" y="193"/>
                  </a:lnTo>
                  <a:lnTo>
                    <a:pt x="519" y="187"/>
                  </a:lnTo>
                  <a:lnTo>
                    <a:pt x="528" y="180"/>
                  </a:lnTo>
                  <a:lnTo>
                    <a:pt x="536" y="171"/>
                  </a:lnTo>
                  <a:lnTo>
                    <a:pt x="543" y="158"/>
                  </a:lnTo>
                  <a:lnTo>
                    <a:pt x="547" y="145"/>
                  </a:lnTo>
                  <a:lnTo>
                    <a:pt x="550" y="133"/>
                  </a:lnTo>
                  <a:lnTo>
                    <a:pt x="550" y="122"/>
                  </a:lnTo>
                  <a:lnTo>
                    <a:pt x="550" y="111"/>
                  </a:lnTo>
                  <a:lnTo>
                    <a:pt x="548" y="102"/>
                  </a:lnTo>
                  <a:lnTo>
                    <a:pt x="543" y="85"/>
                  </a:lnTo>
                  <a:lnTo>
                    <a:pt x="536" y="71"/>
                  </a:lnTo>
                  <a:lnTo>
                    <a:pt x="528" y="62"/>
                  </a:lnTo>
                  <a:lnTo>
                    <a:pt x="519" y="53"/>
                  </a:lnTo>
                  <a:lnTo>
                    <a:pt x="509" y="45"/>
                  </a:lnTo>
                  <a:lnTo>
                    <a:pt x="497" y="42"/>
                  </a:lnTo>
                  <a:lnTo>
                    <a:pt x="479" y="42"/>
                  </a:lnTo>
                  <a:lnTo>
                    <a:pt x="462" y="44"/>
                  </a:lnTo>
                  <a:lnTo>
                    <a:pt x="447" y="47"/>
                  </a:lnTo>
                  <a:lnTo>
                    <a:pt x="440" y="51"/>
                  </a:lnTo>
                  <a:lnTo>
                    <a:pt x="435" y="54"/>
                  </a:lnTo>
                  <a:lnTo>
                    <a:pt x="424" y="62"/>
                  </a:lnTo>
                  <a:lnTo>
                    <a:pt x="388" y="87"/>
                  </a:lnTo>
                  <a:lnTo>
                    <a:pt x="348" y="116"/>
                  </a:lnTo>
                  <a:lnTo>
                    <a:pt x="307" y="145"/>
                  </a:lnTo>
                  <a:lnTo>
                    <a:pt x="265" y="176"/>
                  </a:lnTo>
                  <a:lnTo>
                    <a:pt x="224" y="204"/>
                  </a:lnTo>
                  <a:lnTo>
                    <a:pt x="186" y="227"/>
                  </a:lnTo>
                  <a:lnTo>
                    <a:pt x="167" y="236"/>
                  </a:lnTo>
                  <a:lnTo>
                    <a:pt x="150" y="246"/>
                  </a:lnTo>
                  <a:lnTo>
                    <a:pt x="133" y="251"/>
                  </a:lnTo>
                  <a:lnTo>
                    <a:pt x="119" y="256"/>
                  </a:lnTo>
                  <a:lnTo>
                    <a:pt x="100" y="256"/>
                  </a:lnTo>
                  <a:lnTo>
                    <a:pt x="81" y="255"/>
                  </a:lnTo>
                  <a:lnTo>
                    <a:pt x="69" y="251"/>
                  </a:lnTo>
                  <a:lnTo>
                    <a:pt x="58" y="246"/>
                  </a:lnTo>
                  <a:lnTo>
                    <a:pt x="48" y="238"/>
                  </a:lnTo>
                  <a:lnTo>
                    <a:pt x="39" y="229"/>
                  </a:lnTo>
                  <a:lnTo>
                    <a:pt x="31" y="220"/>
                  </a:lnTo>
                  <a:lnTo>
                    <a:pt x="22" y="209"/>
                  </a:lnTo>
                  <a:lnTo>
                    <a:pt x="15" y="198"/>
                  </a:lnTo>
                  <a:lnTo>
                    <a:pt x="8" y="187"/>
                  </a:lnTo>
                  <a:lnTo>
                    <a:pt x="5" y="180"/>
                  </a:lnTo>
                  <a:lnTo>
                    <a:pt x="0" y="175"/>
                  </a:lnTo>
                  <a:lnTo>
                    <a:pt x="0" y="73"/>
                  </a:lnTo>
                  <a:lnTo>
                    <a:pt x="57" y="0"/>
                  </a:lnTo>
                  <a:lnTo>
                    <a:pt x="390" y="0"/>
                  </a:lnTo>
                  <a:lnTo>
                    <a:pt x="388" y="3"/>
                  </a:lnTo>
                  <a:lnTo>
                    <a:pt x="384" y="7"/>
                  </a:lnTo>
                  <a:lnTo>
                    <a:pt x="381" y="13"/>
                  </a:lnTo>
                  <a:lnTo>
                    <a:pt x="378" y="14"/>
                  </a:lnTo>
                  <a:lnTo>
                    <a:pt x="372" y="16"/>
                  </a:lnTo>
                  <a:lnTo>
                    <a:pt x="369" y="18"/>
                  </a:lnTo>
                  <a:lnTo>
                    <a:pt x="357" y="22"/>
                  </a:lnTo>
                  <a:lnTo>
                    <a:pt x="345" y="23"/>
                  </a:lnTo>
                  <a:lnTo>
                    <a:pt x="333" y="23"/>
                  </a:lnTo>
                  <a:lnTo>
                    <a:pt x="322" y="20"/>
                  </a:lnTo>
                  <a:lnTo>
                    <a:pt x="319" y="23"/>
                  </a:lnTo>
                  <a:lnTo>
                    <a:pt x="317" y="23"/>
                  </a:lnTo>
                  <a:lnTo>
                    <a:pt x="312" y="34"/>
                  </a:lnTo>
                  <a:lnTo>
                    <a:pt x="307" y="47"/>
                  </a:lnTo>
                  <a:lnTo>
                    <a:pt x="303" y="53"/>
                  </a:lnTo>
                  <a:lnTo>
                    <a:pt x="300" y="56"/>
                  </a:lnTo>
                  <a:lnTo>
                    <a:pt x="295" y="60"/>
                  </a:lnTo>
                  <a:lnTo>
                    <a:pt x="288" y="64"/>
                  </a:lnTo>
                  <a:lnTo>
                    <a:pt x="283" y="69"/>
                  </a:lnTo>
                  <a:lnTo>
                    <a:pt x="278" y="73"/>
                  </a:lnTo>
                  <a:lnTo>
                    <a:pt x="272" y="74"/>
                  </a:lnTo>
                  <a:lnTo>
                    <a:pt x="265" y="74"/>
                  </a:lnTo>
                  <a:lnTo>
                    <a:pt x="264" y="71"/>
                  </a:lnTo>
                  <a:lnTo>
                    <a:pt x="260" y="69"/>
                  </a:lnTo>
                  <a:lnTo>
                    <a:pt x="260" y="54"/>
                  </a:lnTo>
                  <a:lnTo>
                    <a:pt x="265" y="44"/>
                  </a:lnTo>
                  <a:lnTo>
                    <a:pt x="269" y="31"/>
                  </a:lnTo>
                  <a:lnTo>
                    <a:pt x="269" y="29"/>
                  </a:lnTo>
                  <a:lnTo>
                    <a:pt x="267" y="25"/>
                  </a:lnTo>
                  <a:lnTo>
                    <a:pt x="262" y="20"/>
                  </a:lnTo>
                  <a:lnTo>
                    <a:pt x="257" y="16"/>
                  </a:lnTo>
                  <a:lnTo>
                    <a:pt x="250" y="14"/>
                  </a:lnTo>
                  <a:lnTo>
                    <a:pt x="245" y="14"/>
                  </a:lnTo>
                  <a:lnTo>
                    <a:pt x="238" y="16"/>
                  </a:lnTo>
                  <a:lnTo>
                    <a:pt x="231" y="20"/>
                  </a:lnTo>
                  <a:lnTo>
                    <a:pt x="226" y="23"/>
                  </a:lnTo>
                  <a:lnTo>
                    <a:pt x="222" y="27"/>
                  </a:lnTo>
                  <a:lnTo>
                    <a:pt x="226" y="38"/>
                  </a:lnTo>
                  <a:lnTo>
                    <a:pt x="227" y="47"/>
                  </a:lnTo>
                  <a:lnTo>
                    <a:pt x="227" y="54"/>
                  </a:lnTo>
                  <a:lnTo>
                    <a:pt x="229" y="62"/>
                  </a:lnTo>
                  <a:lnTo>
                    <a:pt x="226" y="78"/>
                  </a:lnTo>
                  <a:lnTo>
                    <a:pt x="222" y="100"/>
                  </a:lnTo>
                  <a:lnTo>
                    <a:pt x="214" y="111"/>
                  </a:lnTo>
                  <a:lnTo>
                    <a:pt x="203" y="122"/>
                  </a:lnTo>
                  <a:lnTo>
                    <a:pt x="200" y="125"/>
                  </a:lnTo>
                  <a:lnTo>
                    <a:pt x="195" y="129"/>
                  </a:lnTo>
                  <a:lnTo>
                    <a:pt x="188" y="133"/>
                  </a:lnTo>
                  <a:lnTo>
                    <a:pt x="181" y="133"/>
                  </a:lnTo>
                  <a:lnTo>
                    <a:pt x="177" y="136"/>
                  </a:lnTo>
                  <a:lnTo>
                    <a:pt x="172" y="136"/>
                  </a:lnTo>
                  <a:lnTo>
                    <a:pt x="171" y="136"/>
                  </a:lnTo>
                  <a:lnTo>
                    <a:pt x="169" y="135"/>
                  </a:lnTo>
                  <a:lnTo>
                    <a:pt x="167" y="133"/>
                  </a:lnTo>
                  <a:lnTo>
                    <a:pt x="165" y="131"/>
                  </a:lnTo>
                  <a:lnTo>
                    <a:pt x="165" y="124"/>
                  </a:lnTo>
                  <a:lnTo>
                    <a:pt x="169" y="114"/>
                  </a:lnTo>
                  <a:lnTo>
                    <a:pt x="172" y="105"/>
                  </a:lnTo>
                  <a:lnTo>
                    <a:pt x="176" y="94"/>
                  </a:lnTo>
                  <a:lnTo>
                    <a:pt x="176" y="82"/>
                  </a:lnTo>
                  <a:lnTo>
                    <a:pt x="169" y="67"/>
                  </a:lnTo>
                  <a:lnTo>
                    <a:pt x="160" y="56"/>
                  </a:lnTo>
                  <a:lnTo>
                    <a:pt x="155" y="51"/>
                  </a:lnTo>
                  <a:lnTo>
                    <a:pt x="148" y="47"/>
                  </a:lnTo>
                  <a:lnTo>
                    <a:pt x="141" y="44"/>
                  </a:lnTo>
                  <a:lnTo>
                    <a:pt x="133" y="42"/>
                  </a:lnTo>
                  <a:lnTo>
                    <a:pt x="121" y="40"/>
                  </a:lnTo>
                  <a:lnTo>
                    <a:pt x="110" y="40"/>
                  </a:lnTo>
                  <a:lnTo>
                    <a:pt x="98" y="42"/>
                  </a:lnTo>
                  <a:lnTo>
                    <a:pt x="88" y="44"/>
                  </a:lnTo>
                  <a:lnTo>
                    <a:pt x="81" y="47"/>
                  </a:lnTo>
                  <a:lnTo>
                    <a:pt x="70" y="56"/>
                  </a:lnTo>
                  <a:lnTo>
                    <a:pt x="62" y="67"/>
                  </a:lnTo>
                  <a:lnTo>
                    <a:pt x="57" y="78"/>
                  </a:lnTo>
                  <a:lnTo>
                    <a:pt x="52" y="91"/>
                  </a:lnTo>
                  <a:lnTo>
                    <a:pt x="50" y="104"/>
                  </a:lnTo>
                  <a:lnTo>
                    <a:pt x="48" y="116"/>
                  </a:lnTo>
                  <a:lnTo>
                    <a:pt x="50" y="129"/>
                  </a:lnTo>
                  <a:lnTo>
                    <a:pt x="52" y="142"/>
                  </a:lnTo>
                  <a:lnTo>
                    <a:pt x="55" y="153"/>
                  </a:lnTo>
                  <a:lnTo>
                    <a:pt x="60" y="165"/>
                  </a:lnTo>
                  <a:lnTo>
                    <a:pt x="65" y="175"/>
                  </a:lnTo>
                  <a:lnTo>
                    <a:pt x="74" y="184"/>
                  </a:lnTo>
                  <a:lnTo>
                    <a:pt x="83" y="189"/>
                  </a:lnTo>
                  <a:lnTo>
                    <a:pt x="93" y="195"/>
                  </a:lnTo>
                  <a:lnTo>
                    <a:pt x="105" y="196"/>
                  </a:lnTo>
                  <a:lnTo>
                    <a:pt x="117" y="196"/>
                  </a:lnTo>
                  <a:lnTo>
                    <a:pt x="122" y="198"/>
                  </a:lnTo>
                  <a:lnTo>
                    <a:pt x="131" y="196"/>
                  </a:lnTo>
                  <a:lnTo>
                    <a:pt x="145" y="191"/>
                  </a:lnTo>
                  <a:lnTo>
                    <a:pt x="164" y="184"/>
                  </a:lnTo>
                  <a:lnTo>
                    <a:pt x="222" y="142"/>
                  </a:lnTo>
                  <a:lnTo>
                    <a:pt x="288" y="96"/>
                  </a:lnTo>
                  <a:lnTo>
                    <a:pt x="355" y="51"/>
                  </a:lnTo>
                  <a:lnTo>
                    <a:pt x="416" y="9"/>
                  </a:lnTo>
                  <a:lnTo>
                    <a:pt x="426"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22" name="Freeform 45"/>
            <p:cNvSpPr>
              <a:spLocks/>
            </p:cNvSpPr>
            <p:nvPr/>
          </p:nvSpPr>
          <p:spPr bwMode="auto">
            <a:xfrm rot="-5400000">
              <a:off x="341" y="2308"/>
              <a:ext cx="340" cy="132"/>
            </a:xfrm>
            <a:custGeom>
              <a:avLst/>
              <a:gdLst>
                <a:gd name="T0" fmla="*/ 8 w 588"/>
                <a:gd name="T1" fmla="*/ 0 h 264"/>
                <a:gd name="T2" fmla="*/ 7 w 588"/>
                <a:gd name="T3" fmla="*/ 1 h 264"/>
                <a:gd name="T4" fmla="*/ 7 w 588"/>
                <a:gd name="T5" fmla="*/ 1 h 264"/>
                <a:gd name="T6" fmla="*/ 5 w 588"/>
                <a:gd name="T7" fmla="*/ 1 h 264"/>
                <a:gd name="T8" fmla="*/ 5 w 588"/>
                <a:gd name="T9" fmla="*/ 1 h 264"/>
                <a:gd name="T10" fmla="*/ 4 w 588"/>
                <a:gd name="T11" fmla="*/ 1 h 264"/>
                <a:gd name="T12" fmla="*/ 3 w 588"/>
                <a:gd name="T13" fmla="*/ 1 h 264"/>
                <a:gd name="T14" fmla="*/ 3 w 588"/>
                <a:gd name="T15" fmla="*/ 1 h 264"/>
                <a:gd name="T16" fmla="*/ 4 w 588"/>
                <a:gd name="T17" fmla="*/ 1 h 264"/>
                <a:gd name="T18" fmla="*/ 5 w 588"/>
                <a:gd name="T19" fmla="*/ 1 h 264"/>
                <a:gd name="T20" fmla="*/ 5 w 588"/>
                <a:gd name="T21" fmla="*/ 1 h 264"/>
                <a:gd name="T22" fmla="*/ 5 w 588"/>
                <a:gd name="T23" fmla="*/ 1 h 264"/>
                <a:gd name="T24" fmla="*/ 5 w 588"/>
                <a:gd name="T25" fmla="*/ 1 h 264"/>
                <a:gd name="T26" fmla="*/ 5 w 588"/>
                <a:gd name="T27" fmla="*/ 1 h 264"/>
                <a:gd name="T28" fmla="*/ 5 w 588"/>
                <a:gd name="T29" fmla="*/ 1 h 264"/>
                <a:gd name="T30" fmla="*/ 5 w 588"/>
                <a:gd name="T31" fmla="*/ 1 h 264"/>
                <a:gd name="T32" fmla="*/ 5 w 588"/>
                <a:gd name="T33" fmla="*/ 1 h 264"/>
                <a:gd name="T34" fmla="*/ 6 w 588"/>
                <a:gd name="T35" fmla="*/ 1 h 264"/>
                <a:gd name="T36" fmla="*/ 6 w 588"/>
                <a:gd name="T37" fmla="*/ 1 h 264"/>
                <a:gd name="T38" fmla="*/ 7 w 588"/>
                <a:gd name="T39" fmla="*/ 1 h 264"/>
                <a:gd name="T40" fmla="*/ 7 w 588"/>
                <a:gd name="T41" fmla="*/ 1 h 264"/>
                <a:gd name="T42" fmla="*/ 7 w 588"/>
                <a:gd name="T43" fmla="*/ 1 h 264"/>
                <a:gd name="T44" fmla="*/ 6 w 588"/>
                <a:gd name="T45" fmla="*/ 1 h 264"/>
                <a:gd name="T46" fmla="*/ 6 w 588"/>
                <a:gd name="T47" fmla="*/ 1 h 264"/>
                <a:gd name="T48" fmla="*/ 5 w 588"/>
                <a:gd name="T49" fmla="*/ 1 h 264"/>
                <a:gd name="T50" fmla="*/ 3 w 588"/>
                <a:gd name="T51" fmla="*/ 1 h 264"/>
                <a:gd name="T52" fmla="*/ 2 w 588"/>
                <a:gd name="T53" fmla="*/ 1 h 264"/>
                <a:gd name="T54" fmla="*/ 1 w 588"/>
                <a:gd name="T55" fmla="*/ 1 h 264"/>
                <a:gd name="T56" fmla="*/ 1 w 588"/>
                <a:gd name="T57" fmla="*/ 1 h 264"/>
                <a:gd name="T58" fmla="*/ 1 w 588"/>
                <a:gd name="T59" fmla="*/ 1 h 264"/>
                <a:gd name="T60" fmla="*/ 5 w 588"/>
                <a:gd name="T61" fmla="*/ 1 h 264"/>
                <a:gd name="T62" fmla="*/ 5 w 588"/>
                <a:gd name="T63" fmla="*/ 1 h 264"/>
                <a:gd name="T64" fmla="*/ 5 w 588"/>
                <a:gd name="T65" fmla="*/ 1 h 264"/>
                <a:gd name="T66" fmla="*/ 4 w 588"/>
                <a:gd name="T67" fmla="*/ 1 h 264"/>
                <a:gd name="T68" fmla="*/ 4 w 588"/>
                <a:gd name="T69" fmla="*/ 1 h 264"/>
                <a:gd name="T70" fmla="*/ 3 w 588"/>
                <a:gd name="T71" fmla="*/ 1 h 264"/>
                <a:gd name="T72" fmla="*/ 3 w 588"/>
                <a:gd name="T73" fmla="*/ 1 h 264"/>
                <a:gd name="T74" fmla="*/ 3 w 588"/>
                <a:gd name="T75" fmla="*/ 1 h 264"/>
                <a:gd name="T76" fmla="*/ 3 w 588"/>
                <a:gd name="T77" fmla="*/ 1 h 264"/>
                <a:gd name="T78" fmla="*/ 3 w 588"/>
                <a:gd name="T79" fmla="*/ 1 h 264"/>
                <a:gd name="T80" fmla="*/ 3 w 588"/>
                <a:gd name="T81" fmla="*/ 1 h 264"/>
                <a:gd name="T82" fmla="*/ 3 w 588"/>
                <a:gd name="T83" fmla="*/ 1 h 264"/>
                <a:gd name="T84" fmla="*/ 2 w 588"/>
                <a:gd name="T85" fmla="*/ 1 h 264"/>
                <a:gd name="T86" fmla="*/ 2 w 588"/>
                <a:gd name="T87" fmla="*/ 1 h 264"/>
                <a:gd name="T88" fmla="*/ 2 w 588"/>
                <a:gd name="T89" fmla="*/ 1 h 264"/>
                <a:gd name="T90" fmla="*/ 2 w 588"/>
                <a:gd name="T91" fmla="*/ 1 h 264"/>
                <a:gd name="T92" fmla="*/ 2 w 588"/>
                <a:gd name="T93" fmla="*/ 1 h 264"/>
                <a:gd name="T94" fmla="*/ 1 w 588"/>
                <a:gd name="T95" fmla="*/ 1 h 264"/>
                <a:gd name="T96" fmla="*/ 1 w 588"/>
                <a:gd name="T97" fmla="*/ 1 h 264"/>
                <a:gd name="T98" fmla="*/ 1 w 588"/>
                <a:gd name="T99" fmla="*/ 1 h 264"/>
                <a:gd name="T100" fmla="*/ 1 w 588"/>
                <a:gd name="T101" fmla="*/ 1 h 264"/>
                <a:gd name="T102" fmla="*/ 1 w 588"/>
                <a:gd name="T103" fmla="*/ 1 h 264"/>
                <a:gd name="T104" fmla="*/ 2 w 588"/>
                <a:gd name="T105" fmla="*/ 1 h 264"/>
                <a:gd name="T106" fmla="*/ 5 w 588"/>
                <a:gd name="T107" fmla="*/ 1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4"/>
                <a:gd name="T164" fmla="*/ 588 w 58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4">
                  <a:moveTo>
                    <a:pt x="426" y="264"/>
                  </a:moveTo>
                  <a:lnTo>
                    <a:pt x="548" y="264"/>
                  </a:lnTo>
                  <a:lnTo>
                    <a:pt x="588" y="211"/>
                  </a:lnTo>
                  <a:lnTo>
                    <a:pt x="588" y="0"/>
                  </a:lnTo>
                  <a:lnTo>
                    <a:pt x="579" y="7"/>
                  </a:lnTo>
                  <a:lnTo>
                    <a:pt x="573" y="14"/>
                  </a:lnTo>
                  <a:lnTo>
                    <a:pt x="569" y="16"/>
                  </a:lnTo>
                  <a:lnTo>
                    <a:pt x="566" y="20"/>
                  </a:lnTo>
                  <a:lnTo>
                    <a:pt x="562" y="20"/>
                  </a:lnTo>
                  <a:lnTo>
                    <a:pt x="557" y="22"/>
                  </a:lnTo>
                  <a:lnTo>
                    <a:pt x="545" y="16"/>
                  </a:lnTo>
                  <a:lnTo>
                    <a:pt x="526" y="9"/>
                  </a:lnTo>
                  <a:lnTo>
                    <a:pt x="507" y="5"/>
                  </a:lnTo>
                  <a:lnTo>
                    <a:pt x="479" y="2"/>
                  </a:lnTo>
                  <a:lnTo>
                    <a:pt x="455" y="0"/>
                  </a:lnTo>
                  <a:lnTo>
                    <a:pt x="438" y="2"/>
                  </a:lnTo>
                  <a:lnTo>
                    <a:pt x="414" y="9"/>
                  </a:lnTo>
                  <a:lnTo>
                    <a:pt x="395" y="16"/>
                  </a:lnTo>
                  <a:lnTo>
                    <a:pt x="388" y="18"/>
                  </a:lnTo>
                  <a:lnTo>
                    <a:pt x="378" y="20"/>
                  </a:lnTo>
                  <a:lnTo>
                    <a:pt x="366" y="20"/>
                  </a:lnTo>
                  <a:lnTo>
                    <a:pt x="352" y="20"/>
                  </a:lnTo>
                  <a:lnTo>
                    <a:pt x="331" y="18"/>
                  </a:lnTo>
                  <a:lnTo>
                    <a:pt x="307" y="14"/>
                  </a:lnTo>
                  <a:lnTo>
                    <a:pt x="293" y="7"/>
                  </a:lnTo>
                  <a:lnTo>
                    <a:pt x="281" y="4"/>
                  </a:lnTo>
                  <a:lnTo>
                    <a:pt x="278" y="5"/>
                  </a:lnTo>
                  <a:lnTo>
                    <a:pt x="274" y="9"/>
                  </a:lnTo>
                  <a:lnTo>
                    <a:pt x="272" y="13"/>
                  </a:lnTo>
                  <a:lnTo>
                    <a:pt x="272" y="14"/>
                  </a:lnTo>
                  <a:lnTo>
                    <a:pt x="279" y="31"/>
                  </a:lnTo>
                  <a:lnTo>
                    <a:pt x="283" y="42"/>
                  </a:lnTo>
                  <a:lnTo>
                    <a:pt x="288" y="49"/>
                  </a:lnTo>
                  <a:lnTo>
                    <a:pt x="296" y="62"/>
                  </a:lnTo>
                  <a:lnTo>
                    <a:pt x="302" y="67"/>
                  </a:lnTo>
                  <a:lnTo>
                    <a:pt x="307" y="73"/>
                  </a:lnTo>
                  <a:lnTo>
                    <a:pt x="315" y="76"/>
                  </a:lnTo>
                  <a:lnTo>
                    <a:pt x="324" y="80"/>
                  </a:lnTo>
                  <a:lnTo>
                    <a:pt x="333" y="84"/>
                  </a:lnTo>
                  <a:lnTo>
                    <a:pt x="341" y="85"/>
                  </a:lnTo>
                  <a:lnTo>
                    <a:pt x="352" y="87"/>
                  </a:lnTo>
                  <a:lnTo>
                    <a:pt x="362" y="87"/>
                  </a:lnTo>
                  <a:lnTo>
                    <a:pt x="366" y="91"/>
                  </a:lnTo>
                  <a:lnTo>
                    <a:pt x="367" y="100"/>
                  </a:lnTo>
                  <a:lnTo>
                    <a:pt x="372" y="118"/>
                  </a:lnTo>
                  <a:lnTo>
                    <a:pt x="378" y="129"/>
                  </a:lnTo>
                  <a:lnTo>
                    <a:pt x="383" y="138"/>
                  </a:lnTo>
                  <a:lnTo>
                    <a:pt x="391" y="149"/>
                  </a:lnTo>
                  <a:lnTo>
                    <a:pt x="402" y="156"/>
                  </a:lnTo>
                  <a:lnTo>
                    <a:pt x="410" y="162"/>
                  </a:lnTo>
                  <a:lnTo>
                    <a:pt x="416" y="166"/>
                  </a:lnTo>
                  <a:lnTo>
                    <a:pt x="421" y="166"/>
                  </a:lnTo>
                  <a:lnTo>
                    <a:pt x="426" y="167"/>
                  </a:lnTo>
                  <a:lnTo>
                    <a:pt x="429" y="166"/>
                  </a:lnTo>
                  <a:lnTo>
                    <a:pt x="431" y="164"/>
                  </a:lnTo>
                  <a:lnTo>
                    <a:pt x="431" y="158"/>
                  </a:lnTo>
                  <a:lnTo>
                    <a:pt x="433" y="153"/>
                  </a:lnTo>
                  <a:lnTo>
                    <a:pt x="433" y="151"/>
                  </a:lnTo>
                  <a:lnTo>
                    <a:pt x="429" y="142"/>
                  </a:lnTo>
                  <a:lnTo>
                    <a:pt x="424" y="133"/>
                  </a:lnTo>
                  <a:lnTo>
                    <a:pt x="421" y="124"/>
                  </a:lnTo>
                  <a:lnTo>
                    <a:pt x="419" y="115"/>
                  </a:lnTo>
                  <a:lnTo>
                    <a:pt x="419" y="105"/>
                  </a:lnTo>
                  <a:lnTo>
                    <a:pt x="421" y="98"/>
                  </a:lnTo>
                  <a:lnTo>
                    <a:pt x="422" y="93"/>
                  </a:lnTo>
                  <a:lnTo>
                    <a:pt x="426" y="87"/>
                  </a:lnTo>
                  <a:lnTo>
                    <a:pt x="429" y="82"/>
                  </a:lnTo>
                  <a:lnTo>
                    <a:pt x="433" y="78"/>
                  </a:lnTo>
                  <a:lnTo>
                    <a:pt x="438" y="75"/>
                  </a:lnTo>
                  <a:lnTo>
                    <a:pt x="448" y="69"/>
                  </a:lnTo>
                  <a:lnTo>
                    <a:pt x="459" y="67"/>
                  </a:lnTo>
                  <a:lnTo>
                    <a:pt x="471" y="65"/>
                  </a:lnTo>
                  <a:lnTo>
                    <a:pt x="481" y="65"/>
                  </a:lnTo>
                  <a:lnTo>
                    <a:pt x="495" y="65"/>
                  </a:lnTo>
                  <a:lnTo>
                    <a:pt x="504" y="67"/>
                  </a:lnTo>
                  <a:lnTo>
                    <a:pt x="510" y="69"/>
                  </a:lnTo>
                  <a:lnTo>
                    <a:pt x="519" y="75"/>
                  </a:lnTo>
                  <a:lnTo>
                    <a:pt x="528" y="82"/>
                  </a:lnTo>
                  <a:lnTo>
                    <a:pt x="536" y="93"/>
                  </a:lnTo>
                  <a:lnTo>
                    <a:pt x="543" y="104"/>
                  </a:lnTo>
                  <a:lnTo>
                    <a:pt x="547" y="116"/>
                  </a:lnTo>
                  <a:lnTo>
                    <a:pt x="550" y="129"/>
                  </a:lnTo>
                  <a:lnTo>
                    <a:pt x="550" y="140"/>
                  </a:lnTo>
                  <a:lnTo>
                    <a:pt x="550" y="151"/>
                  </a:lnTo>
                  <a:lnTo>
                    <a:pt x="548" y="160"/>
                  </a:lnTo>
                  <a:lnTo>
                    <a:pt x="543" y="178"/>
                  </a:lnTo>
                  <a:lnTo>
                    <a:pt x="536" y="191"/>
                  </a:lnTo>
                  <a:lnTo>
                    <a:pt x="528" y="200"/>
                  </a:lnTo>
                  <a:lnTo>
                    <a:pt x="519" y="209"/>
                  </a:lnTo>
                  <a:lnTo>
                    <a:pt x="514" y="213"/>
                  </a:lnTo>
                  <a:lnTo>
                    <a:pt x="509" y="217"/>
                  </a:lnTo>
                  <a:lnTo>
                    <a:pt x="504" y="218"/>
                  </a:lnTo>
                  <a:lnTo>
                    <a:pt x="497" y="218"/>
                  </a:lnTo>
                  <a:lnTo>
                    <a:pt x="479" y="220"/>
                  </a:lnTo>
                  <a:lnTo>
                    <a:pt x="462" y="218"/>
                  </a:lnTo>
                  <a:lnTo>
                    <a:pt x="447" y="215"/>
                  </a:lnTo>
                  <a:lnTo>
                    <a:pt x="440" y="211"/>
                  </a:lnTo>
                  <a:lnTo>
                    <a:pt x="435" y="207"/>
                  </a:lnTo>
                  <a:lnTo>
                    <a:pt x="424" y="200"/>
                  </a:lnTo>
                  <a:lnTo>
                    <a:pt x="388" y="175"/>
                  </a:lnTo>
                  <a:lnTo>
                    <a:pt x="348" y="147"/>
                  </a:lnTo>
                  <a:lnTo>
                    <a:pt x="307" y="116"/>
                  </a:lnTo>
                  <a:lnTo>
                    <a:pt x="265" y="85"/>
                  </a:lnTo>
                  <a:lnTo>
                    <a:pt x="224" y="58"/>
                  </a:lnTo>
                  <a:lnTo>
                    <a:pt x="186" y="35"/>
                  </a:lnTo>
                  <a:lnTo>
                    <a:pt x="167" y="24"/>
                  </a:lnTo>
                  <a:lnTo>
                    <a:pt x="150" y="16"/>
                  </a:lnTo>
                  <a:lnTo>
                    <a:pt x="133" y="9"/>
                  </a:lnTo>
                  <a:lnTo>
                    <a:pt x="119" y="5"/>
                  </a:lnTo>
                  <a:lnTo>
                    <a:pt x="100" y="5"/>
                  </a:lnTo>
                  <a:lnTo>
                    <a:pt x="81" y="7"/>
                  </a:lnTo>
                  <a:lnTo>
                    <a:pt x="69" y="11"/>
                  </a:lnTo>
                  <a:lnTo>
                    <a:pt x="58" y="16"/>
                  </a:lnTo>
                  <a:lnTo>
                    <a:pt x="48" y="24"/>
                  </a:lnTo>
                  <a:lnTo>
                    <a:pt x="39" y="33"/>
                  </a:lnTo>
                  <a:lnTo>
                    <a:pt x="31" y="42"/>
                  </a:lnTo>
                  <a:lnTo>
                    <a:pt x="22" y="53"/>
                  </a:lnTo>
                  <a:lnTo>
                    <a:pt x="15" y="64"/>
                  </a:lnTo>
                  <a:lnTo>
                    <a:pt x="8" y="75"/>
                  </a:lnTo>
                  <a:lnTo>
                    <a:pt x="5" y="82"/>
                  </a:lnTo>
                  <a:lnTo>
                    <a:pt x="0" y="87"/>
                  </a:lnTo>
                  <a:lnTo>
                    <a:pt x="0" y="187"/>
                  </a:lnTo>
                  <a:lnTo>
                    <a:pt x="57" y="264"/>
                  </a:lnTo>
                  <a:lnTo>
                    <a:pt x="390" y="264"/>
                  </a:lnTo>
                  <a:lnTo>
                    <a:pt x="388" y="258"/>
                  </a:lnTo>
                  <a:lnTo>
                    <a:pt x="384" y="255"/>
                  </a:lnTo>
                  <a:lnTo>
                    <a:pt x="381" y="249"/>
                  </a:lnTo>
                  <a:lnTo>
                    <a:pt x="378" y="247"/>
                  </a:lnTo>
                  <a:lnTo>
                    <a:pt x="372" y="246"/>
                  </a:lnTo>
                  <a:lnTo>
                    <a:pt x="369" y="244"/>
                  </a:lnTo>
                  <a:lnTo>
                    <a:pt x="357" y="238"/>
                  </a:lnTo>
                  <a:lnTo>
                    <a:pt x="345" y="237"/>
                  </a:lnTo>
                  <a:lnTo>
                    <a:pt x="333" y="238"/>
                  </a:lnTo>
                  <a:lnTo>
                    <a:pt x="322" y="242"/>
                  </a:lnTo>
                  <a:lnTo>
                    <a:pt x="319" y="238"/>
                  </a:lnTo>
                  <a:lnTo>
                    <a:pt x="317" y="238"/>
                  </a:lnTo>
                  <a:lnTo>
                    <a:pt x="312" y="227"/>
                  </a:lnTo>
                  <a:lnTo>
                    <a:pt x="307" y="215"/>
                  </a:lnTo>
                  <a:lnTo>
                    <a:pt x="303" y="209"/>
                  </a:lnTo>
                  <a:lnTo>
                    <a:pt x="300" y="206"/>
                  </a:lnTo>
                  <a:lnTo>
                    <a:pt x="295" y="200"/>
                  </a:lnTo>
                  <a:lnTo>
                    <a:pt x="288" y="198"/>
                  </a:lnTo>
                  <a:lnTo>
                    <a:pt x="283" y="193"/>
                  </a:lnTo>
                  <a:lnTo>
                    <a:pt x="278" y="189"/>
                  </a:lnTo>
                  <a:lnTo>
                    <a:pt x="272" y="189"/>
                  </a:lnTo>
                  <a:lnTo>
                    <a:pt x="265" y="187"/>
                  </a:lnTo>
                  <a:lnTo>
                    <a:pt x="264" y="191"/>
                  </a:lnTo>
                  <a:lnTo>
                    <a:pt x="260" y="193"/>
                  </a:lnTo>
                  <a:lnTo>
                    <a:pt x="260" y="207"/>
                  </a:lnTo>
                  <a:lnTo>
                    <a:pt x="265" y="218"/>
                  </a:lnTo>
                  <a:lnTo>
                    <a:pt x="269" y="229"/>
                  </a:lnTo>
                  <a:lnTo>
                    <a:pt x="269" y="233"/>
                  </a:lnTo>
                  <a:lnTo>
                    <a:pt x="267" y="237"/>
                  </a:lnTo>
                  <a:lnTo>
                    <a:pt x="262" y="242"/>
                  </a:lnTo>
                  <a:lnTo>
                    <a:pt x="257" y="246"/>
                  </a:lnTo>
                  <a:lnTo>
                    <a:pt x="250" y="247"/>
                  </a:lnTo>
                  <a:lnTo>
                    <a:pt x="245" y="247"/>
                  </a:lnTo>
                  <a:lnTo>
                    <a:pt x="238" y="246"/>
                  </a:lnTo>
                  <a:lnTo>
                    <a:pt x="231" y="242"/>
                  </a:lnTo>
                  <a:lnTo>
                    <a:pt x="226" y="238"/>
                  </a:lnTo>
                  <a:lnTo>
                    <a:pt x="222" y="235"/>
                  </a:lnTo>
                  <a:lnTo>
                    <a:pt x="226" y="224"/>
                  </a:lnTo>
                  <a:lnTo>
                    <a:pt x="227" y="215"/>
                  </a:lnTo>
                  <a:lnTo>
                    <a:pt x="227" y="206"/>
                  </a:lnTo>
                  <a:lnTo>
                    <a:pt x="229" y="198"/>
                  </a:lnTo>
                  <a:lnTo>
                    <a:pt x="226" y="182"/>
                  </a:lnTo>
                  <a:lnTo>
                    <a:pt x="222" y="162"/>
                  </a:lnTo>
                  <a:lnTo>
                    <a:pt x="214" y="151"/>
                  </a:lnTo>
                  <a:lnTo>
                    <a:pt x="203" y="140"/>
                  </a:lnTo>
                  <a:lnTo>
                    <a:pt x="200" y="136"/>
                  </a:lnTo>
                  <a:lnTo>
                    <a:pt x="195" y="133"/>
                  </a:lnTo>
                  <a:lnTo>
                    <a:pt x="188" y="129"/>
                  </a:lnTo>
                  <a:lnTo>
                    <a:pt x="181" y="129"/>
                  </a:lnTo>
                  <a:lnTo>
                    <a:pt x="177" y="126"/>
                  </a:lnTo>
                  <a:lnTo>
                    <a:pt x="172" y="124"/>
                  </a:lnTo>
                  <a:lnTo>
                    <a:pt x="169" y="127"/>
                  </a:lnTo>
                  <a:lnTo>
                    <a:pt x="165" y="131"/>
                  </a:lnTo>
                  <a:lnTo>
                    <a:pt x="165" y="138"/>
                  </a:lnTo>
                  <a:lnTo>
                    <a:pt x="169" y="146"/>
                  </a:lnTo>
                  <a:lnTo>
                    <a:pt x="172" y="155"/>
                  </a:lnTo>
                  <a:lnTo>
                    <a:pt x="176" y="166"/>
                  </a:lnTo>
                  <a:lnTo>
                    <a:pt x="176" y="180"/>
                  </a:lnTo>
                  <a:lnTo>
                    <a:pt x="169" y="195"/>
                  </a:lnTo>
                  <a:lnTo>
                    <a:pt x="160" y="206"/>
                  </a:lnTo>
                  <a:lnTo>
                    <a:pt x="155" y="209"/>
                  </a:lnTo>
                  <a:lnTo>
                    <a:pt x="148" y="215"/>
                  </a:lnTo>
                  <a:lnTo>
                    <a:pt x="141" y="217"/>
                  </a:lnTo>
                  <a:lnTo>
                    <a:pt x="133" y="220"/>
                  </a:lnTo>
                  <a:lnTo>
                    <a:pt x="121" y="222"/>
                  </a:lnTo>
                  <a:lnTo>
                    <a:pt x="110" y="222"/>
                  </a:lnTo>
                  <a:lnTo>
                    <a:pt x="98" y="220"/>
                  </a:lnTo>
                  <a:lnTo>
                    <a:pt x="88" y="218"/>
                  </a:lnTo>
                  <a:lnTo>
                    <a:pt x="81" y="215"/>
                  </a:lnTo>
                  <a:lnTo>
                    <a:pt x="70" y="206"/>
                  </a:lnTo>
                  <a:lnTo>
                    <a:pt x="62" y="195"/>
                  </a:lnTo>
                  <a:lnTo>
                    <a:pt x="57" y="184"/>
                  </a:lnTo>
                  <a:lnTo>
                    <a:pt x="52" y="171"/>
                  </a:lnTo>
                  <a:lnTo>
                    <a:pt x="50" y="158"/>
                  </a:lnTo>
                  <a:lnTo>
                    <a:pt x="48" y="146"/>
                  </a:lnTo>
                  <a:lnTo>
                    <a:pt x="50" y="133"/>
                  </a:lnTo>
                  <a:lnTo>
                    <a:pt x="52" y="120"/>
                  </a:lnTo>
                  <a:lnTo>
                    <a:pt x="55" y="107"/>
                  </a:lnTo>
                  <a:lnTo>
                    <a:pt x="60" y="96"/>
                  </a:lnTo>
                  <a:lnTo>
                    <a:pt x="65" y="87"/>
                  </a:lnTo>
                  <a:lnTo>
                    <a:pt x="74" y="78"/>
                  </a:lnTo>
                  <a:lnTo>
                    <a:pt x="83" y="71"/>
                  </a:lnTo>
                  <a:lnTo>
                    <a:pt x="93" y="67"/>
                  </a:lnTo>
                  <a:lnTo>
                    <a:pt x="105" y="65"/>
                  </a:lnTo>
                  <a:lnTo>
                    <a:pt x="117" y="65"/>
                  </a:lnTo>
                  <a:lnTo>
                    <a:pt x="122" y="64"/>
                  </a:lnTo>
                  <a:lnTo>
                    <a:pt x="131" y="65"/>
                  </a:lnTo>
                  <a:lnTo>
                    <a:pt x="145" y="71"/>
                  </a:lnTo>
                  <a:lnTo>
                    <a:pt x="164" y="78"/>
                  </a:lnTo>
                  <a:lnTo>
                    <a:pt x="222" y="120"/>
                  </a:lnTo>
                  <a:lnTo>
                    <a:pt x="288" y="166"/>
                  </a:lnTo>
                  <a:lnTo>
                    <a:pt x="355" y="211"/>
                  </a:lnTo>
                  <a:lnTo>
                    <a:pt x="416" y="253"/>
                  </a:lnTo>
                  <a:lnTo>
                    <a:pt x="426"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23" name="Freeform 46"/>
            <p:cNvSpPr>
              <a:spLocks/>
            </p:cNvSpPr>
            <p:nvPr/>
          </p:nvSpPr>
          <p:spPr bwMode="auto">
            <a:xfrm rot="-5400000">
              <a:off x="552" y="3770"/>
              <a:ext cx="182" cy="131"/>
            </a:xfrm>
            <a:custGeom>
              <a:avLst/>
              <a:gdLst>
                <a:gd name="T0" fmla="*/ 1 w 316"/>
                <a:gd name="T1" fmla="*/ 0 h 264"/>
                <a:gd name="T2" fmla="*/ 2 w 316"/>
                <a:gd name="T3" fmla="*/ 0 h 264"/>
                <a:gd name="T4" fmla="*/ 2 w 316"/>
                <a:gd name="T5" fmla="*/ 0 h 264"/>
                <a:gd name="T6" fmla="*/ 3 w 316"/>
                <a:gd name="T7" fmla="*/ 0 h 264"/>
                <a:gd name="T8" fmla="*/ 3 w 316"/>
                <a:gd name="T9" fmla="*/ 0 h 264"/>
                <a:gd name="T10" fmla="*/ 3 w 316"/>
                <a:gd name="T11" fmla="*/ 0 h 264"/>
                <a:gd name="T12" fmla="*/ 3 w 316"/>
                <a:gd name="T13" fmla="*/ 0 h 264"/>
                <a:gd name="T14" fmla="*/ 3 w 316"/>
                <a:gd name="T15" fmla="*/ 0 h 264"/>
                <a:gd name="T16" fmla="*/ 3 w 316"/>
                <a:gd name="T17" fmla="*/ 0 h 264"/>
                <a:gd name="T18" fmla="*/ 4 w 316"/>
                <a:gd name="T19" fmla="*/ 0 h 264"/>
                <a:gd name="T20" fmla="*/ 4 w 316"/>
                <a:gd name="T21" fmla="*/ 0 h 264"/>
                <a:gd name="T22" fmla="*/ 3 w 316"/>
                <a:gd name="T23" fmla="*/ 0 h 264"/>
                <a:gd name="T24" fmla="*/ 3 w 316"/>
                <a:gd name="T25" fmla="*/ 0 h 264"/>
                <a:gd name="T26" fmla="*/ 3 w 316"/>
                <a:gd name="T27" fmla="*/ 0 h 264"/>
                <a:gd name="T28" fmla="*/ 2 w 316"/>
                <a:gd name="T29" fmla="*/ 0 h 264"/>
                <a:gd name="T30" fmla="*/ 2 w 316"/>
                <a:gd name="T31" fmla="*/ 0 h 264"/>
                <a:gd name="T32" fmla="*/ 1 w 316"/>
                <a:gd name="T33" fmla="*/ 0 h 264"/>
                <a:gd name="T34" fmla="*/ 1 w 316"/>
                <a:gd name="T35" fmla="*/ 0 h 264"/>
                <a:gd name="T36" fmla="*/ 1 w 316"/>
                <a:gd name="T37" fmla="*/ 0 h 264"/>
                <a:gd name="T38" fmla="*/ 1 w 316"/>
                <a:gd name="T39" fmla="*/ 0 h 264"/>
                <a:gd name="T40" fmla="*/ 1 w 316"/>
                <a:gd name="T41" fmla="*/ 0 h 264"/>
                <a:gd name="T42" fmla="*/ 1 w 316"/>
                <a:gd name="T43" fmla="*/ 0 h 264"/>
                <a:gd name="T44" fmla="*/ 1 w 316"/>
                <a:gd name="T45" fmla="*/ 0 h 264"/>
                <a:gd name="T46" fmla="*/ 2 w 316"/>
                <a:gd name="T47" fmla="*/ 0 h 264"/>
                <a:gd name="T48" fmla="*/ 2 w 316"/>
                <a:gd name="T49" fmla="*/ 0 h 264"/>
                <a:gd name="T50" fmla="*/ 2 w 316"/>
                <a:gd name="T51" fmla="*/ 0 h 264"/>
                <a:gd name="T52" fmla="*/ 2 w 316"/>
                <a:gd name="T53" fmla="*/ 0 h 264"/>
                <a:gd name="T54" fmla="*/ 2 w 316"/>
                <a:gd name="T55" fmla="*/ 0 h 264"/>
                <a:gd name="T56" fmla="*/ 2 w 316"/>
                <a:gd name="T57" fmla="*/ 0 h 264"/>
                <a:gd name="T58" fmla="*/ 2 w 316"/>
                <a:gd name="T59" fmla="*/ 0 h 264"/>
                <a:gd name="T60" fmla="*/ 3 w 316"/>
                <a:gd name="T61" fmla="*/ 0 h 264"/>
                <a:gd name="T62" fmla="*/ 3 w 316"/>
                <a:gd name="T63" fmla="*/ 0 h 264"/>
                <a:gd name="T64" fmla="*/ 3 w 316"/>
                <a:gd name="T65" fmla="*/ 0 h 264"/>
                <a:gd name="T66" fmla="*/ 4 w 316"/>
                <a:gd name="T67" fmla="*/ 0 h 264"/>
                <a:gd name="T68" fmla="*/ 4 w 316"/>
                <a:gd name="T69" fmla="*/ 1 h 264"/>
                <a:gd name="T70" fmla="*/ 3 w 316"/>
                <a:gd name="T71" fmla="*/ 0 h 264"/>
                <a:gd name="T72" fmla="*/ 3 w 316"/>
                <a:gd name="T73" fmla="*/ 0 h 264"/>
                <a:gd name="T74" fmla="*/ 3 w 316"/>
                <a:gd name="T75" fmla="*/ 0 h 264"/>
                <a:gd name="T76" fmla="*/ 2 w 316"/>
                <a:gd name="T77" fmla="*/ 0 h 264"/>
                <a:gd name="T78" fmla="*/ 2 w 316"/>
                <a:gd name="T79" fmla="*/ 1 h 264"/>
                <a:gd name="T80" fmla="*/ 2 w 316"/>
                <a:gd name="T81" fmla="*/ 1 h 264"/>
                <a:gd name="T82" fmla="*/ 1 w 316"/>
                <a:gd name="T83" fmla="*/ 0 h 264"/>
                <a:gd name="T84" fmla="*/ 0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0" y="262"/>
                  </a:moveTo>
                  <a:lnTo>
                    <a:pt x="0" y="51"/>
                  </a:lnTo>
                  <a:lnTo>
                    <a:pt x="35" y="0"/>
                  </a:lnTo>
                  <a:lnTo>
                    <a:pt x="164" y="0"/>
                  </a:lnTo>
                  <a:lnTo>
                    <a:pt x="166" y="4"/>
                  </a:lnTo>
                  <a:lnTo>
                    <a:pt x="168" y="7"/>
                  </a:lnTo>
                  <a:lnTo>
                    <a:pt x="173" y="11"/>
                  </a:lnTo>
                  <a:lnTo>
                    <a:pt x="178" y="16"/>
                  </a:lnTo>
                  <a:lnTo>
                    <a:pt x="200" y="33"/>
                  </a:lnTo>
                  <a:lnTo>
                    <a:pt x="219" y="46"/>
                  </a:lnTo>
                  <a:lnTo>
                    <a:pt x="235" y="55"/>
                  </a:lnTo>
                  <a:lnTo>
                    <a:pt x="247" y="60"/>
                  </a:lnTo>
                  <a:lnTo>
                    <a:pt x="257" y="62"/>
                  </a:lnTo>
                  <a:lnTo>
                    <a:pt x="266" y="62"/>
                  </a:lnTo>
                  <a:lnTo>
                    <a:pt x="271" y="60"/>
                  </a:lnTo>
                  <a:lnTo>
                    <a:pt x="275" y="55"/>
                  </a:lnTo>
                  <a:lnTo>
                    <a:pt x="276" y="49"/>
                  </a:lnTo>
                  <a:lnTo>
                    <a:pt x="276" y="44"/>
                  </a:lnTo>
                  <a:lnTo>
                    <a:pt x="275" y="36"/>
                  </a:lnTo>
                  <a:lnTo>
                    <a:pt x="273" y="31"/>
                  </a:lnTo>
                  <a:lnTo>
                    <a:pt x="269" y="24"/>
                  </a:lnTo>
                  <a:lnTo>
                    <a:pt x="266" y="18"/>
                  </a:lnTo>
                  <a:lnTo>
                    <a:pt x="261" y="15"/>
                  </a:lnTo>
                  <a:lnTo>
                    <a:pt x="256" y="13"/>
                  </a:lnTo>
                  <a:lnTo>
                    <a:pt x="254" y="5"/>
                  </a:lnTo>
                  <a:lnTo>
                    <a:pt x="254" y="0"/>
                  </a:lnTo>
                  <a:lnTo>
                    <a:pt x="299" y="0"/>
                  </a:lnTo>
                  <a:lnTo>
                    <a:pt x="306" y="11"/>
                  </a:lnTo>
                  <a:lnTo>
                    <a:pt x="311" y="24"/>
                  </a:lnTo>
                  <a:lnTo>
                    <a:pt x="314" y="36"/>
                  </a:lnTo>
                  <a:lnTo>
                    <a:pt x="316" y="51"/>
                  </a:lnTo>
                  <a:lnTo>
                    <a:pt x="314" y="69"/>
                  </a:lnTo>
                  <a:lnTo>
                    <a:pt x="311" y="80"/>
                  </a:lnTo>
                  <a:lnTo>
                    <a:pt x="306" y="93"/>
                  </a:lnTo>
                  <a:lnTo>
                    <a:pt x="299" y="104"/>
                  </a:lnTo>
                  <a:lnTo>
                    <a:pt x="288" y="113"/>
                  </a:lnTo>
                  <a:lnTo>
                    <a:pt x="280" y="118"/>
                  </a:lnTo>
                  <a:lnTo>
                    <a:pt x="273" y="122"/>
                  </a:lnTo>
                  <a:lnTo>
                    <a:pt x="264" y="124"/>
                  </a:lnTo>
                  <a:lnTo>
                    <a:pt x="250" y="122"/>
                  </a:lnTo>
                  <a:lnTo>
                    <a:pt x="237" y="116"/>
                  </a:lnTo>
                  <a:lnTo>
                    <a:pt x="221" y="107"/>
                  </a:lnTo>
                  <a:lnTo>
                    <a:pt x="207" y="96"/>
                  </a:lnTo>
                  <a:lnTo>
                    <a:pt x="192" y="86"/>
                  </a:lnTo>
                  <a:lnTo>
                    <a:pt x="187" y="80"/>
                  </a:lnTo>
                  <a:lnTo>
                    <a:pt x="181" y="76"/>
                  </a:lnTo>
                  <a:lnTo>
                    <a:pt x="168" y="66"/>
                  </a:lnTo>
                  <a:lnTo>
                    <a:pt x="156" y="58"/>
                  </a:lnTo>
                  <a:lnTo>
                    <a:pt x="143" y="51"/>
                  </a:lnTo>
                  <a:lnTo>
                    <a:pt x="130" y="47"/>
                  </a:lnTo>
                  <a:lnTo>
                    <a:pt x="118" y="46"/>
                  </a:lnTo>
                  <a:lnTo>
                    <a:pt x="107" y="44"/>
                  </a:lnTo>
                  <a:lnTo>
                    <a:pt x="95" y="46"/>
                  </a:lnTo>
                  <a:lnTo>
                    <a:pt x="85" y="47"/>
                  </a:lnTo>
                  <a:lnTo>
                    <a:pt x="74" y="51"/>
                  </a:lnTo>
                  <a:lnTo>
                    <a:pt x="66" y="58"/>
                  </a:lnTo>
                  <a:lnTo>
                    <a:pt x="57" y="66"/>
                  </a:lnTo>
                  <a:lnTo>
                    <a:pt x="52" y="73"/>
                  </a:lnTo>
                  <a:lnTo>
                    <a:pt x="47" y="84"/>
                  </a:lnTo>
                  <a:lnTo>
                    <a:pt x="43" y="96"/>
                  </a:lnTo>
                  <a:lnTo>
                    <a:pt x="40" y="109"/>
                  </a:lnTo>
                  <a:lnTo>
                    <a:pt x="40" y="124"/>
                  </a:lnTo>
                  <a:lnTo>
                    <a:pt x="42" y="147"/>
                  </a:lnTo>
                  <a:lnTo>
                    <a:pt x="47" y="162"/>
                  </a:lnTo>
                  <a:lnTo>
                    <a:pt x="55" y="173"/>
                  </a:lnTo>
                  <a:lnTo>
                    <a:pt x="64" y="184"/>
                  </a:lnTo>
                  <a:lnTo>
                    <a:pt x="78" y="191"/>
                  </a:lnTo>
                  <a:lnTo>
                    <a:pt x="88" y="197"/>
                  </a:lnTo>
                  <a:lnTo>
                    <a:pt x="99" y="200"/>
                  </a:lnTo>
                  <a:lnTo>
                    <a:pt x="109" y="200"/>
                  </a:lnTo>
                  <a:lnTo>
                    <a:pt x="121" y="200"/>
                  </a:lnTo>
                  <a:lnTo>
                    <a:pt x="131" y="197"/>
                  </a:lnTo>
                  <a:lnTo>
                    <a:pt x="142" y="191"/>
                  </a:lnTo>
                  <a:lnTo>
                    <a:pt x="152" y="184"/>
                  </a:lnTo>
                  <a:lnTo>
                    <a:pt x="161" y="175"/>
                  </a:lnTo>
                  <a:lnTo>
                    <a:pt x="166" y="158"/>
                  </a:lnTo>
                  <a:lnTo>
                    <a:pt x="168" y="142"/>
                  </a:lnTo>
                  <a:lnTo>
                    <a:pt x="164" y="129"/>
                  </a:lnTo>
                  <a:lnTo>
                    <a:pt x="161" y="118"/>
                  </a:lnTo>
                  <a:lnTo>
                    <a:pt x="157" y="109"/>
                  </a:lnTo>
                  <a:lnTo>
                    <a:pt x="159" y="106"/>
                  </a:lnTo>
                  <a:lnTo>
                    <a:pt x="161" y="102"/>
                  </a:lnTo>
                  <a:lnTo>
                    <a:pt x="164" y="100"/>
                  </a:lnTo>
                  <a:lnTo>
                    <a:pt x="168" y="98"/>
                  </a:lnTo>
                  <a:lnTo>
                    <a:pt x="171" y="98"/>
                  </a:lnTo>
                  <a:lnTo>
                    <a:pt x="180" y="100"/>
                  </a:lnTo>
                  <a:lnTo>
                    <a:pt x="185" y="104"/>
                  </a:lnTo>
                  <a:lnTo>
                    <a:pt x="190" y="107"/>
                  </a:lnTo>
                  <a:lnTo>
                    <a:pt x="195" y="113"/>
                  </a:lnTo>
                  <a:lnTo>
                    <a:pt x="204" y="127"/>
                  </a:lnTo>
                  <a:lnTo>
                    <a:pt x="211" y="144"/>
                  </a:lnTo>
                  <a:lnTo>
                    <a:pt x="216" y="160"/>
                  </a:lnTo>
                  <a:lnTo>
                    <a:pt x="223" y="178"/>
                  </a:lnTo>
                  <a:lnTo>
                    <a:pt x="231" y="178"/>
                  </a:lnTo>
                  <a:lnTo>
                    <a:pt x="240" y="180"/>
                  </a:lnTo>
                  <a:lnTo>
                    <a:pt x="252" y="182"/>
                  </a:lnTo>
                  <a:lnTo>
                    <a:pt x="273" y="189"/>
                  </a:lnTo>
                  <a:lnTo>
                    <a:pt x="287" y="204"/>
                  </a:lnTo>
                  <a:lnTo>
                    <a:pt x="300" y="220"/>
                  </a:lnTo>
                  <a:lnTo>
                    <a:pt x="306" y="229"/>
                  </a:lnTo>
                  <a:lnTo>
                    <a:pt x="309" y="244"/>
                  </a:lnTo>
                  <a:lnTo>
                    <a:pt x="311" y="249"/>
                  </a:lnTo>
                  <a:lnTo>
                    <a:pt x="313" y="255"/>
                  </a:lnTo>
                  <a:lnTo>
                    <a:pt x="311" y="257"/>
                  </a:lnTo>
                  <a:lnTo>
                    <a:pt x="311" y="258"/>
                  </a:lnTo>
                  <a:lnTo>
                    <a:pt x="309" y="258"/>
                  </a:lnTo>
                  <a:lnTo>
                    <a:pt x="306" y="258"/>
                  </a:lnTo>
                  <a:lnTo>
                    <a:pt x="299" y="255"/>
                  </a:lnTo>
                  <a:lnTo>
                    <a:pt x="294" y="249"/>
                  </a:lnTo>
                  <a:lnTo>
                    <a:pt x="285" y="248"/>
                  </a:lnTo>
                  <a:lnTo>
                    <a:pt x="278" y="248"/>
                  </a:lnTo>
                  <a:lnTo>
                    <a:pt x="266" y="242"/>
                  </a:lnTo>
                  <a:lnTo>
                    <a:pt x="256" y="240"/>
                  </a:lnTo>
                  <a:lnTo>
                    <a:pt x="245" y="240"/>
                  </a:lnTo>
                  <a:lnTo>
                    <a:pt x="235" y="238"/>
                  </a:lnTo>
                  <a:lnTo>
                    <a:pt x="218" y="242"/>
                  </a:lnTo>
                  <a:lnTo>
                    <a:pt x="199" y="244"/>
                  </a:lnTo>
                  <a:lnTo>
                    <a:pt x="181" y="248"/>
                  </a:lnTo>
                  <a:lnTo>
                    <a:pt x="162" y="255"/>
                  </a:lnTo>
                  <a:lnTo>
                    <a:pt x="154" y="258"/>
                  </a:lnTo>
                  <a:lnTo>
                    <a:pt x="145" y="262"/>
                  </a:lnTo>
                  <a:lnTo>
                    <a:pt x="135" y="264"/>
                  </a:lnTo>
                  <a:lnTo>
                    <a:pt x="125" y="264"/>
                  </a:lnTo>
                  <a:lnTo>
                    <a:pt x="106" y="264"/>
                  </a:lnTo>
                  <a:lnTo>
                    <a:pt x="85" y="260"/>
                  </a:lnTo>
                  <a:lnTo>
                    <a:pt x="49" y="249"/>
                  </a:lnTo>
                  <a:lnTo>
                    <a:pt x="24" y="242"/>
                  </a:lnTo>
                  <a:lnTo>
                    <a:pt x="11" y="249"/>
                  </a:lnTo>
                  <a:lnTo>
                    <a:pt x="0" y="26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24" name="Freeform 47"/>
            <p:cNvSpPr>
              <a:spLocks/>
            </p:cNvSpPr>
            <p:nvPr/>
          </p:nvSpPr>
          <p:spPr bwMode="auto">
            <a:xfrm rot="-5400000">
              <a:off x="419" y="3769"/>
              <a:ext cx="182" cy="132"/>
            </a:xfrm>
            <a:custGeom>
              <a:avLst/>
              <a:gdLst>
                <a:gd name="T0" fmla="*/ 1 w 316"/>
                <a:gd name="T1" fmla="*/ 1 h 264"/>
                <a:gd name="T2" fmla="*/ 2 w 316"/>
                <a:gd name="T3" fmla="*/ 1 h 264"/>
                <a:gd name="T4" fmla="*/ 2 w 316"/>
                <a:gd name="T5" fmla="*/ 1 h 264"/>
                <a:gd name="T6" fmla="*/ 3 w 316"/>
                <a:gd name="T7" fmla="*/ 1 h 264"/>
                <a:gd name="T8" fmla="*/ 3 w 316"/>
                <a:gd name="T9" fmla="*/ 1 h 264"/>
                <a:gd name="T10" fmla="*/ 3 w 316"/>
                <a:gd name="T11" fmla="*/ 1 h 264"/>
                <a:gd name="T12" fmla="*/ 3 w 316"/>
                <a:gd name="T13" fmla="*/ 1 h 264"/>
                <a:gd name="T14" fmla="*/ 3 w 316"/>
                <a:gd name="T15" fmla="*/ 1 h 264"/>
                <a:gd name="T16" fmla="*/ 3 w 316"/>
                <a:gd name="T17" fmla="*/ 1 h 264"/>
                <a:gd name="T18" fmla="*/ 4 w 316"/>
                <a:gd name="T19" fmla="*/ 1 h 264"/>
                <a:gd name="T20" fmla="*/ 4 w 316"/>
                <a:gd name="T21" fmla="*/ 1 h 264"/>
                <a:gd name="T22" fmla="*/ 3 w 316"/>
                <a:gd name="T23" fmla="*/ 1 h 264"/>
                <a:gd name="T24" fmla="*/ 3 w 316"/>
                <a:gd name="T25" fmla="*/ 1 h 264"/>
                <a:gd name="T26" fmla="*/ 3 w 316"/>
                <a:gd name="T27" fmla="*/ 1 h 264"/>
                <a:gd name="T28" fmla="*/ 2 w 316"/>
                <a:gd name="T29" fmla="*/ 1 h 264"/>
                <a:gd name="T30" fmla="*/ 2 w 316"/>
                <a:gd name="T31" fmla="*/ 1 h 264"/>
                <a:gd name="T32" fmla="*/ 1 w 316"/>
                <a:gd name="T33" fmla="*/ 1 h 264"/>
                <a:gd name="T34" fmla="*/ 1 w 316"/>
                <a:gd name="T35" fmla="*/ 1 h 264"/>
                <a:gd name="T36" fmla="*/ 1 w 316"/>
                <a:gd name="T37" fmla="*/ 1 h 264"/>
                <a:gd name="T38" fmla="*/ 1 w 316"/>
                <a:gd name="T39" fmla="*/ 1 h 264"/>
                <a:gd name="T40" fmla="*/ 1 w 316"/>
                <a:gd name="T41" fmla="*/ 1 h 264"/>
                <a:gd name="T42" fmla="*/ 1 w 316"/>
                <a:gd name="T43" fmla="*/ 1 h 264"/>
                <a:gd name="T44" fmla="*/ 1 w 316"/>
                <a:gd name="T45" fmla="*/ 1 h 264"/>
                <a:gd name="T46" fmla="*/ 2 w 316"/>
                <a:gd name="T47" fmla="*/ 1 h 264"/>
                <a:gd name="T48" fmla="*/ 2 w 316"/>
                <a:gd name="T49" fmla="*/ 1 h 264"/>
                <a:gd name="T50" fmla="*/ 2 w 316"/>
                <a:gd name="T51" fmla="*/ 1 h 264"/>
                <a:gd name="T52" fmla="*/ 2 w 316"/>
                <a:gd name="T53" fmla="*/ 1 h 264"/>
                <a:gd name="T54" fmla="*/ 2 w 316"/>
                <a:gd name="T55" fmla="*/ 1 h 264"/>
                <a:gd name="T56" fmla="*/ 2 w 316"/>
                <a:gd name="T57" fmla="*/ 1 h 264"/>
                <a:gd name="T58" fmla="*/ 2 w 316"/>
                <a:gd name="T59" fmla="*/ 1 h 264"/>
                <a:gd name="T60" fmla="*/ 3 w 316"/>
                <a:gd name="T61" fmla="*/ 1 h 264"/>
                <a:gd name="T62" fmla="*/ 3 w 316"/>
                <a:gd name="T63" fmla="*/ 1 h 264"/>
                <a:gd name="T64" fmla="*/ 3 w 316"/>
                <a:gd name="T65" fmla="*/ 1 h 264"/>
                <a:gd name="T66" fmla="*/ 3 w 316"/>
                <a:gd name="T67" fmla="*/ 1 h 264"/>
                <a:gd name="T68" fmla="*/ 4 w 316"/>
                <a:gd name="T69" fmla="*/ 1 h 264"/>
                <a:gd name="T70" fmla="*/ 4 w 316"/>
                <a:gd name="T71" fmla="*/ 1 h 264"/>
                <a:gd name="T72" fmla="*/ 3 w 316"/>
                <a:gd name="T73" fmla="*/ 1 h 264"/>
                <a:gd name="T74" fmla="*/ 3 w 316"/>
                <a:gd name="T75" fmla="*/ 1 h 264"/>
                <a:gd name="T76" fmla="*/ 3 w 316"/>
                <a:gd name="T77" fmla="*/ 1 h 264"/>
                <a:gd name="T78" fmla="*/ 2 w 316"/>
                <a:gd name="T79" fmla="*/ 1 h 264"/>
                <a:gd name="T80" fmla="*/ 2 w 316"/>
                <a:gd name="T81" fmla="*/ 1 h 264"/>
                <a:gd name="T82" fmla="*/ 1 w 316"/>
                <a:gd name="T83" fmla="*/ 0 h 264"/>
                <a:gd name="T84" fmla="*/ 1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0" y="2"/>
                  </a:moveTo>
                  <a:lnTo>
                    <a:pt x="0" y="213"/>
                  </a:lnTo>
                  <a:lnTo>
                    <a:pt x="35" y="264"/>
                  </a:lnTo>
                  <a:lnTo>
                    <a:pt x="164" y="264"/>
                  </a:lnTo>
                  <a:lnTo>
                    <a:pt x="166" y="260"/>
                  </a:lnTo>
                  <a:lnTo>
                    <a:pt x="168" y="257"/>
                  </a:lnTo>
                  <a:lnTo>
                    <a:pt x="173" y="253"/>
                  </a:lnTo>
                  <a:lnTo>
                    <a:pt x="178" y="249"/>
                  </a:lnTo>
                  <a:lnTo>
                    <a:pt x="200" y="231"/>
                  </a:lnTo>
                  <a:lnTo>
                    <a:pt x="219" y="219"/>
                  </a:lnTo>
                  <a:lnTo>
                    <a:pt x="235" y="209"/>
                  </a:lnTo>
                  <a:lnTo>
                    <a:pt x="247" y="204"/>
                  </a:lnTo>
                  <a:lnTo>
                    <a:pt x="257" y="202"/>
                  </a:lnTo>
                  <a:lnTo>
                    <a:pt x="266" y="202"/>
                  </a:lnTo>
                  <a:lnTo>
                    <a:pt x="271" y="204"/>
                  </a:lnTo>
                  <a:lnTo>
                    <a:pt x="275" y="208"/>
                  </a:lnTo>
                  <a:lnTo>
                    <a:pt x="276" y="213"/>
                  </a:lnTo>
                  <a:lnTo>
                    <a:pt x="276" y="220"/>
                  </a:lnTo>
                  <a:lnTo>
                    <a:pt x="275" y="228"/>
                  </a:lnTo>
                  <a:lnTo>
                    <a:pt x="273" y="233"/>
                  </a:lnTo>
                  <a:lnTo>
                    <a:pt x="269" y="240"/>
                  </a:lnTo>
                  <a:lnTo>
                    <a:pt x="266" y="246"/>
                  </a:lnTo>
                  <a:lnTo>
                    <a:pt x="261" y="249"/>
                  </a:lnTo>
                  <a:lnTo>
                    <a:pt x="256" y="253"/>
                  </a:lnTo>
                  <a:lnTo>
                    <a:pt x="254" y="257"/>
                  </a:lnTo>
                  <a:lnTo>
                    <a:pt x="254" y="264"/>
                  </a:lnTo>
                  <a:lnTo>
                    <a:pt x="299" y="264"/>
                  </a:lnTo>
                  <a:lnTo>
                    <a:pt x="306" y="253"/>
                  </a:lnTo>
                  <a:lnTo>
                    <a:pt x="311" y="242"/>
                  </a:lnTo>
                  <a:lnTo>
                    <a:pt x="314" y="228"/>
                  </a:lnTo>
                  <a:lnTo>
                    <a:pt x="316" y="213"/>
                  </a:lnTo>
                  <a:lnTo>
                    <a:pt x="314" y="195"/>
                  </a:lnTo>
                  <a:lnTo>
                    <a:pt x="311" y="184"/>
                  </a:lnTo>
                  <a:lnTo>
                    <a:pt x="306" y="173"/>
                  </a:lnTo>
                  <a:lnTo>
                    <a:pt x="299" y="160"/>
                  </a:lnTo>
                  <a:lnTo>
                    <a:pt x="288" y="151"/>
                  </a:lnTo>
                  <a:lnTo>
                    <a:pt x="280" y="144"/>
                  </a:lnTo>
                  <a:lnTo>
                    <a:pt x="273" y="140"/>
                  </a:lnTo>
                  <a:lnTo>
                    <a:pt x="264" y="140"/>
                  </a:lnTo>
                  <a:lnTo>
                    <a:pt x="250" y="142"/>
                  </a:lnTo>
                  <a:lnTo>
                    <a:pt x="237" y="148"/>
                  </a:lnTo>
                  <a:lnTo>
                    <a:pt x="221" y="157"/>
                  </a:lnTo>
                  <a:lnTo>
                    <a:pt x="207" y="168"/>
                  </a:lnTo>
                  <a:lnTo>
                    <a:pt x="192" y="178"/>
                  </a:lnTo>
                  <a:lnTo>
                    <a:pt x="187" y="184"/>
                  </a:lnTo>
                  <a:lnTo>
                    <a:pt x="181" y="188"/>
                  </a:lnTo>
                  <a:lnTo>
                    <a:pt x="168" y="197"/>
                  </a:lnTo>
                  <a:lnTo>
                    <a:pt x="156" y="206"/>
                  </a:lnTo>
                  <a:lnTo>
                    <a:pt x="143" y="211"/>
                  </a:lnTo>
                  <a:lnTo>
                    <a:pt x="130" y="217"/>
                  </a:lnTo>
                  <a:lnTo>
                    <a:pt x="118" y="219"/>
                  </a:lnTo>
                  <a:lnTo>
                    <a:pt x="107" y="220"/>
                  </a:lnTo>
                  <a:lnTo>
                    <a:pt x="95" y="219"/>
                  </a:lnTo>
                  <a:lnTo>
                    <a:pt x="85" y="217"/>
                  </a:lnTo>
                  <a:lnTo>
                    <a:pt x="74" y="213"/>
                  </a:lnTo>
                  <a:lnTo>
                    <a:pt x="66" y="206"/>
                  </a:lnTo>
                  <a:lnTo>
                    <a:pt x="57" y="198"/>
                  </a:lnTo>
                  <a:lnTo>
                    <a:pt x="52" y="191"/>
                  </a:lnTo>
                  <a:lnTo>
                    <a:pt x="47" y="180"/>
                  </a:lnTo>
                  <a:lnTo>
                    <a:pt x="43" y="168"/>
                  </a:lnTo>
                  <a:lnTo>
                    <a:pt x="40" y="155"/>
                  </a:lnTo>
                  <a:lnTo>
                    <a:pt x="40" y="140"/>
                  </a:lnTo>
                  <a:lnTo>
                    <a:pt x="42" y="117"/>
                  </a:lnTo>
                  <a:lnTo>
                    <a:pt x="47" y="102"/>
                  </a:lnTo>
                  <a:lnTo>
                    <a:pt x="55" y="91"/>
                  </a:lnTo>
                  <a:lnTo>
                    <a:pt x="64" y="82"/>
                  </a:lnTo>
                  <a:lnTo>
                    <a:pt x="78" y="73"/>
                  </a:lnTo>
                  <a:lnTo>
                    <a:pt x="88" y="67"/>
                  </a:lnTo>
                  <a:lnTo>
                    <a:pt x="99" y="66"/>
                  </a:lnTo>
                  <a:lnTo>
                    <a:pt x="109" y="64"/>
                  </a:lnTo>
                  <a:lnTo>
                    <a:pt x="121" y="64"/>
                  </a:lnTo>
                  <a:lnTo>
                    <a:pt x="131" y="67"/>
                  </a:lnTo>
                  <a:lnTo>
                    <a:pt x="142" y="73"/>
                  </a:lnTo>
                  <a:lnTo>
                    <a:pt x="152" y="78"/>
                  </a:lnTo>
                  <a:lnTo>
                    <a:pt x="161" y="89"/>
                  </a:lnTo>
                  <a:lnTo>
                    <a:pt x="166" y="106"/>
                  </a:lnTo>
                  <a:lnTo>
                    <a:pt x="168" y="120"/>
                  </a:lnTo>
                  <a:lnTo>
                    <a:pt x="164" y="135"/>
                  </a:lnTo>
                  <a:lnTo>
                    <a:pt x="161" y="146"/>
                  </a:lnTo>
                  <a:lnTo>
                    <a:pt x="157" y="157"/>
                  </a:lnTo>
                  <a:lnTo>
                    <a:pt x="159" y="158"/>
                  </a:lnTo>
                  <a:lnTo>
                    <a:pt x="161" y="162"/>
                  </a:lnTo>
                  <a:lnTo>
                    <a:pt x="164" y="164"/>
                  </a:lnTo>
                  <a:lnTo>
                    <a:pt x="168" y="164"/>
                  </a:lnTo>
                  <a:lnTo>
                    <a:pt x="171" y="164"/>
                  </a:lnTo>
                  <a:lnTo>
                    <a:pt x="180" y="162"/>
                  </a:lnTo>
                  <a:lnTo>
                    <a:pt x="185" y="160"/>
                  </a:lnTo>
                  <a:lnTo>
                    <a:pt x="190" y="157"/>
                  </a:lnTo>
                  <a:lnTo>
                    <a:pt x="195" y="153"/>
                  </a:lnTo>
                  <a:lnTo>
                    <a:pt x="204" y="137"/>
                  </a:lnTo>
                  <a:lnTo>
                    <a:pt x="211" y="120"/>
                  </a:lnTo>
                  <a:lnTo>
                    <a:pt x="216" y="104"/>
                  </a:lnTo>
                  <a:lnTo>
                    <a:pt x="223" y="87"/>
                  </a:lnTo>
                  <a:lnTo>
                    <a:pt x="231" y="86"/>
                  </a:lnTo>
                  <a:lnTo>
                    <a:pt x="240" y="84"/>
                  </a:lnTo>
                  <a:lnTo>
                    <a:pt x="252" y="80"/>
                  </a:lnTo>
                  <a:lnTo>
                    <a:pt x="273" y="73"/>
                  </a:lnTo>
                  <a:lnTo>
                    <a:pt x="280" y="69"/>
                  </a:lnTo>
                  <a:lnTo>
                    <a:pt x="287" y="60"/>
                  </a:lnTo>
                  <a:lnTo>
                    <a:pt x="294" y="51"/>
                  </a:lnTo>
                  <a:lnTo>
                    <a:pt x="300" y="44"/>
                  </a:lnTo>
                  <a:lnTo>
                    <a:pt x="306" y="35"/>
                  </a:lnTo>
                  <a:lnTo>
                    <a:pt x="309" y="20"/>
                  </a:lnTo>
                  <a:lnTo>
                    <a:pt x="311" y="15"/>
                  </a:lnTo>
                  <a:lnTo>
                    <a:pt x="313" y="9"/>
                  </a:lnTo>
                  <a:lnTo>
                    <a:pt x="311" y="7"/>
                  </a:lnTo>
                  <a:lnTo>
                    <a:pt x="311" y="6"/>
                  </a:lnTo>
                  <a:lnTo>
                    <a:pt x="309" y="6"/>
                  </a:lnTo>
                  <a:lnTo>
                    <a:pt x="306" y="6"/>
                  </a:lnTo>
                  <a:lnTo>
                    <a:pt x="299" y="9"/>
                  </a:lnTo>
                  <a:lnTo>
                    <a:pt x="294" y="13"/>
                  </a:lnTo>
                  <a:lnTo>
                    <a:pt x="285" y="16"/>
                  </a:lnTo>
                  <a:lnTo>
                    <a:pt x="278" y="16"/>
                  </a:lnTo>
                  <a:lnTo>
                    <a:pt x="266" y="22"/>
                  </a:lnTo>
                  <a:lnTo>
                    <a:pt x="256" y="24"/>
                  </a:lnTo>
                  <a:lnTo>
                    <a:pt x="245" y="24"/>
                  </a:lnTo>
                  <a:lnTo>
                    <a:pt x="235" y="24"/>
                  </a:lnTo>
                  <a:lnTo>
                    <a:pt x="218" y="22"/>
                  </a:lnTo>
                  <a:lnTo>
                    <a:pt x="199" y="20"/>
                  </a:lnTo>
                  <a:lnTo>
                    <a:pt x="181" y="16"/>
                  </a:lnTo>
                  <a:lnTo>
                    <a:pt x="162" y="9"/>
                  </a:lnTo>
                  <a:lnTo>
                    <a:pt x="154" y="4"/>
                  </a:lnTo>
                  <a:lnTo>
                    <a:pt x="145" y="2"/>
                  </a:lnTo>
                  <a:lnTo>
                    <a:pt x="135" y="0"/>
                  </a:lnTo>
                  <a:lnTo>
                    <a:pt x="125" y="0"/>
                  </a:lnTo>
                  <a:lnTo>
                    <a:pt x="106" y="0"/>
                  </a:lnTo>
                  <a:lnTo>
                    <a:pt x="85" y="4"/>
                  </a:lnTo>
                  <a:lnTo>
                    <a:pt x="49" y="15"/>
                  </a:lnTo>
                  <a:lnTo>
                    <a:pt x="24" y="22"/>
                  </a:lnTo>
                  <a:lnTo>
                    <a:pt x="11" y="13"/>
                  </a:lnTo>
                  <a:lnTo>
                    <a:pt x="0" y="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25" name="Freeform 48"/>
            <p:cNvSpPr>
              <a:spLocks/>
            </p:cNvSpPr>
            <p:nvPr/>
          </p:nvSpPr>
          <p:spPr bwMode="auto">
            <a:xfrm rot="-5400000">
              <a:off x="340" y="4370"/>
              <a:ext cx="339" cy="132"/>
            </a:xfrm>
            <a:custGeom>
              <a:avLst/>
              <a:gdLst>
                <a:gd name="T0" fmla="*/ 0 w 588"/>
                <a:gd name="T1" fmla="*/ 0 h 264"/>
                <a:gd name="T2" fmla="*/ 1 w 588"/>
                <a:gd name="T3" fmla="*/ 1 h 264"/>
                <a:gd name="T4" fmla="*/ 1 w 588"/>
                <a:gd name="T5" fmla="*/ 1 h 264"/>
                <a:gd name="T6" fmla="*/ 2 w 588"/>
                <a:gd name="T7" fmla="*/ 1 h 264"/>
                <a:gd name="T8" fmla="*/ 2 w 588"/>
                <a:gd name="T9" fmla="*/ 1 h 264"/>
                <a:gd name="T10" fmla="*/ 3 w 588"/>
                <a:gd name="T11" fmla="*/ 1 h 264"/>
                <a:gd name="T12" fmla="*/ 4 w 588"/>
                <a:gd name="T13" fmla="*/ 1 h 264"/>
                <a:gd name="T14" fmla="*/ 3 w 588"/>
                <a:gd name="T15" fmla="*/ 1 h 264"/>
                <a:gd name="T16" fmla="*/ 3 w 588"/>
                <a:gd name="T17" fmla="*/ 1 h 264"/>
                <a:gd name="T18" fmla="*/ 3 w 588"/>
                <a:gd name="T19" fmla="*/ 1 h 264"/>
                <a:gd name="T20" fmla="*/ 3 w 588"/>
                <a:gd name="T21" fmla="*/ 1 h 264"/>
                <a:gd name="T22" fmla="*/ 2 w 588"/>
                <a:gd name="T23" fmla="*/ 1 h 264"/>
                <a:gd name="T24" fmla="*/ 2 w 588"/>
                <a:gd name="T25" fmla="*/ 1 h 264"/>
                <a:gd name="T26" fmla="*/ 2 w 588"/>
                <a:gd name="T27" fmla="*/ 1 h 264"/>
                <a:gd name="T28" fmla="*/ 2 w 588"/>
                <a:gd name="T29" fmla="*/ 1 h 264"/>
                <a:gd name="T30" fmla="*/ 2 w 588"/>
                <a:gd name="T31" fmla="*/ 1 h 264"/>
                <a:gd name="T32" fmla="*/ 2 w 588"/>
                <a:gd name="T33" fmla="*/ 1 h 264"/>
                <a:gd name="T34" fmla="*/ 2 w 588"/>
                <a:gd name="T35" fmla="*/ 1 h 264"/>
                <a:gd name="T36" fmla="*/ 1 w 588"/>
                <a:gd name="T37" fmla="*/ 1 h 264"/>
                <a:gd name="T38" fmla="*/ 1 w 588"/>
                <a:gd name="T39" fmla="*/ 1 h 264"/>
                <a:gd name="T40" fmla="*/ 1 w 588"/>
                <a:gd name="T41" fmla="*/ 1 h 264"/>
                <a:gd name="T42" fmla="*/ 1 w 588"/>
                <a:gd name="T43" fmla="*/ 1 h 264"/>
                <a:gd name="T44" fmla="*/ 1 w 588"/>
                <a:gd name="T45" fmla="*/ 1 h 264"/>
                <a:gd name="T46" fmla="*/ 1 w 588"/>
                <a:gd name="T47" fmla="*/ 1 h 264"/>
                <a:gd name="T48" fmla="*/ 2 w 588"/>
                <a:gd name="T49" fmla="*/ 1 h 264"/>
                <a:gd name="T50" fmla="*/ 3 w 588"/>
                <a:gd name="T51" fmla="*/ 1 h 264"/>
                <a:gd name="T52" fmla="*/ 5 w 588"/>
                <a:gd name="T53" fmla="*/ 1 h 264"/>
                <a:gd name="T54" fmla="*/ 6 w 588"/>
                <a:gd name="T55" fmla="*/ 1 h 264"/>
                <a:gd name="T56" fmla="*/ 7 w 588"/>
                <a:gd name="T57" fmla="*/ 1 h 264"/>
                <a:gd name="T58" fmla="*/ 7 w 588"/>
                <a:gd name="T59" fmla="*/ 1 h 264"/>
                <a:gd name="T60" fmla="*/ 7 w 588"/>
                <a:gd name="T61" fmla="*/ 1 h 264"/>
                <a:gd name="T62" fmla="*/ 2 w 588"/>
                <a:gd name="T63" fmla="*/ 1 h 264"/>
                <a:gd name="T64" fmla="*/ 3 w 588"/>
                <a:gd name="T65" fmla="*/ 1 h 264"/>
                <a:gd name="T66" fmla="*/ 3 w 588"/>
                <a:gd name="T67" fmla="*/ 1 h 264"/>
                <a:gd name="T68" fmla="*/ 3 w 588"/>
                <a:gd name="T69" fmla="*/ 1 h 264"/>
                <a:gd name="T70" fmla="*/ 3 w 588"/>
                <a:gd name="T71" fmla="*/ 1 h 264"/>
                <a:gd name="T72" fmla="*/ 4 w 588"/>
                <a:gd name="T73" fmla="*/ 1 h 264"/>
                <a:gd name="T74" fmla="*/ 4 w 588"/>
                <a:gd name="T75" fmla="*/ 1 h 264"/>
                <a:gd name="T76" fmla="*/ 4 w 588"/>
                <a:gd name="T77" fmla="*/ 1 h 264"/>
                <a:gd name="T78" fmla="*/ 4 w 588"/>
                <a:gd name="T79" fmla="*/ 1 h 264"/>
                <a:gd name="T80" fmla="*/ 4 w 588"/>
                <a:gd name="T81" fmla="*/ 1 h 264"/>
                <a:gd name="T82" fmla="*/ 4 w 588"/>
                <a:gd name="T83" fmla="*/ 1 h 264"/>
                <a:gd name="T84" fmla="*/ 5 w 588"/>
                <a:gd name="T85" fmla="*/ 1 h 264"/>
                <a:gd name="T86" fmla="*/ 5 w 588"/>
                <a:gd name="T87" fmla="*/ 1 h 264"/>
                <a:gd name="T88" fmla="*/ 5 w 588"/>
                <a:gd name="T89" fmla="*/ 1 h 264"/>
                <a:gd name="T90" fmla="*/ 5 w 588"/>
                <a:gd name="T91" fmla="*/ 1 h 264"/>
                <a:gd name="T92" fmla="*/ 5 w 588"/>
                <a:gd name="T93" fmla="*/ 1 h 264"/>
                <a:gd name="T94" fmla="*/ 6 w 588"/>
                <a:gd name="T95" fmla="*/ 1 h 264"/>
                <a:gd name="T96" fmla="*/ 6 w 588"/>
                <a:gd name="T97" fmla="*/ 1 h 264"/>
                <a:gd name="T98" fmla="*/ 7 w 588"/>
                <a:gd name="T99" fmla="*/ 1 h 264"/>
                <a:gd name="T100" fmla="*/ 7 w 588"/>
                <a:gd name="T101" fmla="*/ 1 h 264"/>
                <a:gd name="T102" fmla="*/ 6 w 588"/>
                <a:gd name="T103" fmla="*/ 1 h 264"/>
                <a:gd name="T104" fmla="*/ 6 w 588"/>
                <a:gd name="T105" fmla="*/ 1 h 264"/>
                <a:gd name="T106" fmla="*/ 4 w 588"/>
                <a:gd name="T107" fmla="*/ 1 h 264"/>
                <a:gd name="T108" fmla="*/ 2 w 588"/>
                <a:gd name="T109" fmla="*/ 1 h 2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264"/>
                <a:gd name="T167" fmla="*/ 588 w 588"/>
                <a:gd name="T168" fmla="*/ 264 h 2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264">
                  <a:moveTo>
                    <a:pt x="160" y="264"/>
                  </a:moveTo>
                  <a:lnTo>
                    <a:pt x="39" y="264"/>
                  </a:lnTo>
                  <a:lnTo>
                    <a:pt x="0" y="211"/>
                  </a:lnTo>
                  <a:lnTo>
                    <a:pt x="0" y="0"/>
                  </a:lnTo>
                  <a:lnTo>
                    <a:pt x="8" y="7"/>
                  </a:lnTo>
                  <a:lnTo>
                    <a:pt x="15" y="15"/>
                  </a:lnTo>
                  <a:lnTo>
                    <a:pt x="19" y="18"/>
                  </a:lnTo>
                  <a:lnTo>
                    <a:pt x="22" y="20"/>
                  </a:lnTo>
                  <a:lnTo>
                    <a:pt x="26" y="22"/>
                  </a:lnTo>
                  <a:lnTo>
                    <a:pt x="31" y="22"/>
                  </a:lnTo>
                  <a:lnTo>
                    <a:pt x="43" y="16"/>
                  </a:lnTo>
                  <a:lnTo>
                    <a:pt x="62" y="9"/>
                  </a:lnTo>
                  <a:lnTo>
                    <a:pt x="81" y="6"/>
                  </a:lnTo>
                  <a:lnTo>
                    <a:pt x="107" y="2"/>
                  </a:lnTo>
                  <a:lnTo>
                    <a:pt x="132" y="0"/>
                  </a:lnTo>
                  <a:lnTo>
                    <a:pt x="150" y="2"/>
                  </a:lnTo>
                  <a:lnTo>
                    <a:pt x="174" y="9"/>
                  </a:lnTo>
                  <a:lnTo>
                    <a:pt x="193" y="16"/>
                  </a:lnTo>
                  <a:lnTo>
                    <a:pt x="200" y="20"/>
                  </a:lnTo>
                  <a:lnTo>
                    <a:pt x="210" y="20"/>
                  </a:lnTo>
                  <a:lnTo>
                    <a:pt x="222" y="22"/>
                  </a:lnTo>
                  <a:lnTo>
                    <a:pt x="236" y="20"/>
                  </a:lnTo>
                  <a:lnTo>
                    <a:pt x="257" y="18"/>
                  </a:lnTo>
                  <a:lnTo>
                    <a:pt x="281" y="15"/>
                  </a:lnTo>
                  <a:lnTo>
                    <a:pt x="295" y="7"/>
                  </a:lnTo>
                  <a:lnTo>
                    <a:pt x="307" y="4"/>
                  </a:lnTo>
                  <a:lnTo>
                    <a:pt x="310" y="7"/>
                  </a:lnTo>
                  <a:lnTo>
                    <a:pt x="314" y="11"/>
                  </a:lnTo>
                  <a:lnTo>
                    <a:pt x="315" y="13"/>
                  </a:lnTo>
                  <a:lnTo>
                    <a:pt x="315" y="16"/>
                  </a:lnTo>
                  <a:lnTo>
                    <a:pt x="308" y="33"/>
                  </a:lnTo>
                  <a:lnTo>
                    <a:pt x="303" y="42"/>
                  </a:lnTo>
                  <a:lnTo>
                    <a:pt x="298" y="49"/>
                  </a:lnTo>
                  <a:lnTo>
                    <a:pt x="291" y="60"/>
                  </a:lnTo>
                  <a:lnTo>
                    <a:pt x="286" y="67"/>
                  </a:lnTo>
                  <a:lnTo>
                    <a:pt x="279" y="73"/>
                  </a:lnTo>
                  <a:lnTo>
                    <a:pt x="272" y="77"/>
                  </a:lnTo>
                  <a:lnTo>
                    <a:pt x="264" y="80"/>
                  </a:lnTo>
                  <a:lnTo>
                    <a:pt x="255" y="84"/>
                  </a:lnTo>
                  <a:lnTo>
                    <a:pt x="246" y="86"/>
                  </a:lnTo>
                  <a:lnTo>
                    <a:pt x="236" y="87"/>
                  </a:lnTo>
                  <a:lnTo>
                    <a:pt x="226" y="87"/>
                  </a:lnTo>
                  <a:lnTo>
                    <a:pt x="222" y="91"/>
                  </a:lnTo>
                  <a:lnTo>
                    <a:pt x="220" y="91"/>
                  </a:lnTo>
                  <a:lnTo>
                    <a:pt x="219" y="102"/>
                  </a:lnTo>
                  <a:lnTo>
                    <a:pt x="215" y="120"/>
                  </a:lnTo>
                  <a:lnTo>
                    <a:pt x="210" y="129"/>
                  </a:lnTo>
                  <a:lnTo>
                    <a:pt x="205" y="140"/>
                  </a:lnTo>
                  <a:lnTo>
                    <a:pt x="196" y="149"/>
                  </a:lnTo>
                  <a:lnTo>
                    <a:pt x="186" y="157"/>
                  </a:lnTo>
                  <a:lnTo>
                    <a:pt x="177" y="162"/>
                  </a:lnTo>
                  <a:lnTo>
                    <a:pt x="172" y="166"/>
                  </a:lnTo>
                  <a:lnTo>
                    <a:pt x="167" y="166"/>
                  </a:lnTo>
                  <a:lnTo>
                    <a:pt x="162" y="168"/>
                  </a:lnTo>
                  <a:lnTo>
                    <a:pt x="158" y="166"/>
                  </a:lnTo>
                  <a:lnTo>
                    <a:pt x="157" y="164"/>
                  </a:lnTo>
                  <a:lnTo>
                    <a:pt x="155" y="160"/>
                  </a:lnTo>
                  <a:lnTo>
                    <a:pt x="155" y="153"/>
                  </a:lnTo>
                  <a:lnTo>
                    <a:pt x="155" y="151"/>
                  </a:lnTo>
                  <a:lnTo>
                    <a:pt x="157" y="144"/>
                  </a:lnTo>
                  <a:lnTo>
                    <a:pt x="164" y="133"/>
                  </a:lnTo>
                  <a:lnTo>
                    <a:pt x="167" y="124"/>
                  </a:lnTo>
                  <a:lnTo>
                    <a:pt x="167" y="115"/>
                  </a:lnTo>
                  <a:lnTo>
                    <a:pt x="167" y="107"/>
                  </a:lnTo>
                  <a:lnTo>
                    <a:pt x="167" y="100"/>
                  </a:lnTo>
                  <a:lnTo>
                    <a:pt x="165" y="93"/>
                  </a:lnTo>
                  <a:lnTo>
                    <a:pt x="162" y="87"/>
                  </a:lnTo>
                  <a:lnTo>
                    <a:pt x="158" y="84"/>
                  </a:lnTo>
                  <a:lnTo>
                    <a:pt x="155" y="78"/>
                  </a:lnTo>
                  <a:lnTo>
                    <a:pt x="150" y="75"/>
                  </a:lnTo>
                  <a:lnTo>
                    <a:pt x="139" y="71"/>
                  </a:lnTo>
                  <a:lnTo>
                    <a:pt x="127" y="67"/>
                  </a:lnTo>
                  <a:lnTo>
                    <a:pt x="117" y="66"/>
                  </a:lnTo>
                  <a:lnTo>
                    <a:pt x="107" y="66"/>
                  </a:lnTo>
                  <a:lnTo>
                    <a:pt x="93" y="67"/>
                  </a:lnTo>
                  <a:lnTo>
                    <a:pt x="84" y="67"/>
                  </a:lnTo>
                  <a:lnTo>
                    <a:pt x="77" y="69"/>
                  </a:lnTo>
                  <a:lnTo>
                    <a:pt x="67" y="75"/>
                  </a:lnTo>
                  <a:lnTo>
                    <a:pt x="60" y="82"/>
                  </a:lnTo>
                  <a:lnTo>
                    <a:pt x="51" y="93"/>
                  </a:lnTo>
                  <a:lnTo>
                    <a:pt x="44" y="106"/>
                  </a:lnTo>
                  <a:lnTo>
                    <a:pt x="41" y="117"/>
                  </a:lnTo>
                  <a:lnTo>
                    <a:pt x="38" y="129"/>
                  </a:lnTo>
                  <a:lnTo>
                    <a:pt x="38" y="142"/>
                  </a:lnTo>
                  <a:lnTo>
                    <a:pt x="38" y="151"/>
                  </a:lnTo>
                  <a:lnTo>
                    <a:pt x="39" y="162"/>
                  </a:lnTo>
                  <a:lnTo>
                    <a:pt x="44" y="178"/>
                  </a:lnTo>
                  <a:lnTo>
                    <a:pt x="51" y="191"/>
                  </a:lnTo>
                  <a:lnTo>
                    <a:pt x="60" y="202"/>
                  </a:lnTo>
                  <a:lnTo>
                    <a:pt x="69" y="209"/>
                  </a:lnTo>
                  <a:lnTo>
                    <a:pt x="74" y="213"/>
                  </a:lnTo>
                  <a:lnTo>
                    <a:pt x="79" y="217"/>
                  </a:lnTo>
                  <a:lnTo>
                    <a:pt x="84" y="219"/>
                  </a:lnTo>
                  <a:lnTo>
                    <a:pt x="91" y="220"/>
                  </a:lnTo>
                  <a:lnTo>
                    <a:pt x="108" y="222"/>
                  </a:lnTo>
                  <a:lnTo>
                    <a:pt x="124" y="220"/>
                  </a:lnTo>
                  <a:lnTo>
                    <a:pt x="141" y="215"/>
                  </a:lnTo>
                  <a:lnTo>
                    <a:pt x="148" y="211"/>
                  </a:lnTo>
                  <a:lnTo>
                    <a:pt x="153" y="208"/>
                  </a:lnTo>
                  <a:lnTo>
                    <a:pt x="164" y="200"/>
                  </a:lnTo>
                  <a:lnTo>
                    <a:pt x="200" y="177"/>
                  </a:lnTo>
                  <a:lnTo>
                    <a:pt x="239" y="148"/>
                  </a:lnTo>
                  <a:lnTo>
                    <a:pt x="281" y="117"/>
                  </a:lnTo>
                  <a:lnTo>
                    <a:pt x="322" y="87"/>
                  </a:lnTo>
                  <a:lnTo>
                    <a:pt x="364" y="58"/>
                  </a:lnTo>
                  <a:lnTo>
                    <a:pt x="402" y="35"/>
                  </a:lnTo>
                  <a:lnTo>
                    <a:pt x="421" y="26"/>
                  </a:lnTo>
                  <a:lnTo>
                    <a:pt x="438" y="16"/>
                  </a:lnTo>
                  <a:lnTo>
                    <a:pt x="455" y="11"/>
                  </a:lnTo>
                  <a:lnTo>
                    <a:pt x="469" y="6"/>
                  </a:lnTo>
                  <a:lnTo>
                    <a:pt x="488" y="6"/>
                  </a:lnTo>
                  <a:lnTo>
                    <a:pt x="507" y="9"/>
                  </a:lnTo>
                  <a:lnTo>
                    <a:pt x="519" y="11"/>
                  </a:lnTo>
                  <a:lnTo>
                    <a:pt x="529" y="16"/>
                  </a:lnTo>
                  <a:lnTo>
                    <a:pt x="540" y="24"/>
                  </a:lnTo>
                  <a:lnTo>
                    <a:pt x="548" y="33"/>
                  </a:lnTo>
                  <a:lnTo>
                    <a:pt x="557" y="42"/>
                  </a:lnTo>
                  <a:lnTo>
                    <a:pt x="566" y="53"/>
                  </a:lnTo>
                  <a:lnTo>
                    <a:pt x="572" y="64"/>
                  </a:lnTo>
                  <a:lnTo>
                    <a:pt x="579" y="77"/>
                  </a:lnTo>
                  <a:lnTo>
                    <a:pt x="581" y="84"/>
                  </a:lnTo>
                  <a:lnTo>
                    <a:pt x="588" y="89"/>
                  </a:lnTo>
                  <a:lnTo>
                    <a:pt x="588" y="189"/>
                  </a:lnTo>
                  <a:lnTo>
                    <a:pt x="531" y="264"/>
                  </a:lnTo>
                  <a:lnTo>
                    <a:pt x="198" y="264"/>
                  </a:lnTo>
                  <a:lnTo>
                    <a:pt x="200" y="259"/>
                  </a:lnTo>
                  <a:lnTo>
                    <a:pt x="203" y="255"/>
                  </a:lnTo>
                  <a:lnTo>
                    <a:pt x="207" y="251"/>
                  </a:lnTo>
                  <a:lnTo>
                    <a:pt x="210" y="249"/>
                  </a:lnTo>
                  <a:lnTo>
                    <a:pt x="215" y="246"/>
                  </a:lnTo>
                  <a:lnTo>
                    <a:pt x="219" y="244"/>
                  </a:lnTo>
                  <a:lnTo>
                    <a:pt x="231" y="239"/>
                  </a:lnTo>
                  <a:lnTo>
                    <a:pt x="243" y="237"/>
                  </a:lnTo>
                  <a:lnTo>
                    <a:pt x="255" y="239"/>
                  </a:lnTo>
                  <a:lnTo>
                    <a:pt x="265" y="242"/>
                  </a:lnTo>
                  <a:lnTo>
                    <a:pt x="269" y="240"/>
                  </a:lnTo>
                  <a:lnTo>
                    <a:pt x="271" y="239"/>
                  </a:lnTo>
                  <a:lnTo>
                    <a:pt x="274" y="228"/>
                  </a:lnTo>
                  <a:lnTo>
                    <a:pt x="281" y="217"/>
                  </a:lnTo>
                  <a:lnTo>
                    <a:pt x="284" y="211"/>
                  </a:lnTo>
                  <a:lnTo>
                    <a:pt x="288" y="206"/>
                  </a:lnTo>
                  <a:lnTo>
                    <a:pt x="293" y="202"/>
                  </a:lnTo>
                  <a:lnTo>
                    <a:pt x="300" y="198"/>
                  </a:lnTo>
                  <a:lnTo>
                    <a:pt x="303" y="193"/>
                  </a:lnTo>
                  <a:lnTo>
                    <a:pt x="310" y="191"/>
                  </a:lnTo>
                  <a:lnTo>
                    <a:pt x="315" y="189"/>
                  </a:lnTo>
                  <a:lnTo>
                    <a:pt x="322" y="189"/>
                  </a:lnTo>
                  <a:lnTo>
                    <a:pt x="324" y="191"/>
                  </a:lnTo>
                  <a:lnTo>
                    <a:pt x="327" y="193"/>
                  </a:lnTo>
                  <a:lnTo>
                    <a:pt x="327" y="208"/>
                  </a:lnTo>
                  <a:lnTo>
                    <a:pt x="322" y="219"/>
                  </a:lnTo>
                  <a:lnTo>
                    <a:pt x="319" y="229"/>
                  </a:lnTo>
                  <a:lnTo>
                    <a:pt x="319" y="233"/>
                  </a:lnTo>
                  <a:lnTo>
                    <a:pt x="321" y="237"/>
                  </a:lnTo>
                  <a:lnTo>
                    <a:pt x="326" y="242"/>
                  </a:lnTo>
                  <a:lnTo>
                    <a:pt x="331" y="246"/>
                  </a:lnTo>
                  <a:lnTo>
                    <a:pt x="338" y="248"/>
                  </a:lnTo>
                  <a:lnTo>
                    <a:pt x="343" y="248"/>
                  </a:lnTo>
                  <a:lnTo>
                    <a:pt x="350" y="246"/>
                  </a:lnTo>
                  <a:lnTo>
                    <a:pt x="355" y="244"/>
                  </a:lnTo>
                  <a:lnTo>
                    <a:pt x="362" y="240"/>
                  </a:lnTo>
                  <a:lnTo>
                    <a:pt x="365" y="235"/>
                  </a:lnTo>
                  <a:lnTo>
                    <a:pt x="362" y="224"/>
                  </a:lnTo>
                  <a:lnTo>
                    <a:pt x="360" y="215"/>
                  </a:lnTo>
                  <a:lnTo>
                    <a:pt x="358" y="208"/>
                  </a:lnTo>
                  <a:lnTo>
                    <a:pt x="358" y="198"/>
                  </a:lnTo>
                  <a:lnTo>
                    <a:pt x="362" y="184"/>
                  </a:lnTo>
                  <a:lnTo>
                    <a:pt x="365" y="164"/>
                  </a:lnTo>
                  <a:lnTo>
                    <a:pt x="374" y="153"/>
                  </a:lnTo>
                  <a:lnTo>
                    <a:pt x="383" y="142"/>
                  </a:lnTo>
                  <a:lnTo>
                    <a:pt x="388" y="137"/>
                  </a:lnTo>
                  <a:lnTo>
                    <a:pt x="393" y="133"/>
                  </a:lnTo>
                  <a:lnTo>
                    <a:pt x="400" y="131"/>
                  </a:lnTo>
                  <a:lnTo>
                    <a:pt x="407" y="129"/>
                  </a:lnTo>
                  <a:lnTo>
                    <a:pt x="410" y="126"/>
                  </a:lnTo>
                  <a:lnTo>
                    <a:pt x="415" y="124"/>
                  </a:lnTo>
                  <a:lnTo>
                    <a:pt x="419" y="128"/>
                  </a:lnTo>
                  <a:lnTo>
                    <a:pt x="421" y="133"/>
                  </a:lnTo>
                  <a:lnTo>
                    <a:pt x="421" y="138"/>
                  </a:lnTo>
                  <a:lnTo>
                    <a:pt x="419" y="148"/>
                  </a:lnTo>
                  <a:lnTo>
                    <a:pt x="415" y="157"/>
                  </a:lnTo>
                  <a:lnTo>
                    <a:pt x="412" y="168"/>
                  </a:lnTo>
                  <a:lnTo>
                    <a:pt x="412" y="180"/>
                  </a:lnTo>
                  <a:lnTo>
                    <a:pt x="419" y="195"/>
                  </a:lnTo>
                  <a:lnTo>
                    <a:pt x="428" y="206"/>
                  </a:lnTo>
                  <a:lnTo>
                    <a:pt x="433" y="211"/>
                  </a:lnTo>
                  <a:lnTo>
                    <a:pt x="440" y="215"/>
                  </a:lnTo>
                  <a:lnTo>
                    <a:pt x="446" y="219"/>
                  </a:lnTo>
                  <a:lnTo>
                    <a:pt x="455" y="220"/>
                  </a:lnTo>
                  <a:lnTo>
                    <a:pt x="465" y="222"/>
                  </a:lnTo>
                  <a:lnTo>
                    <a:pt x="478" y="222"/>
                  </a:lnTo>
                  <a:lnTo>
                    <a:pt x="488" y="220"/>
                  </a:lnTo>
                  <a:lnTo>
                    <a:pt x="500" y="219"/>
                  </a:lnTo>
                  <a:lnTo>
                    <a:pt x="507" y="215"/>
                  </a:lnTo>
                  <a:lnTo>
                    <a:pt x="517" y="206"/>
                  </a:lnTo>
                  <a:lnTo>
                    <a:pt x="526" y="197"/>
                  </a:lnTo>
                  <a:lnTo>
                    <a:pt x="531" y="184"/>
                  </a:lnTo>
                  <a:lnTo>
                    <a:pt x="536" y="173"/>
                  </a:lnTo>
                  <a:lnTo>
                    <a:pt x="538" y="160"/>
                  </a:lnTo>
                  <a:lnTo>
                    <a:pt x="540" y="146"/>
                  </a:lnTo>
                  <a:lnTo>
                    <a:pt x="538" y="133"/>
                  </a:lnTo>
                  <a:lnTo>
                    <a:pt x="536" y="120"/>
                  </a:lnTo>
                  <a:lnTo>
                    <a:pt x="533" y="109"/>
                  </a:lnTo>
                  <a:lnTo>
                    <a:pt x="528" y="97"/>
                  </a:lnTo>
                  <a:lnTo>
                    <a:pt x="521" y="87"/>
                  </a:lnTo>
                  <a:lnTo>
                    <a:pt x="512" y="78"/>
                  </a:lnTo>
                  <a:lnTo>
                    <a:pt x="503" y="73"/>
                  </a:lnTo>
                  <a:lnTo>
                    <a:pt x="493" y="67"/>
                  </a:lnTo>
                  <a:lnTo>
                    <a:pt x="483" y="66"/>
                  </a:lnTo>
                  <a:lnTo>
                    <a:pt x="469" y="66"/>
                  </a:lnTo>
                  <a:lnTo>
                    <a:pt x="464" y="66"/>
                  </a:lnTo>
                  <a:lnTo>
                    <a:pt x="455" y="66"/>
                  </a:lnTo>
                  <a:lnTo>
                    <a:pt x="443" y="71"/>
                  </a:lnTo>
                  <a:lnTo>
                    <a:pt x="424" y="80"/>
                  </a:lnTo>
                  <a:lnTo>
                    <a:pt x="365" y="120"/>
                  </a:lnTo>
                  <a:lnTo>
                    <a:pt x="300" y="166"/>
                  </a:lnTo>
                  <a:lnTo>
                    <a:pt x="233" y="211"/>
                  </a:lnTo>
                  <a:lnTo>
                    <a:pt x="172" y="253"/>
                  </a:lnTo>
                  <a:lnTo>
                    <a:pt x="160"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26" name="Freeform 49"/>
            <p:cNvSpPr>
              <a:spLocks/>
            </p:cNvSpPr>
            <p:nvPr/>
          </p:nvSpPr>
          <p:spPr bwMode="auto">
            <a:xfrm rot="-5400000">
              <a:off x="473" y="4371"/>
              <a:ext cx="339" cy="131"/>
            </a:xfrm>
            <a:custGeom>
              <a:avLst/>
              <a:gdLst>
                <a:gd name="T0" fmla="*/ 0 w 588"/>
                <a:gd name="T1" fmla="*/ 1 h 262"/>
                <a:gd name="T2" fmla="*/ 1 w 588"/>
                <a:gd name="T3" fmla="*/ 1 h 262"/>
                <a:gd name="T4" fmla="*/ 1 w 588"/>
                <a:gd name="T5" fmla="*/ 1 h 262"/>
                <a:gd name="T6" fmla="*/ 2 w 588"/>
                <a:gd name="T7" fmla="*/ 1 h 262"/>
                <a:gd name="T8" fmla="*/ 3 w 588"/>
                <a:gd name="T9" fmla="*/ 1 h 262"/>
                <a:gd name="T10" fmla="*/ 4 w 588"/>
                <a:gd name="T11" fmla="*/ 1 h 262"/>
                <a:gd name="T12" fmla="*/ 4 w 588"/>
                <a:gd name="T13" fmla="*/ 1 h 262"/>
                <a:gd name="T14" fmla="*/ 3 w 588"/>
                <a:gd name="T15" fmla="*/ 1 h 262"/>
                <a:gd name="T16" fmla="*/ 3 w 588"/>
                <a:gd name="T17" fmla="*/ 1 h 262"/>
                <a:gd name="T18" fmla="*/ 3 w 588"/>
                <a:gd name="T19" fmla="*/ 1 h 262"/>
                <a:gd name="T20" fmla="*/ 3 w 588"/>
                <a:gd name="T21" fmla="*/ 1 h 262"/>
                <a:gd name="T22" fmla="*/ 2 w 588"/>
                <a:gd name="T23" fmla="*/ 1 h 262"/>
                <a:gd name="T24" fmla="*/ 2 w 588"/>
                <a:gd name="T25" fmla="*/ 1 h 262"/>
                <a:gd name="T26" fmla="*/ 2 w 588"/>
                <a:gd name="T27" fmla="*/ 1 h 262"/>
                <a:gd name="T28" fmla="*/ 2 w 588"/>
                <a:gd name="T29" fmla="*/ 1 h 262"/>
                <a:gd name="T30" fmla="*/ 2 w 588"/>
                <a:gd name="T31" fmla="*/ 1 h 262"/>
                <a:gd name="T32" fmla="*/ 2 w 588"/>
                <a:gd name="T33" fmla="*/ 1 h 262"/>
                <a:gd name="T34" fmla="*/ 1 w 588"/>
                <a:gd name="T35" fmla="*/ 1 h 262"/>
                <a:gd name="T36" fmla="*/ 1 w 588"/>
                <a:gd name="T37" fmla="*/ 1 h 262"/>
                <a:gd name="T38" fmla="*/ 1 w 588"/>
                <a:gd name="T39" fmla="*/ 1 h 262"/>
                <a:gd name="T40" fmla="*/ 1 w 588"/>
                <a:gd name="T41" fmla="*/ 1 h 262"/>
                <a:gd name="T42" fmla="*/ 1 w 588"/>
                <a:gd name="T43" fmla="*/ 1 h 262"/>
                <a:gd name="T44" fmla="*/ 1 w 588"/>
                <a:gd name="T45" fmla="*/ 1 h 262"/>
                <a:gd name="T46" fmla="*/ 2 w 588"/>
                <a:gd name="T47" fmla="*/ 1 h 262"/>
                <a:gd name="T48" fmla="*/ 3 w 588"/>
                <a:gd name="T49" fmla="*/ 1 h 262"/>
                <a:gd name="T50" fmla="*/ 5 w 588"/>
                <a:gd name="T51" fmla="*/ 1 h 262"/>
                <a:gd name="T52" fmla="*/ 6 w 588"/>
                <a:gd name="T53" fmla="*/ 1 h 262"/>
                <a:gd name="T54" fmla="*/ 7 w 588"/>
                <a:gd name="T55" fmla="*/ 1 h 262"/>
                <a:gd name="T56" fmla="*/ 7 w 588"/>
                <a:gd name="T57" fmla="*/ 1 h 262"/>
                <a:gd name="T58" fmla="*/ 7 w 588"/>
                <a:gd name="T59" fmla="*/ 1 h 262"/>
                <a:gd name="T60" fmla="*/ 2 w 588"/>
                <a:gd name="T61" fmla="*/ 1 h 262"/>
                <a:gd name="T62" fmla="*/ 3 w 588"/>
                <a:gd name="T63" fmla="*/ 1 h 262"/>
                <a:gd name="T64" fmla="*/ 3 w 588"/>
                <a:gd name="T65" fmla="*/ 1 h 262"/>
                <a:gd name="T66" fmla="*/ 3 w 588"/>
                <a:gd name="T67" fmla="*/ 1 h 262"/>
                <a:gd name="T68" fmla="*/ 3 w 588"/>
                <a:gd name="T69" fmla="*/ 1 h 262"/>
                <a:gd name="T70" fmla="*/ 4 w 588"/>
                <a:gd name="T71" fmla="*/ 1 h 262"/>
                <a:gd name="T72" fmla="*/ 4 w 588"/>
                <a:gd name="T73" fmla="*/ 1 h 262"/>
                <a:gd name="T74" fmla="*/ 4 w 588"/>
                <a:gd name="T75" fmla="*/ 1 h 262"/>
                <a:gd name="T76" fmla="*/ 4 w 588"/>
                <a:gd name="T77" fmla="*/ 1 h 262"/>
                <a:gd name="T78" fmla="*/ 4 w 588"/>
                <a:gd name="T79" fmla="*/ 1 h 262"/>
                <a:gd name="T80" fmla="*/ 4 w 588"/>
                <a:gd name="T81" fmla="*/ 1 h 262"/>
                <a:gd name="T82" fmla="*/ 5 w 588"/>
                <a:gd name="T83" fmla="*/ 1 h 262"/>
                <a:gd name="T84" fmla="*/ 5 w 588"/>
                <a:gd name="T85" fmla="*/ 1 h 262"/>
                <a:gd name="T86" fmla="*/ 5 w 588"/>
                <a:gd name="T87" fmla="*/ 1 h 262"/>
                <a:gd name="T88" fmla="*/ 5 w 588"/>
                <a:gd name="T89" fmla="*/ 1 h 262"/>
                <a:gd name="T90" fmla="*/ 5 w 588"/>
                <a:gd name="T91" fmla="*/ 1 h 262"/>
                <a:gd name="T92" fmla="*/ 6 w 588"/>
                <a:gd name="T93" fmla="*/ 1 h 262"/>
                <a:gd name="T94" fmla="*/ 6 w 588"/>
                <a:gd name="T95" fmla="*/ 1 h 262"/>
                <a:gd name="T96" fmla="*/ 6 w 588"/>
                <a:gd name="T97" fmla="*/ 1 h 262"/>
                <a:gd name="T98" fmla="*/ 7 w 588"/>
                <a:gd name="T99" fmla="*/ 1 h 262"/>
                <a:gd name="T100" fmla="*/ 6 w 588"/>
                <a:gd name="T101" fmla="*/ 1 h 262"/>
                <a:gd name="T102" fmla="*/ 6 w 588"/>
                <a:gd name="T103" fmla="*/ 1 h 262"/>
                <a:gd name="T104" fmla="*/ 5 w 588"/>
                <a:gd name="T105" fmla="*/ 1 h 262"/>
                <a:gd name="T106" fmla="*/ 3 w 588"/>
                <a:gd name="T107" fmla="*/ 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160" y="0"/>
                  </a:moveTo>
                  <a:lnTo>
                    <a:pt x="39" y="0"/>
                  </a:lnTo>
                  <a:lnTo>
                    <a:pt x="0" y="53"/>
                  </a:lnTo>
                  <a:lnTo>
                    <a:pt x="0" y="262"/>
                  </a:lnTo>
                  <a:lnTo>
                    <a:pt x="8" y="255"/>
                  </a:lnTo>
                  <a:lnTo>
                    <a:pt x="15" y="248"/>
                  </a:lnTo>
                  <a:lnTo>
                    <a:pt x="19" y="246"/>
                  </a:lnTo>
                  <a:lnTo>
                    <a:pt x="22" y="244"/>
                  </a:lnTo>
                  <a:lnTo>
                    <a:pt x="26" y="242"/>
                  </a:lnTo>
                  <a:lnTo>
                    <a:pt x="31" y="242"/>
                  </a:lnTo>
                  <a:lnTo>
                    <a:pt x="43" y="246"/>
                  </a:lnTo>
                  <a:lnTo>
                    <a:pt x="62" y="253"/>
                  </a:lnTo>
                  <a:lnTo>
                    <a:pt x="81" y="257"/>
                  </a:lnTo>
                  <a:lnTo>
                    <a:pt x="107" y="260"/>
                  </a:lnTo>
                  <a:lnTo>
                    <a:pt x="132" y="262"/>
                  </a:lnTo>
                  <a:lnTo>
                    <a:pt x="150" y="262"/>
                  </a:lnTo>
                  <a:lnTo>
                    <a:pt x="174" y="253"/>
                  </a:lnTo>
                  <a:lnTo>
                    <a:pt x="193" y="246"/>
                  </a:lnTo>
                  <a:lnTo>
                    <a:pt x="210" y="242"/>
                  </a:lnTo>
                  <a:lnTo>
                    <a:pt x="236" y="242"/>
                  </a:lnTo>
                  <a:lnTo>
                    <a:pt x="257" y="244"/>
                  </a:lnTo>
                  <a:lnTo>
                    <a:pt x="281" y="249"/>
                  </a:lnTo>
                  <a:lnTo>
                    <a:pt x="295" y="255"/>
                  </a:lnTo>
                  <a:lnTo>
                    <a:pt x="307" y="258"/>
                  </a:lnTo>
                  <a:lnTo>
                    <a:pt x="310" y="255"/>
                  </a:lnTo>
                  <a:lnTo>
                    <a:pt x="314" y="253"/>
                  </a:lnTo>
                  <a:lnTo>
                    <a:pt x="315" y="249"/>
                  </a:lnTo>
                  <a:lnTo>
                    <a:pt x="315" y="248"/>
                  </a:lnTo>
                  <a:lnTo>
                    <a:pt x="308" y="231"/>
                  </a:lnTo>
                  <a:lnTo>
                    <a:pt x="303" y="220"/>
                  </a:lnTo>
                  <a:lnTo>
                    <a:pt x="298" y="213"/>
                  </a:lnTo>
                  <a:lnTo>
                    <a:pt x="291" y="202"/>
                  </a:lnTo>
                  <a:lnTo>
                    <a:pt x="286" y="195"/>
                  </a:lnTo>
                  <a:lnTo>
                    <a:pt x="279" y="189"/>
                  </a:lnTo>
                  <a:lnTo>
                    <a:pt x="272" y="186"/>
                  </a:lnTo>
                  <a:lnTo>
                    <a:pt x="264" y="182"/>
                  </a:lnTo>
                  <a:lnTo>
                    <a:pt x="255" y="178"/>
                  </a:lnTo>
                  <a:lnTo>
                    <a:pt x="246" y="177"/>
                  </a:lnTo>
                  <a:lnTo>
                    <a:pt x="236" y="175"/>
                  </a:lnTo>
                  <a:lnTo>
                    <a:pt x="226" y="175"/>
                  </a:lnTo>
                  <a:lnTo>
                    <a:pt x="222" y="173"/>
                  </a:lnTo>
                  <a:lnTo>
                    <a:pt x="220" y="173"/>
                  </a:lnTo>
                  <a:lnTo>
                    <a:pt x="219" y="162"/>
                  </a:lnTo>
                  <a:lnTo>
                    <a:pt x="215" y="144"/>
                  </a:lnTo>
                  <a:lnTo>
                    <a:pt x="210" y="133"/>
                  </a:lnTo>
                  <a:lnTo>
                    <a:pt x="205" y="124"/>
                  </a:lnTo>
                  <a:lnTo>
                    <a:pt x="196" y="113"/>
                  </a:lnTo>
                  <a:lnTo>
                    <a:pt x="186" y="106"/>
                  </a:lnTo>
                  <a:lnTo>
                    <a:pt x="177" y="100"/>
                  </a:lnTo>
                  <a:lnTo>
                    <a:pt x="172" y="98"/>
                  </a:lnTo>
                  <a:lnTo>
                    <a:pt x="167" y="96"/>
                  </a:lnTo>
                  <a:lnTo>
                    <a:pt x="162" y="96"/>
                  </a:lnTo>
                  <a:lnTo>
                    <a:pt x="158" y="96"/>
                  </a:lnTo>
                  <a:lnTo>
                    <a:pt x="157" y="100"/>
                  </a:lnTo>
                  <a:lnTo>
                    <a:pt x="155" y="104"/>
                  </a:lnTo>
                  <a:lnTo>
                    <a:pt x="155" y="109"/>
                  </a:lnTo>
                  <a:lnTo>
                    <a:pt x="155" y="113"/>
                  </a:lnTo>
                  <a:lnTo>
                    <a:pt x="157" y="118"/>
                  </a:lnTo>
                  <a:lnTo>
                    <a:pt x="164" y="129"/>
                  </a:lnTo>
                  <a:lnTo>
                    <a:pt x="167" y="138"/>
                  </a:lnTo>
                  <a:lnTo>
                    <a:pt x="167" y="147"/>
                  </a:lnTo>
                  <a:lnTo>
                    <a:pt x="167" y="155"/>
                  </a:lnTo>
                  <a:lnTo>
                    <a:pt x="167" y="164"/>
                  </a:lnTo>
                  <a:lnTo>
                    <a:pt x="165" y="169"/>
                  </a:lnTo>
                  <a:lnTo>
                    <a:pt x="162" y="175"/>
                  </a:lnTo>
                  <a:lnTo>
                    <a:pt x="158" y="180"/>
                  </a:lnTo>
                  <a:lnTo>
                    <a:pt x="155" y="184"/>
                  </a:lnTo>
                  <a:lnTo>
                    <a:pt x="150" y="187"/>
                  </a:lnTo>
                  <a:lnTo>
                    <a:pt x="139" y="193"/>
                  </a:lnTo>
                  <a:lnTo>
                    <a:pt x="127" y="197"/>
                  </a:lnTo>
                  <a:lnTo>
                    <a:pt x="117" y="197"/>
                  </a:lnTo>
                  <a:lnTo>
                    <a:pt x="107" y="198"/>
                  </a:lnTo>
                  <a:lnTo>
                    <a:pt x="93" y="197"/>
                  </a:lnTo>
                  <a:lnTo>
                    <a:pt x="84" y="197"/>
                  </a:lnTo>
                  <a:lnTo>
                    <a:pt x="77" y="193"/>
                  </a:lnTo>
                  <a:lnTo>
                    <a:pt x="67" y="189"/>
                  </a:lnTo>
                  <a:lnTo>
                    <a:pt x="60" y="180"/>
                  </a:lnTo>
                  <a:lnTo>
                    <a:pt x="51" y="171"/>
                  </a:lnTo>
                  <a:lnTo>
                    <a:pt x="44" y="158"/>
                  </a:lnTo>
                  <a:lnTo>
                    <a:pt x="41" y="146"/>
                  </a:lnTo>
                  <a:lnTo>
                    <a:pt x="38" y="133"/>
                  </a:lnTo>
                  <a:lnTo>
                    <a:pt x="38" y="122"/>
                  </a:lnTo>
                  <a:lnTo>
                    <a:pt x="38" y="111"/>
                  </a:lnTo>
                  <a:lnTo>
                    <a:pt x="39" y="102"/>
                  </a:lnTo>
                  <a:lnTo>
                    <a:pt x="44" y="86"/>
                  </a:lnTo>
                  <a:lnTo>
                    <a:pt x="51" y="73"/>
                  </a:lnTo>
                  <a:lnTo>
                    <a:pt x="60" y="62"/>
                  </a:lnTo>
                  <a:lnTo>
                    <a:pt x="69" y="53"/>
                  </a:lnTo>
                  <a:lnTo>
                    <a:pt x="79" y="46"/>
                  </a:lnTo>
                  <a:lnTo>
                    <a:pt x="91" y="42"/>
                  </a:lnTo>
                  <a:lnTo>
                    <a:pt x="108" y="42"/>
                  </a:lnTo>
                  <a:lnTo>
                    <a:pt x="124" y="44"/>
                  </a:lnTo>
                  <a:lnTo>
                    <a:pt x="141" y="49"/>
                  </a:lnTo>
                  <a:lnTo>
                    <a:pt x="148" y="51"/>
                  </a:lnTo>
                  <a:lnTo>
                    <a:pt x="153" y="55"/>
                  </a:lnTo>
                  <a:lnTo>
                    <a:pt x="164" y="62"/>
                  </a:lnTo>
                  <a:lnTo>
                    <a:pt x="200" y="87"/>
                  </a:lnTo>
                  <a:lnTo>
                    <a:pt x="239" y="116"/>
                  </a:lnTo>
                  <a:lnTo>
                    <a:pt x="281" y="146"/>
                  </a:lnTo>
                  <a:lnTo>
                    <a:pt x="322" y="177"/>
                  </a:lnTo>
                  <a:lnTo>
                    <a:pt x="364" y="204"/>
                  </a:lnTo>
                  <a:lnTo>
                    <a:pt x="402" y="228"/>
                  </a:lnTo>
                  <a:lnTo>
                    <a:pt x="421" y="237"/>
                  </a:lnTo>
                  <a:lnTo>
                    <a:pt x="438" y="246"/>
                  </a:lnTo>
                  <a:lnTo>
                    <a:pt x="455" y="251"/>
                  </a:lnTo>
                  <a:lnTo>
                    <a:pt x="469" y="257"/>
                  </a:lnTo>
                  <a:lnTo>
                    <a:pt x="488" y="257"/>
                  </a:lnTo>
                  <a:lnTo>
                    <a:pt x="507" y="255"/>
                  </a:lnTo>
                  <a:lnTo>
                    <a:pt x="519" y="251"/>
                  </a:lnTo>
                  <a:lnTo>
                    <a:pt x="529" y="246"/>
                  </a:lnTo>
                  <a:lnTo>
                    <a:pt x="540" y="238"/>
                  </a:lnTo>
                  <a:lnTo>
                    <a:pt x="548" y="231"/>
                  </a:lnTo>
                  <a:lnTo>
                    <a:pt x="557" y="220"/>
                  </a:lnTo>
                  <a:lnTo>
                    <a:pt x="566" y="209"/>
                  </a:lnTo>
                  <a:lnTo>
                    <a:pt x="572" y="198"/>
                  </a:lnTo>
                  <a:lnTo>
                    <a:pt x="579" y="187"/>
                  </a:lnTo>
                  <a:lnTo>
                    <a:pt x="581" y="180"/>
                  </a:lnTo>
                  <a:lnTo>
                    <a:pt x="588" y="175"/>
                  </a:lnTo>
                  <a:lnTo>
                    <a:pt x="588" y="73"/>
                  </a:lnTo>
                  <a:lnTo>
                    <a:pt x="531" y="0"/>
                  </a:lnTo>
                  <a:lnTo>
                    <a:pt x="198" y="0"/>
                  </a:lnTo>
                  <a:lnTo>
                    <a:pt x="200" y="4"/>
                  </a:lnTo>
                  <a:lnTo>
                    <a:pt x="203" y="9"/>
                  </a:lnTo>
                  <a:lnTo>
                    <a:pt x="207" y="13"/>
                  </a:lnTo>
                  <a:lnTo>
                    <a:pt x="210" y="15"/>
                  </a:lnTo>
                  <a:lnTo>
                    <a:pt x="215" y="16"/>
                  </a:lnTo>
                  <a:lnTo>
                    <a:pt x="219" y="18"/>
                  </a:lnTo>
                  <a:lnTo>
                    <a:pt x="231" y="24"/>
                  </a:lnTo>
                  <a:lnTo>
                    <a:pt x="243" y="25"/>
                  </a:lnTo>
                  <a:lnTo>
                    <a:pt x="255" y="24"/>
                  </a:lnTo>
                  <a:lnTo>
                    <a:pt x="265" y="22"/>
                  </a:lnTo>
                  <a:lnTo>
                    <a:pt x="269" y="24"/>
                  </a:lnTo>
                  <a:lnTo>
                    <a:pt x="271" y="25"/>
                  </a:lnTo>
                  <a:lnTo>
                    <a:pt x="274" y="36"/>
                  </a:lnTo>
                  <a:lnTo>
                    <a:pt x="281" y="47"/>
                  </a:lnTo>
                  <a:lnTo>
                    <a:pt x="284" y="53"/>
                  </a:lnTo>
                  <a:lnTo>
                    <a:pt x="288" y="56"/>
                  </a:lnTo>
                  <a:lnTo>
                    <a:pt x="293" y="62"/>
                  </a:lnTo>
                  <a:lnTo>
                    <a:pt x="300" y="66"/>
                  </a:lnTo>
                  <a:lnTo>
                    <a:pt x="303" y="69"/>
                  </a:lnTo>
                  <a:lnTo>
                    <a:pt x="310" y="73"/>
                  </a:lnTo>
                  <a:lnTo>
                    <a:pt x="315" y="73"/>
                  </a:lnTo>
                  <a:lnTo>
                    <a:pt x="322" y="73"/>
                  </a:lnTo>
                  <a:lnTo>
                    <a:pt x="324" y="71"/>
                  </a:lnTo>
                  <a:lnTo>
                    <a:pt x="327" y="69"/>
                  </a:lnTo>
                  <a:lnTo>
                    <a:pt x="327" y="56"/>
                  </a:lnTo>
                  <a:lnTo>
                    <a:pt x="322" y="44"/>
                  </a:lnTo>
                  <a:lnTo>
                    <a:pt x="319" y="33"/>
                  </a:lnTo>
                  <a:lnTo>
                    <a:pt x="319" y="29"/>
                  </a:lnTo>
                  <a:lnTo>
                    <a:pt x="321" y="25"/>
                  </a:lnTo>
                  <a:lnTo>
                    <a:pt x="326" y="20"/>
                  </a:lnTo>
                  <a:lnTo>
                    <a:pt x="331" y="18"/>
                  </a:lnTo>
                  <a:lnTo>
                    <a:pt x="338" y="16"/>
                  </a:lnTo>
                  <a:lnTo>
                    <a:pt x="343" y="16"/>
                  </a:lnTo>
                  <a:lnTo>
                    <a:pt x="350" y="18"/>
                  </a:lnTo>
                  <a:lnTo>
                    <a:pt x="355" y="20"/>
                  </a:lnTo>
                  <a:lnTo>
                    <a:pt x="362" y="24"/>
                  </a:lnTo>
                  <a:lnTo>
                    <a:pt x="365" y="29"/>
                  </a:lnTo>
                  <a:lnTo>
                    <a:pt x="362" y="38"/>
                  </a:lnTo>
                  <a:lnTo>
                    <a:pt x="360" y="47"/>
                  </a:lnTo>
                  <a:lnTo>
                    <a:pt x="358" y="55"/>
                  </a:lnTo>
                  <a:lnTo>
                    <a:pt x="358" y="64"/>
                  </a:lnTo>
                  <a:lnTo>
                    <a:pt x="362" y="80"/>
                  </a:lnTo>
                  <a:lnTo>
                    <a:pt x="365" y="100"/>
                  </a:lnTo>
                  <a:lnTo>
                    <a:pt x="374" y="111"/>
                  </a:lnTo>
                  <a:lnTo>
                    <a:pt x="383" y="122"/>
                  </a:lnTo>
                  <a:lnTo>
                    <a:pt x="388" y="127"/>
                  </a:lnTo>
                  <a:lnTo>
                    <a:pt x="393" y="131"/>
                  </a:lnTo>
                  <a:lnTo>
                    <a:pt x="400" y="133"/>
                  </a:lnTo>
                  <a:lnTo>
                    <a:pt x="407" y="133"/>
                  </a:lnTo>
                  <a:lnTo>
                    <a:pt x="410" y="137"/>
                  </a:lnTo>
                  <a:lnTo>
                    <a:pt x="415" y="138"/>
                  </a:lnTo>
                  <a:lnTo>
                    <a:pt x="417" y="137"/>
                  </a:lnTo>
                  <a:lnTo>
                    <a:pt x="419" y="137"/>
                  </a:lnTo>
                  <a:lnTo>
                    <a:pt x="421" y="133"/>
                  </a:lnTo>
                  <a:lnTo>
                    <a:pt x="421" y="131"/>
                  </a:lnTo>
                  <a:lnTo>
                    <a:pt x="421" y="124"/>
                  </a:lnTo>
                  <a:lnTo>
                    <a:pt x="419" y="116"/>
                  </a:lnTo>
                  <a:lnTo>
                    <a:pt x="415" y="107"/>
                  </a:lnTo>
                  <a:lnTo>
                    <a:pt x="412" y="96"/>
                  </a:lnTo>
                  <a:lnTo>
                    <a:pt x="412" y="82"/>
                  </a:lnTo>
                  <a:lnTo>
                    <a:pt x="419" y="67"/>
                  </a:lnTo>
                  <a:lnTo>
                    <a:pt x="428" y="56"/>
                  </a:lnTo>
                  <a:lnTo>
                    <a:pt x="433" y="53"/>
                  </a:lnTo>
                  <a:lnTo>
                    <a:pt x="440" y="47"/>
                  </a:lnTo>
                  <a:lnTo>
                    <a:pt x="446" y="46"/>
                  </a:lnTo>
                  <a:lnTo>
                    <a:pt x="455" y="42"/>
                  </a:lnTo>
                  <a:lnTo>
                    <a:pt x="465" y="40"/>
                  </a:lnTo>
                  <a:lnTo>
                    <a:pt x="478" y="40"/>
                  </a:lnTo>
                  <a:lnTo>
                    <a:pt x="488" y="42"/>
                  </a:lnTo>
                  <a:lnTo>
                    <a:pt x="500" y="46"/>
                  </a:lnTo>
                  <a:lnTo>
                    <a:pt x="507" y="49"/>
                  </a:lnTo>
                  <a:lnTo>
                    <a:pt x="517" y="56"/>
                  </a:lnTo>
                  <a:lnTo>
                    <a:pt x="526" y="67"/>
                  </a:lnTo>
                  <a:lnTo>
                    <a:pt x="531" y="78"/>
                  </a:lnTo>
                  <a:lnTo>
                    <a:pt x="536" y="91"/>
                  </a:lnTo>
                  <a:lnTo>
                    <a:pt x="538" y="104"/>
                  </a:lnTo>
                  <a:lnTo>
                    <a:pt x="540" y="116"/>
                  </a:lnTo>
                  <a:lnTo>
                    <a:pt x="538" y="129"/>
                  </a:lnTo>
                  <a:lnTo>
                    <a:pt x="536" y="142"/>
                  </a:lnTo>
                  <a:lnTo>
                    <a:pt x="533" y="155"/>
                  </a:lnTo>
                  <a:lnTo>
                    <a:pt x="528" y="166"/>
                  </a:lnTo>
                  <a:lnTo>
                    <a:pt x="521" y="175"/>
                  </a:lnTo>
                  <a:lnTo>
                    <a:pt x="512" y="184"/>
                  </a:lnTo>
                  <a:lnTo>
                    <a:pt x="503" y="191"/>
                  </a:lnTo>
                  <a:lnTo>
                    <a:pt x="493" y="195"/>
                  </a:lnTo>
                  <a:lnTo>
                    <a:pt x="483" y="198"/>
                  </a:lnTo>
                  <a:lnTo>
                    <a:pt x="469" y="198"/>
                  </a:lnTo>
                  <a:lnTo>
                    <a:pt x="464" y="198"/>
                  </a:lnTo>
                  <a:lnTo>
                    <a:pt x="455" y="197"/>
                  </a:lnTo>
                  <a:lnTo>
                    <a:pt x="443" y="193"/>
                  </a:lnTo>
                  <a:lnTo>
                    <a:pt x="424" y="184"/>
                  </a:lnTo>
                  <a:lnTo>
                    <a:pt x="365" y="142"/>
                  </a:lnTo>
                  <a:lnTo>
                    <a:pt x="300" y="96"/>
                  </a:lnTo>
                  <a:lnTo>
                    <a:pt x="233" y="53"/>
                  </a:lnTo>
                  <a:lnTo>
                    <a:pt x="172" y="9"/>
                  </a:lnTo>
                  <a:lnTo>
                    <a:pt x="160"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27" name="Freeform 50"/>
            <p:cNvSpPr>
              <a:spLocks/>
            </p:cNvSpPr>
            <p:nvPr/>
          </p:nvSpPr>
          <p:spPr bwMode="auto">
            <a:xfrm rot="-5400000">
              <a:off x="472" y="4031"/>
              <a:ext cx="341" cy="131"/>
            </a:xfrm>
            <a:custGeom>
              <a:avLst/>
              <a:gdLst>
                <a:gd name="T0" fmla="*/ 8 w 588"/>
                <a:gd name="T1" fmla="*/ 1 h 262"/>
                <a:gd name="T2" fmla="*/ 7 w 588"/>
                <a:gd name="T3" fmla="*/ 1 h 262"/>
                <a:gd name="T4" fmla="*/ 7 w 588"/>
                <a:gd name="T5" fmla="*/ 1 h 262"/>
                <a:gd name="T6" fmla="*/ 5 w 588"/>
                <a:gd name="T7" fmla="*/ 1 h 262"/>
                <a:gd name="T8" fmla="*/ 5 w 588"/>
                <a:gd name="T9" fmla="*/ 1 h 262"/>
                <a:gd name="T10" fmla="*/ 3 w 588"/>
                <a:gd name="T11" fmla="*/ 1 h 262"/>
                <a:gd name="T12" fmla="*/ 3 w 588"/>
                <a:gd name="T13" fmla="*/ 1 h 262"/>
                <a:gd name="T14" fmla="*/ 4 w 588"/>
                <a:gd name="T15" fmla="*/ 1 h 262"/>
                <a:gd name="T16" fmla="*/ 4 w 588"/>
                <a:gd name="T17" fmla="*/ 1 h 262"/>
                <a:gd name="T18" fmla="*/ 5 w 588"/>
                <a:gd name="T19" fmla="*/ 1 h 262"/>
                <a:gd name="T20" fmla="*/ 5 w 588"/>
                <a:gd name="T21" fmla="*/ 1 h 262"/>
                <a:gd name="T22" fmla="*/ 5 w 588"/>
                <a:gd name="T23" fmla="*/ 1 h 262"/>
                <a:gd name="T24" fmla="*/ 5 w 588"/>
                <a:gd name="T25" fmla="*/ 1 h 262"/>
                <a:gd name="T26" fmla="*/ 5 w 588"/>
                <a:gd name="T27" fmla="*/ 1 h 262"/>
                <a:gd name="T28" fmla="*/ 5 w 588"/>
                <a:gd name="T29" fmla="*/ 1 h 262"/>
                <a:gd name="T30" fmla="*/ 5 w 588"/>
                <a:gd name="T31" fmla="*/ 1 h 262"/>
                <a:gd name="T32" fmla="*/ 6 w 588"/>
                <a:gd name="T33" fmla="*/ 1 h 262"/>
                <a:gd name="T34" fmla="*/ 6 w 588"/>
                <a:gd name="T35" fmla="*/ 1 h 262"/>
                <a:gd name="T36" fmla="*/ 7 w 588"/>
                <a:gd name="T37" fmla="*/ 1 h 262"/>
                <a:gd name="T38" fmla="*/ 7 w 588"/>
                <a:gd name="T39" fmla="*/ 1 h 262"/>
                <a:gd name="T40" fmla="*/ 7 w 588"/>
                <a:gd name="T41" fmla="*/ 1 h 262"/>
                <a:gd name="T42" fmla="*/ 6 w 588"/>
                <a:gd name="T43" fmla="*/ 1 h 262"/>
                <a:gd name="T44" fmla="*/ 6 w 588"/>
                <a:gd name="T45" fmla="*/ 1 h 262"/>
                <a:gd name="T46" fmla="*/ 5 w 588"/>
                <a:gd name="T47" fmla="*/ 1 h 262"/>
                <a:gd name="T48" fmla="*/ 3 w 588"/>
                <a:gd name="T49" fmla="*/ 1 h 262"/>
                <a:gd name="T50" fmla="*/ 2 w 588"/>
                <a:gd name="T51" fmla="*/ 1 h 262"/>
                <a:gd name="T52" fmla="*/ 1 w 588"/>
                <a:gd name="T53" fmla="*/ 1 h 262"/>
                <a:gd name="T54" fmla="*/ 1 w 588"/>
                <a:gd name="T55" fmla="*/ 1 h 262"/>
                <a:gd name="T56" fmla="*/ 1 w 588"/>
                <a:gd name="T57" fmla="*/ 1 h 262"/>
                <a:gd name="T58" fmla="*/ 5 w 588"/>
                <a:gd name="T59" fmla="*/ 0 h 262"/>
                <a:gd name="T60" fmla="*/ 5 w 588"/>
                <a:gd name="T61" fmla="*/ 1 h 262"/>
                <a:gd name="T62" fmla="*/ 5 w 588"/>
                <a:gd name="T63" fmla="*/ 1 h 262"/>
                <a:gd name="T64" fmla="*/ 4 w 588"/>
                <a:gd name="T65" fmla="*/ 1 h 262"/>
                <a:gd name="T66" fmla="*/ 4 w 588"/>
                <a:gd name="T67" fmla="*/ 1 h 262"/>
                <a:gd name="T68" fmla="*/ 3 w 588"/>
                <a:gd name="T69" fmla="*/ 1 h 262"/>
                <a:gd name="T70" fmla="*/ 3 w 588"/>
                <a:gd name="T71" fmla="*/ 1 h 262"/>
                <a:gd name="T72" fmla="*/ 3 w 588"/>
                <a:gd name="T73" fmla="*/ 1 h 262"/>
                <a:gd name="T74" fmla="*/ 3 w 588"/>
                <a:gd name="T75" fmla="*/ 1 h 262"/>
                <a:gd name="T76" fmla="*/ 3 w 588"/>
                <a:gd name="T77" fmla="*/ 1 h 262"/>
                <a:gd name="T78" fmla="*/ 3 w 588"/>
                <a:gd name="T79" fmla="*/ 1 h 262"/>
                <a:gd name="T80" fmla="*/ 3 w 588"/>
                <a:gd name="T81" fmla="*/ 1 h 262"/>
                <a:gd name="T82" fmla="*/ 2 w 588"/>
                <a:gd name="T83" fmla="*/ 1 h 262"/>
                <a:gd name="T84" fmla="*/ 2 w 588"/>
                <a:gd name="T85" fmla="*/ 1 h 262"/>
                <a:gd name="T86" fmla="*/ 2 w 588"/>
                <a:gd name="T87" fmla="*/ 1 h 262"/>
                <a:gd name="T88" fmla="*/ 2 w 588"/>
                <a:gd name="T89" fmla="*/ 1 h 262"/>
                <a:gd name="T90" fmla="*/ 2 w 588"/>
                <a:gd name="T91" fmla="*/ 1 h 262"/>
                <a:gd name="T92" fmla="*/ 1 w 588"/>
                <a:gd name="T93" fmla="*/ 1 h 262"/>
                <a:gd name="T94" fmla="*/ 1 w 588"/>
                <a:gd name="T95" fmla="*/ 1 h 262"/>
                <a:gd name="T96" fmla="*/ 1 w 588"/>
                <a:gd name="T97" fmla="*/ 1 h 262"/>
                <a:gd name="T98" fmla="*/ 1 w 588"/>
                <a:gd name="T99" fmla="*/ 1 h 262"/>
                <a:gd name="T100" fmla="*/ 1 w 588"/>
                <a:gd name="T101" fmla="*/ 1 h 262"/>
                <a:gd name="T102" fmla="*/ 2 w 588"/>
                <a:gd name="T103" fmla="*/ 1 h 262"/>
                <a:gd name="T104" fmla="*/ 3 w 588"/>
                <a:gd name="T105" fmla="*/ 1 h 262"/>
                <a:gd name="T106" fmla="*/ 5 w 588"/>
                <a:gd name="T107" fmla="*/ 0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426" y="0"/>
                  </a:moveTo>
                  <a:lnTo>
                    <a:pt x="547" y="0"/>
                  </a:lnTo>
                  <a:lnTo>
                    <a:pt x="588" y="51"/>
                  </a:lnTo>
                  <a:lnTo>
                    <a:pt x="588" y="260"/>
                  </a:lnTo>
                  <a:lnTo>
                    <a:pt x="580" y="255"/>
                  </a:lnTo>
                  <a:lnTo>
                    <a:pt x="573" y="247"/>
                  </a:lnTo>
                  <a:lnTo>
                    <a:pt x="569" y="246"/>
                  </a:lnTo>
                  <a:lnTo>
                    <a:pt x="566" y="242"/>
                  </a:lnTo>
                  <a:lnTo>
                    <a:pt x="562" y="242"/>
                  </a:lnTo>
                  <a:lnTo>
                    <a:pt x="557" y="240"/>
                  </a:lnTo>
                  <a:lnTo>
                    <a:pt x="545" y="246"/>
                  </a:lnTo>
                  <a:lnTo>
                    <a:pt x="524" y="253"/>
                  </a:lnTo>
                  <a:lnTo>
                    <a:pt x="505" y="256"/>
                  </a:lnTo>
                  <a:lnTo>
                    <a:pt x="480" y="260"/>
                  </a:lnTo>
                  <a:lnTo>
                    <a:pt x="454" y="262"/>
                  </a:lnTo>
                  <a:lnTo>
                    <a:pt x="436" y="260"/>
                  </a:lnTo>
                  <a:lnTo>
                    <a:pt x="412" y="253"/>
                  </a:lnTo>
                  <a:lnTo>
                    <a:pt x="395" y="246"/>
                  </a:lnTo>
                  <a:lnTo>
                    <a:pt x="378" y="242"/>
                  </a:lnTo>
                  <a:lnTo>
                    <a:pt x="352" y="240"/>
                  </a:lnTo>
                  <a:lnTo>
                    <a:pt x="331" y="244"/>
                  </a:lnTo>
                  <a:lnTo>
                    <a:pt x="307" y="247"/>
                  </a:lnTo>
                  <a:lnTo>
                    <a:pt x="293" y="255"/>
                  </a:lnTo>
                  <a:lnTo>
                    <a:pt x="281" y="256"/>
                  </a:lnTo>
                  <a:lnTo>
                    <a:pt x="276" y="255"/>
                  </a:lnTo>
                  <a:lnTo>
                    <a:pt x="274" y="251"/>
                  </a:lnTo>
                  <a:lnTo>
                    <a:pt x="273" y="249"/>
                  </a:lnTo>
                  <a:lnTo>
                    <a:pt x="273" y="247"/>
                  </a:lnTo>
                  <a:lnTo>
                    <a:pt x="278" y="229"/>
                  </a:lnTo>
                  <a:lnTo>
                    <a:pt x="283" y="220"/>
                  </a:lnTo>
                  <a:lnTo>
                    <a:pt x="288" y="213"/>
                  </a:lnTo>
                  <a:lnTo>
                    <a:pt x="297" y="200"/>
                  </a:lnTo>
                  <a:lnTo>
                    <a:pt x="302" y="195"/>
                  </a:lnTo>
                  <a:lnTo>
                    <a:pt x="307" y="189"/>
                  </a:lnTo>
                  <a:lnTo>
                    <a:pt x="314" y="185"/>
                  </a:lnTo>
                  <a:lnTo>
                    <a:pt x="323" y="182"/>
                  </a:lnTo>
                  <a:lnTo>
                    <a:pt x="331" y="178"/>
                  </a:lnTo>
                  <a:lnTo>
                    <a:pt x="342" y="176"/>
                  </a:lnTo>
                  <a:lnTo>
                    <a:pt x="352" y="175"/>
                  </a:lnTo>
                  <a:lnTo>
                    <a:pt x="362" y="176"/>
                  </a:lnTo>
                  <a:lnTo>
                    <a:pt x="366" y="171"/>
                  </a:lnTo>
                  <a:lnTo>
                    <a:pt x="367" y="162"/>
                  </a:lnTo>
                  <a:lnTo>
                    <a:pt x="373" y="144"/>
                  </a:lnTo>
                  <a:lnTo>
                    <a:pt x="376" y="133"/>
                  </a:lnTo>
                  <a:lnTo>
                    <a:pt x="383" y="122"/>
                  </a:lnTo>
                  <a:lnTo>
                    <a:pt x="390" y="113"/>
                  </a:lnTo>
                  <a:lnTo>
                    <a:pt x="402" y="104"/>
                  </a:lnTo>
                  <a:lnTo>
                    <a:pt x="409" y="100"/>
                  </a:lnTo>
                  <a:lnTo>
                    <a:pt x="416" y="96"/>
                  </a:lnTo>
                  <a:lnTo>
                    <a:pt x="421" y="96"/>
                  </a:lnTo>
                  <a:lnTo>
                    <a:pt x="426" y="94"/>
                  </a:lnTo>
                  <a:lnTo>
                    <a:pt x="428" y="96"/>
                  </a:lnTo>
                  <a:lnTo>
                    <a:pt x="431" y="98"/>
                  </a:lnTo>
                  <a:lnTo>
                    <a:pt x="431" y="104"/>
                  </a:lnTo>
                  <a:lnTo>
                    <a:pt x="431" y="109"/>
                  </a:lnTo>
                  <a:lnTo>
                    <a:pt x="431" y="111"/>
                  </a:lnTo>
                  <a:lnTo>
                    <a:pt x="430" y="118"/>
                  </a:lnTo>
                  <a:lnTo>
                    <a:pt x="424" y="127"/>
                  </a:lnTo>
                  <a:lnTo>
                    <a:pt x="421" y="136"/>
                  </a:lnTo>
                  <a:lnTo>
                    <a:pt x="419" y="145"/>
                  </a:lnTo>
                  <a:lnTo>
                    <a:pt x="419" y="155"/>
                  </a:lnTo>
                  <a:lnTo>
                    <a:pt x="421" y="162"/>
                  </a:lnTo>
                  <a:lnTo>
                    <a:pt x="423" y="169"/>
                  </a:lnTo>
                  <a:lnTo>
                    <a:pt x="424" y="175"/>
                  </a:lnTo>
                  <a:lnTo>
                    <a:pt x="428" y="180"/>
                  </a:lnTo>
                  <a:lnTo>
                    <a:pt x="433" y="184"/>
                  </a:lnTo>
                  <a:lnTo>
                    <a:pt x="436" y="187"/>
                  </a:lnTo>
                  <a:lnTo>
                    <a:pt x="447" y="193"/>
                  </a:lnTo>
                  <a:lnTo>
                    <a:pt x="459" y="195"/>
                  </a:lnTo>
                  <a:lnTo>
                    <a:pt x="471" y="196"/>
                  </a:lnTo>
                  <a:lnTo>
                    <a:pt x="481" y="196"/>
                  </a:lnTo>
                  <a:lnTo>
                    <a:pt x="495" y="196"/>
                  </a:lnTo>
                  <a:lnTo>
                    <a:pt x="502" y="196"/>
                  </a:lnTo>
                  <a:lnTo>
                    <a:pt x="511" y="193"/>
                  </a:lnTo>
                  <a:lnTo>
                    <a:pt x="519" y="187"/>
                  </a:lnTo>
                  <a:lnTo>
                    <a:pt x="528" y="180"/>
                  </a:lnTo>
                  <a:lnTo>
                    <a:pt x="535" y="171"/>
                  </a:lnTo>
                  <a:lnTo>
                    <a:pt x="542" y="158"/>
                  </a:lnTo>
                  <a:lnTo>
                    <a:pt x="547" y="145"/>
                  </a:lnTo>
                  <a:lnTo>
                    <a:pt x="549" y="133"/>
                  </a:lnTo>
                  <a:lnTo>
                    <a:pt x="550" y="122"/>
                  </a:lnTo>
                  <a:lnTo>
                    <a:pt x="550" y="111"/>
                  </a:lnTo>
                  <a:lnTo>
                    <a:pt x="549" y="102"/>
                  </a:lnTo>
                  <a:lnTo>
                    <a:pt x="542" y="85"/>
                  </a:lnTo>
                  <a:lnTo>
                    <a:pt x="535" y="71"/>
                  </a:lnTo>
                  <a:lnTo>
                    <a:pt x="528" y="62"/>
                  </a:lnTo>
                  <a:lnTo>
                    <a:pt x="519" y="53"/>
                  </a:lnTo>
                  <a:lnTo>
                    <a:pt x="509" y="45"/>
                  </a:lnTo>
                  <a:lnTo>
                    <a:pt x="497" y="42"/>
                  </a:lnTo>
                  <a:lnTo>
                    <a:pt x="478" y="42"/>
                  </a:lnTo>
                  <a:lnTo>
                    <a:pt x="462" y="44"/>
                  </a:lnTo>
                  <a:lnTo>
                    <a:pt x="447" y="47"/>
                  </a:lnTo>
                  <a:lnTo>
                    <a:pt x="438" y="51"/>
                  </a:lnTo>
                  <a:lnTo>
                    <a:pt x="433" y="54"/>
                  </a:lnTo>
                  <a:lnTo>
                    <a:pt x="424" y="62"/>
                  </a:lnTo>
                  <a:lnTo>
                    <a:pt x="388" y="87"/>
                  </a:lnTo>
                  <a:lnTo>
                    <a:pt x="348" y="116"/>
                  </a:lnTo>
                  <a:lnTo>
                    <a:pt x="307" y="145"/>
                  </a:lnTo>
                  <a:lnTo>
                    <a:pt x="266" y="176"/>
                  </a:lnTo>
                  <a:lnTo>
                    <a:pt x="224" y="204"/>
                  </a:lnTo>
                  <a:lnTo>
                    <a:pt x="185" y="227"/>
                  </a:lnTo>
                  <a:lnTo>
                    <a:pt x="167" y="236"/>
                  </a:lnTo>
                  <a:lnTo>
                    <a:pt x="150" y="246"/>
                  </a:lnTo>
                  <a:lnTo>
                    <a:pt x="133" y="251"/>
                  </a:lnTo>
                  <a:lnTo>
                    <a:pt x="117" y="256"/>
                  </a:lnTo>
                  <a:lnTo>
                    <a:pt x="98" y="256"/>
                  </a:lnTo>
                  <a:lnTo>
                    <a:pt x="79" y="255"/>
                  </a:lnTo>
                  <a:lnTo>
                    <a:pt x="69" y="251"/>
                  </a:lnTo>
                  <a:lnTo>
                    <a:pt x="59" y="246"/>
                  </a:lnTo>
                  <a:lnTo>
                    <a:pt x="48" y="238"/>
                  </a:lnTo>
                  <a:lnTo>
                    <a:pt x="40" y="229"/>
                  </a:lnTo>
                  <a:lnTo>
                    <a:pt x="29" y="220"/>
                  </a:lnTo>
                  <a:lnTo>
                    <a:pt x="22" y="209"/>
                  </a:lnTo>
                  <a:lnTo>
                    <a:pt x="14" y="198"/>
                  </a:lnTo>
                  <a:lnTo>
                    <a:pt x="9" y="187"/>
                  </a:lnTo>
                  <a:lnTo>
                    <a:pt x="5" y="180"/>
                  </a:lnTo>
                  <a:lnTo>
                    <a:pt x="0" y="175"/>
                  </a:lnTo>
                  <a:lnTo>
                    <a:pt x="0" y="73"/>
                  </a:lnTo>
                  <a:lnTo>
                    <a:pt x="57" y="0"/>
                  </a:lnTo>
                  <a:lnTo>
                    <a:pt x="388" y="0"/>
                  </a:lnTo>
                  <a:lnTo>
                    <a:pt x="388" y="3"/>
                  </a:lnTo>
                  <a:lnTo>
                    <a:pt x="385" y="7"/>
                  </a:lnTo>
                  <a:lnTo>
                    <a:pt x="380" y="13"/>
                  </a:lnTo>
                  <a:lnTo>
                    <a:pt x="376" y="14"/>
                  </a:lnTo>
                  <a:lnTo>
                    <a:pt x="373" y="16"/>
                  </a:lnTo>
                  <a:lnTo>
                    <a:pt x="369" y="18"/>
                  </a:lnTo>
                  <a:lnTo>
                    <a:pt x="355" y="22"/>
                  </a:lnTo>
                  <a:lnTo>
                    <a:pt x="343" y="23"/>
                  </a:lnTo>
                  <a:lnTo>
                    <a:pt x="333" y="23"/>
                  </a:lnTo>
                  <a:lnTo>
                    <a:pt x="321" y="20"/>
                  </a:lnTo>
                  <a:lnTo>
                    <a:pt x="319" y="23"/>
                  </a:lnTo>
                  <a:lnTo>
                    <a:pt x="316" y="23"/>
                  </a:lnTo>
                  <a:lnTo>
                    <a:pt x="312" y="34"/>
                  </a:lnTo>
                  <a:lnTo>
                    <a:pt x="307" y="47"/>
                  </a:lnTo>
                  <a:lnTo>
                    <a:pt x="304" y="53"/>
                  </a:lnTo>
                  <a:lnTo>
                    <a:pt x="298" y="56"/>
                  </a:lnTo>
                  <a:lnTo>
                    <a:pt x="293" y="60"/>
                  </a:lnTo>
                  <a:lnTo>
                    <a:pt x="288" y="64"/>
                  </a:lnTo>
                  <a:lnTo>
                    <a:pt x="283" y="69"/>
                  </a:lnTo>
                  <a:lnTo>
                    <a:pt x="278" y="73"/>
                  </a:lnTo>
                  <a:lnTo>
                    <a:pt x="271" y="74"/>
                  </a:lnTo>
                  <a:lnTo>
                    <a:pt x="266" y="74"/>
                  </a:lnTo>
                  <a:lnTo>
                    <a:pt x="264" y="71"/>
                  </a:lnTo>
                  <a:lnTo>
                    <a:pt x="260" y="69"/>
                  </a:lnTo>
                  <a:lnTo>
                    <a:pt x="260" y="54"/>
                  </a:lnTo>
                  <a:lnTo>
                    <a:pt x="266" y="44"/>
                  </a:lnTo>
                  <a:lnTo>
                    <a:pt x="269" y="31"/>
                  </a:lnTo>
                  <a:lnTo>
                    <a:pt x="269" y="29"/>
                  </a:lnTo>
                  <a:lnTo>
                    <a:pt x="267" y="25"/>
                  </a:lnTo>
                  <a:lnTo>
                    <a:pt x="262" y="20"/>
                  </a:lnTo>
                  <a:lnTo>
                    <a:pt x="257" y="16"/>
                  </a:lnTo>
                  <a:lnTo>
                    <a:pt x="250" y="14"/>
                  </a:lnTo>
                  <a:lnTo>
                    <a:pt x="243" y="14"/>
                  </a:lnTo>
                  <a:lnTo>
                    <a:pt x="238" y="16"/>
                  </a:lnTo>
                  <a:lnTo>
                    <a:pt x="231" y="20"/>
                  </a:lnTo>
                  <a:lnTo>
                    <a:pt x="226" y="23"/>
                  </a:lnTo>
                  <a:lnTo>
                    <a:pt x="221" y="27"/>
                  </a:lnTo>
                  <a:lnTo>
                    <a:pt x="224" y="38"/>
                  </a:lnTo>
                  <a:lnTo>
                    <a:pt x="228" y="47"/>
                  </a:lnTo>
                  <a:lnTo>
                    <a:pt x="228" y="54"/>
                  </a:lnTo>
                  <a:lnTo>
                    <a:pt x="228" y="62"/>
                  </a:lnTo>
                  <a:lnTo>
                    <a:pt x="226" y="78"/>
                  </a:lnTo>
                  <a:lnTo>
                    <a:pt x="221" y="100"/>
                  </a:lnTo>
                  <a:lnTo>
                    <a:pt x="212" y="111"/>
                  </a:lnTo>
                  <a:lnTo>
                    <a:pt x="204" y="122"/>
                  </a:lnTo>
                  <a:lnTo>
                    <a:pt x="198" y="125"/>
                  </a:lnTo>
                  <a:lnTo>
                    <a:pt x="193" y="129"/>
                  </a:lnTo>
                  <a:lnTo>
                    <a:pt x="188" y="133"/>
                  </a:lnTo>
                  <a:lnTo>
                    <a:pt x="181" y="133"/>
                  </a:lnTo>
                  <a:lnTo>
                    <a:pt x="178" y="136"/>
                  </a:lnTo>
                  <a:lnTo>
                    <a:pt x="172" y="136"/>
                  </a:lnTo>
                  <a:lnTo>
                    <a:pt x="169" y="136"/>
                  </a:lnTo>
                  <a:lnTo>
                    <a:pt x="167" y="135"/>
                  </a:lnTo>
                  <a:lnTo>
                    <a:pt x="167" y="133"/>
                  </a:lnTo>
                  <a:lnTo>
                    <a:pt x="166" y="131"/>
                  </a:lnTo>
                  <a:lnTo>
                    <a:pt x="166" y="124"/>
                  </a:lnTo>
                  <a:lnTo>
                    <a:pt x="169" y="114"/>
                  </a:lnTo>
                  <a:lnTo>
                    <a:pt x="172" y="105"/>
                  </a:lnTo>
                  <a:lnTo>
                    <a:pt x="174" y="94"/>
                  </a:lnTo>
                  <a:lnTo>
                    <a:pt x="176" y="82"/>
                  </a:lnTo>
                  <a:lnTo>
                    <a:pt x="167" y="67"/>
                  </a:lnTo>
                  <a:lnTo>
                    <a:pt x="160" y="56"/>
                  </a:lnTo>
                  <a:lnTo>
                    <a:pt x="155" y="51"/>
                  </a:lnTo>
                  <a:lnTo>
                    <a:pt x="148" y="47"/>
                  </a:lnTo>
                  <a:lnTo>
                    <a:pt x="141" y="44"/>
                  </a:lnTo>
                  <a:lnTo>
                    <a:pt x="133" y="42"/>
                  </a:lnTo>
                  <a:lnTo>
                    <a:pt x="121" y="40"/>
                  </a:lnTo>
                  <a:lnTo>
                    <a:pt x="110" y="40"/>
                  </a:lnTo>
                  <a:lnTo>
                    <a:pt x="98" y="42"/>
                  </a:lnTo>
                  <a:lnTo>
                    <a:pt x="88" y="44"/>
                  </a:lnTo>
                  <a:lnTo>
                    <a:pt x="79" y="47"/>
                  </a:lnTo>
                  <a:lnTo>
                    <a:pt x="71" y="56"/>
                  </a:lnTo>
                  <a:lnTo>
                    <a:pt x="62" y="67"/>
                  </a:lnTo>
                  <a:lnTo>
                    <a:pt x="57" y="78"/>
                  </a:lnTo>
                  <a:lnTo>
                    <a:pt x="52" y="91"/>
                  </a:lnTo>
                  <a:lnTo>
                    <a:pt x="48" y="104"/>
                  </a:lnTo>
                  <a:lnTo>
                    <a:pt x="48" y="116"/>
                  </a:lnTo>
                  <a:lnTo>
                    <a:pt x="48" y="129"/>
                  </a:lnTo>
                  <a:lnTo>
                    <a:pt x="50" y="142"/>
                  </a:lnTo>
                  <a:lnTo>
                    <a:pt x="55" y="153"/>
                  </a:lnTo>
                  <a:lnTo>
                    <a:pt x="59" y="165"/>
                  </a:lnTo>
                  <a:lnTo>
                    <a:pt x="66" y="175"/>
                  </a:lnTo>
                  <a:lnTo>
                    <a:pt x="74" y="184"/>
                  </a:lnTo>
                  <a:lnTo>
                    <a:pt x="83" y="189"/>
                  </a:lnTo>
                  <a:lnTo>
                    <a:pt x="93" y="195"/>
                  </a:lnTo>
                  <a:lnTo>
                    <a:pt x="103" y="196"/>
                  </a:lnTo>
                  <a:lnTo>
                    <a:pt x="117" y="196"/>
                  </a:lnTo>
                  <a:lnTo>
                    <a:pt x="122" y="198"/>
                  </a:lnTo>
                  <a:lnTo>
                    <a:pt x="131" y="196"/>
                  </a:lnTo>
                  <a:lnTo>
                    <a:pt x="143" y="191"/>
                  </a:lnTo>
                  <a:lnTo>
                    <a:pt x="162" y="184"/>
                  </a:lnTo>
                  <a:lnTo>
                    <a:pt x="221" y="142"/>
                  </a:lnTo>
                  <a:lnTo>
                    <a:pt x="288" y="96"/>
                  </a:lnTo>
                  <a:lnTo>
                    <a:pt x="354" y="51"/>
                  </a:lnTo>
                  <a:lnTo>
                    <a:pt x="416" y="9"/>
                  </a:lnTo>
                  <a:lnTo>
                    <a:pt x="426"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28" name="Freeform 51"/>
            <p:cNvSpPr>
              <a:spLocks/>
            </p:cNvSpPr>
            <p:nvPr/>
          </p:nvSpPr>
          <p:spPr bwMode="auto">
            <a:xfrm rot="-5400000">
              <a:off x="339" y="4030"/>
              <a:ext cx="341" cy="132"/>
            </a:xfrm>
            <a:custGeom>
              <a:avLst/>
              <a:gdLst>
                <a:gd name="T0" fmla="*/ 8 w 588"/>
                <a:gd name="T1" fmla="*/ 0 h 264"/>
                <a:gd name="T2" fmla="*/ 7 w 588"/>
                <a:gd name="T3" fmla="*/ 1 h 264"/>
                <a:gd name="T4" fmla="*/ 7 w 588"/>
                <a:gd name="T5" fmla="*/ 1 h 264"/>
                <a:gd name="T6" fmla="*/ 5 w 588"/>
                <a:gd name="T7" fmla="*/ 1 h 264"/>
                <a:gd name="T8" fmla="*/ 5 w 588"/>
                <a:gd name="T9" fmla="*/ 1 h 264"/>
                <a:gd name="T10" fmla="*/ 4 w 588"/>
                <a:gd name="T11" fmla="*/ 1 h 264"/>
                <a:gd name="T12" fmla="*/ 3 w 588"/>
                <a:gd name="T13" fmla="*/ 1 h 264"/>
                <a:gd name="T14" fmla="*/ 3 w 588"/>
                <a:gd name="T15" fmla="*/ 1 h 264"/>
                <a:gd name="T16" fmla="*/ 4 w 588"/>
                <a:gd name="T17" fmla="*/ 1 h 264"/>
                <a:gd name="T18" fmla="*/ 5 w 588"/>
                <a:gd name="T19" fmla="*/ 1 h 264"/>
                <a:gd name="T20" fmla="*/ 5 w 588"/>
                <a:gd name="T21" fmla="*/ 1 h 264"/>
                <a:gd name="T22" fmla="*/ 5 w 588"/>
                <a:gd name="T23" fmla="*/ 1 h 264"/>
                <a:gd name="T24" fmla="*/ 5 w 588"/>
                <a:gd name="T25" fmla="*/ 1 h 264"/>
                <a:gd name="T26" fmla="*/ 5 w 588"/>
                <a:gd name="T27" fmla="*/ 1 h 264"/>
                <a:gd name="T28" fmla="*/ 5 w 588"/>
                <a:gd name="T29" fmla="*/ 1 h 264"/>
                <a:gd name="T30" fmla="*/ 5 w 588"/>
                <a:gd name="T31" fmla="*/ 1 h 264"/>
                <a:gd name="T32" fmla="*/ 5 w 588"/>
                <a:gd name="T33" fmla="*/ 1 h 264"/>
                <a:gd name="T34" fmla="*/ 6 w 588"/>
                <a:gd name="T35" fmla="*/ 1 h 264"/>
                <a:gd name="T36" fmla="*/ 7 w 588"/>
                <a:gd name="T37" fmla="*/ 1 h 264"/>
                <a:gd name="T38" fmla="*/ 7 w 588"/>
                <a:gd name="T39" fmla="*/ 1 h 264"/>
                <a:gd name="T40" fmla="*/ 7 w 588"/>
                <a:gd name="T41" fmla="*/ 1 h 264"/>
                <a:gd name="T42" fmla="*/ 7 w 588"/>
                <a:gd name="T43" fmla="*/ 1 h 264"/>
                <a:gd name="T44" fmla="*/ 6 w 588"/>
                <a:gd name="T45" fmla="*/ 1 h 264"/>
                <a:gd name="T46" fmla="*/ 6 w 588"/>
                <a:gd name="T47" fmla="*/ 1 h 264"/>
                <a:gd name="T48" fmla="*/ 5 w 588"/>
                <a:gd name="T49" fmla="*/ 1 h 264"/>
                <a:gd name="T50" fmla="*/ 3 w 588"/>
                <a:gd name="T51" fmla="*/ 1 h 264"/>
                <a:gd name="T52" fmla="*/ 2 w 588"/>
                <a:gd name="T53" fmla="*/ 1 h 264"/>
                <a:gd name="T54" fmla="*/ 1 w 588"/>
                <a:gd name="T55" fmla="*/ 1 h 264"/>
                <a:gd name="T56" fmla="*/ 1 w 588"/>
                <a:gd name="T57" fmla="*/ 1 h 264"/>
                <a:gd name="T58" fmla="*/ 1 w 588"/>
                <a:gd name="T59" fmla="*/ 1 h 264"/>
                <a:gd name="T60" fmla="*/ 5 w 588"/>
                <a:gd name="T61" fmla="*/ 1 h 264"/>
                <a:gd name="T62" fmla="*/ 5 w 588"/>
                <a:gd name="T63" fmla="*/ 1 h 264"/>
                <a:gd name="T64" fmla="*/ 5 w 588"/>
                <a:gd name="T65" fmla="*/ 1 h 264"/>
                <a:gd name="T66" fmla="*/ 4 w 588"/>
                <a:gd name="T67" fmla="*/ 1 h 264"/>
                <a:gd name="T68" fmla="*/ 4 w 588"/>
                <a:gd name="T69" fmla="*/ 1 h 264"/>
                <a:gd name="T70" fmla="*/ 3 w 588"/>
                <a:gd name="T71" fmla="*/ 1 h 264"/>
                <a:gd name="T72" fmla="*/ 3 w 588"/>
                <a:gd name="T73" fmla="*/ 1 h 264"/>
                <a:gd name="T74" fmla="*/ 3 w 588"/>
                <a:gd name="T75" fmla="*/ 1 h 264"/>
                <a:gd name="T76" fmla="*/ 3 w 588"/>
                <a:gd name="T77" fmla="*/ 1 h 264"/>
                <a:gd name="T78" fmla="*/ 3 w 588"/>
                <a:gd name="T79" fmla="*/ 1 h 264"/>
                <a:gd name="T80" fmla="*/ 3 w 588"/>
                <a:gd name="T81" fmla="*/ 1 h 264"/>
                <a:gd name="T82" fmla="*/ 3 w 588"/>
                <a:gd name="T83" fmla="*/ 1 h 264"/>
                <a:gd name="T84" fmla="*/ 2 w 588"/>
                <a:gd name="T85" fmla="*/ 1 h 264"/>
                <a:gd name="T86" fmla="*/ 2 w 588"/>
                <a:gd name="T87" fmla="*/ 1 h 264"/>
                <a:gd name="T88" fmla="*/ 2 w 588"/>
                <a:gd name="T89" fmla="*/ 1 h 264"/>
                <a:gd name="T90" fmla="*/ 2 w 588"/>
                <a:gd name="T91" fmla="*/ 1 h 264"/>
                <a:gd name="T92" fmla="*/ 2 w 588"/>
                <a:gd name="T93" fmla="*/ 1 h 264"/>
                <a:gd name="T94" fmla="*/ 1 w 588"/>
                <a:gd name="T95" fmla="*/ 1 h 264"/>
                <a:gd name="T96" fmla="*/ 1 w 588"/>
                <a:gd name="T97" fmla="*/ 1 h 264"/>
                <a:gd name="T98" fmla="*/ 1 w 588"/>
                <a:gd name="T99" fmla="*/ 1 h 264"/>
                <a:gd name="T100" fmla="*/ 1 w 588"/>
                <a:gd name="T101" fmla="*/ 1 h 264"/>
                <a:gd name="T102" fmla="*/ 1 w 588"/>
                <a:gd name="T103" fmla="*/ 1 h 264"/>
                <a:gd name="T104" fmla="*/ 2 w 588"/>
                <a:gd name="T105" fmla="*/ 1 h 264"/>
                <a:gd name="T106" fmla="*/ 5 w 588"/>
                <a:gd name="T107" fmla="*/ 1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4"/>
                <a:gd name="T164" fmla="*/ 588 w 58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4">
                  <a:moveTo>
                    <a:pt x="426" y="264"/>
                  </a:moveTo>
                  <a:lnTo>
                    <a:pt x="547" y="264"/>
                  </a:lnTo>
                  <a:lnTo>
                    <a:pt x="588" y="211"/>
                  </a:lnTo>
                  <a:lnTo>
                    <a:pt x="588" y="0"/>
                  </a:lnTo>
                  <a:lnTo>
                    <a:pt x="580" y="7"/>
                  </a:lnTo>
                  <a:lnTo>
                    <a:pt x="573" y="14"/>
                  </a:lnTo>
                  <a:lnTo>
                    <a:pt x="569" y="16"/>
                  </a:lnTo>
                  <a:lnTo>
                    <a:pt x="566" y="20"/>
                  </a:lnTo>
                  <a:lnTo>
                    <a:pt x="562" y="20"/>
                  </a:lnTo>
                  <a:lnTo>
                    <a:pt x="557" y="22"/>
                  </a:lnTo>
                  <a:lnTo>
                    <a:pt x="545" y="16"/>
                  </a:lnTo>
                  <a:lnTo>
                    <a:pt x="524" y="9"/>
                  </a:lnTo>
                  <a:lnTo>
                    <a:pt x="505" y="5"/>
                  </a:lnTo>
                  <a:lnTo>
                    <a:pt x="480" y="2"/>
                  </a:lnTo>
                  <a:lnTo>
                    <a:pt x="454" y="0"/>
                  </a:lnTo>
                  <a:lnTo>
                    <a:pt x="436" y="2"/>
                  </a:lnTo>
                  <a:lnTo>
                    <a:pt x="412" y="9"/>
                  </a:lnTo>
                  <a:lnTo>
                    <a:pt x="395" y="16"/>
                  </a:lnTo>
                  <a:lnTo>
                    <a:pt x="386" y="18"/>
                  </a:lnTo>
                  <a:lnTo>
                    <a:pt x="378" y="20"/>
                  </a:lnTo>
                  <a:lnTo>
                    <a:pt x="366" y="20"/>
                  </a:lnTo>
                  <a:lnTo>
                    <a:pt x="352" y="20"/>
                  </a:lnTo>
                  <a:lnTo>
                    <a:pt x="331" y="18"/>
                  </a:lnTo>
                  <a:lnTo>
                    <a:pt x="307" y="14"/>
                  </a:lnTo>
                  <a:lnTo>
                    <a:pt x="293" y="7"/>
                  </a:lnTo>
                  <a:lnTo>
                    <a:pt x="281" y="4"/>
                  </a:lnTo>
                  <a:lnTo>
                    <a:pt x="276" y="5"/>
                  </a:lnTo>
                  <a:lnTo>
                    <a:pt x="274" y="9"/>
                  </a:lnTo>
                  <a:lnTo>
                    <a:pt x="273" y="13"/>
                  </a:lnTo>
                  <a:lnTo>
                    <a:pt x="273" y="14"/>
                  </a:lnTo>
                  <a:lnTo>
                    <a:pt x="278" y="31"/>
                  </a:lnTo>
                  <a:lnTo>
                    <a:pt x="283" y="42"/>
                  </a:lnTo>
                  <a:lnTo>
                    <a:pt x="288" y="49"/>
                  </a:lnTo>
                  <a:lnTo>
                    <a:pt x="297" y="62"/>
                  </a:lnTo>
                  <a:lnTo>
                    <a:pt x="302" y="67"/>
                  </a:lnTo>
                  <a:lnTo>
                    <a:pt x="307" y="73"/>
                  </a:lnTo>
                  <a:lnTo>
                    <a:pt x="314" y="76"/>
                  </a:lnTo>
                  <a:lnTo>
                    <a:pt x="323" y="80"/>
                  </a:lnTo>
                  <a:lnTo>
                    <a:pt x="331" y="84"/>
                  </a:lnTo>
                  <a:lnTo>
                    <a:pt x="342" y="85"/>
                  </a:lnTo>
                  <a:lnTo>
                    <a:pt x="352" y="87"/>
                  </a:lnTo>
                  <a:lnTo>
                    <a:pt x="362" y="87"/>
                  </a:lnTo>
                  <a:lnTo>
                    <a:pt x="366" y="91"/>
                  </a:lnTo>
                  <a:lnTo>
                    <a:pt x="367" y="100"/>
                  </a:lnTo>
                  <a:lnTo>
                    <a:pt x="373" y="118"/>
                  </a:lnTo>
                  <a:lnTo>
                    <a:pt x="376" y="129"/>
                  </a:lnTo>
                  <a:lnTo>
                    <a:pt x="383" y="138"/>
                  </a:lnTo>
                  <a:lnTo>
                    <a:pt x="390" y="149"/>
                  </a:lnTo>
                  <a:lnTo>
                    <a:pt x="402" y="156"/>
                  </a:lnTo>
                  <a:lnTo>
                    <a:pt x="409" y="162"/>
                  </a:lnTo>
                  <a:lnTo>
                    <a:pt x="416" y="166"/>
                  </a:lnTo>
                  <a:lnTo>
                    <a:pt x="421" y="166"/>
                  </a:lnTo>
                  <a:lnTo>
                    <a:pt x="426" y="167"/>
                  </a:lnTo>
                  <a:lnTo>
                    <a:pt x="428" y="166"/>
                  </a:lnTo>
                  <a:lnTo>
                    <a:pt x="431" y="164"/>
                  </a:lnTo>
                  <a:lnTo>
                    <a:pt x="431" y="158"/>
                  </a:lnTo>
                  <a:lnTo>
                    <a:pt x="431" y="153"/>
                  </a:lnTo>
                  <a:lnTo>
                    <a:pt x="431" y="151"/>
                  </a:lnTo>
                  <a:lnTo>
                    <a:pt x="430" y="142"/>
                  </a:lnTo>
                  <a:lnTo>
                    <a:pt x="424" y="133"/>
                  </a:lnTo>
                  <a:lnTo>
                    <a:pt x="421" y="124"/>
                  </a:lnTo>
                  <a:lnTo>
                    <a:pt x="419" y="115"/>
                  </a:lnTo>
                  <a:lnTo>
                    <a:pt x="419" y="105"/>
                  </a:lnTo>
                  <a:lnTo>
                    <a:pt x="421" y="98"/>
                  </a:lnTo>
                  <a:lnTo>
                    <a:pt x="423" y="93"/>
                  </a:lnTo>
                  <a:lnTo>
                    <a:pt x="424" y="87"/>
                  </a:lnTo>
                  <a:lnTo>
                    <a:pt x="428" y="82"/>
                  </a:lnTo>
                  <a:lnTo>
                    <a:pt x="433" y="78"/>
                  </a:lnTo>
                  <a:lnTo>
                    <a:pt x="436" y="75"/>
                  </a:lnTo>
                  <a:lnTo>
                    <a:pt x="447" y="69"/>
                  </a:lnTo>
                  <a:lnTo>
                    <a:pt x="459" y="67"/>
                  </a:lnTo>
                  <a:lnTo>
                    <a:pt x="471" y="65"/>
                  </a:lnTo>
                  <a:lnTo>
                    <a:pt x="481" y="65"/>
                  </a:lnTo>
                  <a:lnTo>
                    <a:pt x="495" y="65"/>
                  </a:lnTo>
                  <a:lnTo>
                    <a:pt x="502" y="67"/>
                  </a:lnTo>
                  <a:lnTo>
                    <a:pt x="511" y="69"/>
                  </a:lnTo>
                  <a:lnTo>
                    <a:pt x="519" y="75"/>
                  </a:lnTo>
                  <a:lnTo>
                    <a:pt x="528" y="82"/>
                  </a:lnTo>
                  <a:lnTo>
                    <a:pt x="535" y="93"/>
                  </a:lnTo>
                  <a:lnTo>
                    <a:pt x="542" y="104"/>
                  </a:lnTo>
                  <a:lnTo>
                    <a:pt x="547" y="116"/>
                  </a:lnTo>
                  <a:lnTo>
                    <a:pt x="549" y="129"/>
                  </a:lnTo>
                  <a:lnTo>
                    <a:pt x="550" y="140"/>
                  </a:lnTo>
                  <a:lnTo>
                    <a:pt x="550" y="151"/>
                  </a:lnTo>
                  <a:lnTo>
                    <a:pt x="549" y="160"/>
                  </a:lnTo>
                  <a:lnTo>
                    <a:pt x="542" y="178"/>
                  </a:lnTo>
                  <a:lnTo>
                    <a:pt x="535" y="191"/>
                  </a:lnTo>
                  <a:lnTo>
                    <a:pt x="528" y="200"/>
                  </a:lnTo>
                  <a:lnTo>
                    <a:pt x="519" y="209"/>
                  </a:lnTo>
                  <a:lnTo>
                    <a:pt x="514" y="213"/>
                  </a:lnTo>
                  <a:lnTo>
                    <a:pt x="509" y="217"/>
                  </a:lnTo>
                  <a:lnTo>
                    <a:pt x="502" y="218"/>
                  </a:lnTo>
                  <a:lnTo>
                    <a:pt x="497" y="218"/>
                  </a:lnTo>
                  <a:lnTo>
                    <a:pt x="478" y="220"/>
                  </a:lnTo>
                  <a:lnTo>
                    <a:pt x="462" y="218"/>
                  </a:lnTo>
                  <a:lnTo>
                    <a:pt x="447" y="215"/>
                  </a:lnTo>
                  <a:lnTo>
                    <a:pt x="438" y="211"/>
                  </a:lnTo>
                  <a:lnTo>
                    <a:pt x="433" y="207"/>
                  </a:lnTo>
                  <a:lnTo>
                    <a:pt x="424" y="200"/>
                  </a:lnTo>
                  <a:lnTo>
                    <a:pt x="388" y="175"/>
                  </a:lnTo>
                  <a:lnTo>
                    <a:pt x="348" y="147"/>
                  </a:lnTo>
                  <a:lnTo>
                    <a:pt x="307" y="116"/>
                  </a:lnTo>
                  <a:lnTo>
                    <a:pt x="266" y="85"/>
                  </a:lnTo>
                  <a:lnTo>
                    <a:pt x="224" y="58"/>
                  </a:lnTo>
                  <a:lnTo>
                    <a:pt x="185" y="35"/>
                  </a:lnTo>
                  <a:lnTo>
                    <a:pt x="167" y="24"/>
                  </a:lnTo>
                  <a:lnTo>
                    <a:pt x="150" y="16"/>
                  </a:lnTo>
                  <a:lnTo>
                    <a:pt x="133" y="9"/>
                  </a:lnTo>
                  <a:lnTo>
                    <a:pt x="117" y="5"/>
                  </a:lnTo>
                  <a:lnTo>
                    <a:pt x="98" y="5"/>
                  </a:lnTo>
                  <a:lnTo>
                    <a:pt x="79" y="7"/>
                  </a:lnTo>
                  <a:lnTo>
                    <a:pt x="69" y="11"/>
                  </a:lnTo>
                  <a:lnTo>
                    <a:pt x="59" y="16"/>
                  </a:lnTo>
                  <a:lnTo>
                    <a:pt x="48" y="24"/>
                  </a:lnTo>
                  <a:lnTo>
                    <a:pt x="40" y="33"/>
                  </a:lnTo>
                  <a:lnTo>
                    <a:pt x="29" y="42"/>
                  </a:lnTo>
                  <a:lnTo>
                    <a:pt x="22" y="53"/>
                  </a:lnTo>
                  <a:lnTo>
                    <a:pt x="14" y="64"/>
                  </a:lnTo>
                  <a:lnTo>
                    <a:pt x="9" y="75"/>
                  </a:lnTo>
                  <a:lnTo>
                    <a:pt x="5" y="82"/>
                  </a:lnTo>
                  <a:lnTo>
                    <a:pt x="0" y="87"/>
                  </a:lnTo>
                  <a:lnTo>
                    <a:pt x="0" y="187"/>
                  </a:lnTo>
                  <a:lnTo>
                    <a:pt x="57" y="264"/>
                  </a:lnTo>
                  <a:lnTo>
                    <a:pt x="388" y="264"/>
                  </a:lnTo>
                  <a:lnTo>
                    <a:pt x="388" y="258"/>
                  </a:lnTo>
                  <a:lnTo>
                    <a:pt x="385" y="255"/>
                  </a:lnTo>
                  <a:lnTo>
                    <a:pt x="380" y="249"/>
                  </a:lnTo>
                  <a:lnTo>
                    <a:pt x="376" y="247"/>
                  </a:lnTo>
                  <a:lnTo>
                    <a:pt x="373" y="246"/>
                  </a:lnTo>
                  <a:lnTo>
                    <a:pt x="369" y="244"/>
                  </a:lnTo>
                  <a:lnTo>
                    <a:pt x="355" y="238"/>
                  </a:lnTo>
                  <a:lnTo>
                    <a:pt x="343" y="237"/>
                  </a:lnTo>
                  <a:lnTo>
                    <a:pt x="333" y="238"/>
                  </a:lnTo>
                  <a:lnTo>
                    <a:pt x="321" y="242"/>
                  </a:lnTo>
                  <a:lnTo>
                    <a:pt x="319" y="238"/>
                  </a:lnTo>
                  <a:lnTo>
                    <a:pt x="316" y="238"/>
                  </a:lnTo>
                  <a:lnTo>
                    <a:pt x="312" y="227"/>
                  </a:lnTo>
                  <a:lnTo>
                    <a:pt x="307" y="215"/>
                  </a:lnTo>
                  <a:lnTo>
                    <a:pt x="304" y="209"/>
                  </a:lnTo>
                  <a:lnTo>
                    <a:pt x="298" y="206"/>
                  </a:lnTo>
                  <a:lnTo>
                    <a:pt x="293" y="200"/>
                  </a:lnTo>
                  <a:lnTo>
                    <a:pt x="288" y="198"/>
                  </a:lnTo>
                  <a:lnTo>
                    <a:pt x="283" y="193"/>
                  </a:lnTo>
                  <a:lnTo>
                    <a:pt x="278" y="189"/>
                  </a:lnTo>
                  <a:lnTo>
                    <a:pt x="271" y="189"/>
                  </a:lnTo>
                  <a:lnTo>
                    <a:pt x="266" y="187"/>
                  </a:lnTo>
                  <a:lnTo>
                    <a:pt x="264" y="191"/>
                  </a:lnTo>
                  <a:lnTo>
                    <a:pt x="260" y="193"/>
                  </a:lnTo>
                  <a:lnTo>
                    <a:pt x="260" y="207"/>
                  </a:lnTo>
                  <a:lnTo>
                    <a:pt x="266" y="218"/>
                  </a:lnTo>
                  <a:lnTo>
                    <a:pt x="269" y="229"/>
                  </a:lnTo>
                  <a:lnTo>
                    <a:pt x="269" y="233"/>
                  </a:lnTo>
                  <a:lnTo>
                    <a:pt x="267" y="237"/>
                  </a:lnTo>
                  <a:lnTo>
                    <a:pt x="262" y="242"/>
                  </a:lnTo>
                  <a:lnTo>
                    <a:pt x="257" y="246"/>
                  </a:lnTo>
                  <a:lnTo>
                    <a:pt x="250" y="247"/>
                  </a:lnTo>
                  <a:lnTo>
                    <a:pt x="243" y="247"/>
                  </a:lnTo>
                  <a:lnTo>
                    <a:pt x="238" y="246"/>
                  </a:lnTo>
                  <a:lnTo>
                    <a:pt x="231" y="242"/>
                  </a:lnTo>
                  <a:lnTo>
                    <a:pt x="226" y="238"/>
                  </a:lnTo>
                  <a:lnTo>
                    <a:pt x="221" y="235"/>
                  </a:lnTo>
                  <a:lnTo>
                    <a:pt x="224" y="224"/>
                  </a:lnTo>
                  <a:lnTo>
                    <a:pt x="228" y="215"/>
                  </a:lnTo>
                  <a:lnTo>
                    <a:pt x="228" y="206"/>
                  </a:lnTo>
                  <a:lnTo>
                    <a:pt x="228" y="198"/>
                  </a:lnTo>
                  <a:lnTo>
                    <a:pt x="226" y="182"/>
                  </a:lnTo>
                  <a:lnTo>
                    <a:pt x="221" y="162"/>
                  </a:lnTo>
                  <a:lnTo>
                    <a:pt x="212" y="151"/>
                  </a:lnTo>
                  <a:lnTo>
                    <a:pt x="204" y="140"/>
                  </a:lnTo>
                  <a:lnTo>
                    <a:pt x="198" y="136"/>
                  </a:lnTo>
                  <a:lnTo>
                    <a:pt x="193" y="133"/>
                  </a:lnTo>
                  <a:lnTo>
                    <a:pt x="188" y="129"/>
                  </a:lnTo>
                  <a:lnTo>
                    <a:pt x="181" y="129"/>
                  </a:lnTo>
                  <a:lnTo>
                    <a:pt x="178" y="126"/>
                  </a:lnTo>
                  <a:lnTo>
                    <a:pt x="172" y="124"/>
                  </a:lnTo>
                  <a:lnTo>
                    <a:pt x="167" y="127"/>
                  </a:lnTo>
                  <a:lnTo>
                    <a:pt x="166" y="131"/>
                  </a:lnTo>
                  <a:lnTo>
                    <a:pt x="166" y="138"/>
                  </a:lnTo>
                  <a:lnTo>
                    <a:pt x="169" y="146"/>
                  </a:lnTo>
                  <a:lnTo>
                    <a:pt x="172" y="155"/>
                  </a:lnTo>
                  <a:lnTo>
                    <a:pt x="174" y="166"/>
                  </a:lnTo>
                  <a:lnTo>
                    <a:pt x="176" y="180"/>
                  </a:lnTo>
                  <a:lnTo>
                    <a:pt x="167" y="195"/>
                  </a:lnTo>
                  <a:lnTo>
                    <a:pt x="160" y="206"/>
                  </a:lnTo>
                  <a:lnTo>
                    <a:pt x="155" y="209"/>
                  </a:lnTo>
                  <a:lnTo>
                    <a:pt x="148" y="215"/>
                  </a:lnTo>
                  <a:lnTo>
                    <a:pt x="141" y="217"/>
                  </a:lnTo>
                  <a:lnTo>
                    <a:pt x="133" y="220"/>
                  </a:lnTo>
                  <a:lnTo>
                    <a:pt x="121" y="222"/>
                  </a:lnTo>
                  <a:lnTo>
                    <a:pt x="110" y="222"/>
                  </a:lnTo>
                  <a:lnTo>
                    <a:pt x="98" y="220"/>
                  </a:lnTo>
                  <a:lnTo>
                    <a:pt x="88" y="218"/>
                  </a:lnTo>
                  <a:lnTo>
                    <a:pt x="79" y="215"/>
                  </a:lnTo>
                  <a:lnTo>
                    <a:pt x="71" y="206"/>
                  </a:lnTo>
                  <a:lnTo>
                    <a:pt x="62" y="195"/>
                  </a:lnTo>
                  <a:lnTo>
                    <a:pt x="57" y="184"/>
                  </a:lnTo>
                  <a:lnTo>
                    <a:pt x="52" y="171"/>
                  </a:lnTo>
                  <a:lnTo>
                    <a:pt x="48" y="158"/>
                  </a:lnTo>
                  <a:lnTo>
                    <a:pt x="48" y="146"/>
                  </a:lnTo>
                  <a:lnTo>
                    <a:pt x="48" y="133"/>
                  </a:lnTo>
                  <a:lnTo>
                    <a:pt x="50" y="120"/>
                  </a:lnTo>
                  <a:lnTo>
                    <a:pt x="55" y="107"/>
                  </a:lnTo>
                  <a:lnTo>
                    <a:pt x="59" y="96"/>
                  </a:lnTo>
                  <a:lnTo>
                    <a:pt x="66" y="87"/>
                  </a:lnTo>
                  <a:lnTo>
                    <a:pt x="74" y="78"/>
                  </a:lnTo>
                  <a:lnTo>
                    <a:pt x="83" y="71"/>
                  </a:lnTo>
                  <a:lnTo>
                    <a:pt x="93" y="67"/>
                  </a:lnTo>
                  <a:lnTo>
                    <a:pt x="103" y="65"/>
                  </a:lnTo>
                  <a:lnTo>
                    <a:pt x="117" y="65"/>
                  </a:lnTo>
                  <a:lnTo>
                    <a:pt x="122" y="64"/>
                  </a:lnTo>
                  <a:lnTo>
                    <a:pt x="131" y="65"/>
                  </a:lnTo>
                  <a:lnTo>
                    <a:pt x="143" y="71"/>
                  </a:lnTo>
                  <a:lnTo>
                    <a:pt x="162" y="78"/>
                  </a:lnTo>
                  <a:lnTo>
                    <a:pt x="221" y="120"/>
                  </a:lnTo>
                  <a:lnTo>
                    <a:pt x="288" y="166"/>
                  </a:lnTo>
                  <a:lnTo>
                    <a:pt x="354" y="211"/>
                  </a:lnTo>
                  <a:lnTo>
                    <a:pt x="416" y="253"/>
                  </a:lnTo>
                  <a:lnTo>
                    <a:pt x="426"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grpSp>
      <p:grpSp>
        <p:nvGrpSpPr>
          <p:cNvPr id="29" name="Group 27"/>
          <p:cNvGrpSpPr>
            <a:grpSpLocks/>
          </p:cNvGrpSpPr>
          <p:nvPr/>
        </p:nvGrpSpPr>
        <p:grpSpPr bwMode="auto">
          <a:xfrm>
            <a:off x="8229600" y="527530"/>
            <a:ext cx="669924" cy="5812793"/>
            <a:chOff x="444" y="1161"/>
            <a:chExt cx="265" cy="3445"/>
          </a:xfrm>
        </p:grpSpPr>
        <p:sp>
          <p:nvSpPr>
            <p:cNvPr id="30" name="Freeform 28"/>
            <p:cNvSpPr>
              <a:spLocks/>
            </p:cNvSpPr>
            <p:nvPr/>
          </p:nvSpPr>
          <p:spPr bwMode="auto">
            <a:xfrm rot="-5400000">
              <a:off x="553" y="1866"/>
              <a:ext cx="182" cy="131"/>
            </a:xfrm>
            <a:custGeom>
              <a:avLst/>
              <a:gdLst>
                <a:gd name="T0" fmla="*/ 3 w 316"/>
                <a:gd name="T1" fmla="*/ 0 h 264"/>
                <a:gd name="T2" fmla="*/ 2 w 316"/>
                <a:gd name="T3" fmla="*/ 0 h 264"/>
                <a:gd name="T4" fmla="*/ 1 w 316"/>
                <a:gd name="T5" fmla="*/ 0 h 264"/>
                <a:gd name="T6" fmla="*/ 1 w 316"/>
                <a:gd name="T7" fmla="*/ 0 h 264"/>
                <a:gd name="T8" fmla="*/ 1 w 316"/>
                <a:gd name="T9" fmla="*/ 0 h 264"/>
                <a:gd name="T10" fmla="*/ 1 w 316"/>
                <a:gd name="T11" fmla="*/ 0 h 264"/>
                <a:gd name="T12" fmla="*/ 1 w 316"/>
                <a:gd name="T13" fmla="*/ 0 h 264"/>
                <a:gd name="T14" fmla="*/ 1 w 316"/>
                <a:gd name="T15" fmla="*/ 0 h 264"/>
                <a:gd name="T16" fmla="*/ 1 w 316"/>
                <a:gd name="T17" fmla="*/ 0 h 264"/>
                <a:gd name="T18" fmla="*/ 0 w 316"/>
                <a:gd name="T19" fmla="*/ 0 h 264"/>
                <a:gd name="T20" fmla="*/ 1 w 316"/>
                <a:gd name="T21" fmla="*/ 0 h 264"/>
                <a:gd name="T22" fmla="*/ 1 w 316"/>
                <a:gd name="T23" fmla="*/ 0 h 264"/>
                <a:gd name="T24" fmla="*/ 1 w 316"/>
                <a:gd name="T25" fmla="*/ 0 h 264"/>
                <a:gd name="T26" fmla="*/ 1 w 316"/>
                <a:gd name="T27" fmla="*/ 0 h 264"/>
                <a:gd name="T28" fmla="*/ 2 w 316"/>
                <a:gd name="T29" fmla="*/ 0 h 264"/>
                <a:gd name="T30" fmla="*/ 2 w 316"/>
                <a:gd name="T31" fmla="*/ 0 h 264"/>
                <a:gd name="T32" fmla="*/ 2 w 316"/>
                <a:gd name="T33" fmla="*/ 0 h 264"/>
                <a:gd name="T34" fmla="*/ 3 w 316"/>
                <a:gd name="T35" fmla="*/ 0 h 264"/>
                <a:gd name="T36" fmla="*/ 3 w 316"/>
                <a:gd name="T37" fmla="*/ 0 h 264"/>
                <a:gd name="T38" fmla="*/ 3 w 316"/>
                <a:gd name="T39" fmla="*/ 0 h 264"/>
                <a:gd name="T40" fmla="*/ 3 w 316"/>
                <a:gd name="T41" fmla="*/ 0 h 264"/>
                <a:gd name="T42" fmla="*/ 3 w 316"/>
                <a:gd name="T43" fmla="*/ 0 h 264"/>
                <a:gd name="T44" fmla="*/ 3 w 316"/>
                <a:gd name="T45" fmla="*/ 0 h 264"/>
                <a:gd name="T46" fmla="*/ 2 w 316"/>
                <a:gd name="T47" fmla="*/ 0 h 264"/>
                <a:gd name="T48" fmla="*/ 2 w 316"/>
                <a:gd name="T49" fmla="*/ 0 h 264"/>
                <a:gd name="T50" fmla="*/ 2 w 316"/>
                <a:gd name="T51" fmla="*/ 0 h 264"/>
                <a:gd name="T52" fmla="*/ 2 w 316"/>
                <a:gd name="T53" fmla="*/ 0 h 264"/>
                <a:gd name="T54" fmla="*/ 2 w 316"/>
                <a:gd name="T55" fmla="*/ 0 h 264"/>
                <a:gd name="T56" fmla="*/ 2 w 316"/>
                <a:gd name="T57" fmla="*/ 0 h 264"/>
                <a:gd name="T58" fmla="*/ 1 w 316"/>
                <a:gd name="T59" fmla="*/ 0 h 264"/>
                <a:gd name="T60" fmla="*/ 1 w 316"/>
                <a:gd name="T61" fmla="*/ 0 h 264"/>
                <a:gd name="T62" fmla="*/ 1 w 316"/>
                <a:gd name="T63" fmla="*/ 0 h 264"/>
                <a:gd name="T64" fmla="*/ 1 w 316"/>
                <a:gd name="T65" fmla="*/ 0 h 264"/>
                <a:gd name="T66" fmla="*/ 1 w 316"/>
                <a:gd name="T67" fmla="*/ 0 h 264"/>
                <a:gd name="T68" fmla="*/ 1 w 316"/>
                <a:gd name="T69" fmla="*/ 1 h 264"/>
                <a:gd name="T70" fmla="*/ 1 w 316"/>
                <a:gd name="T71" fmla="*/ 0 h 264"/>
                <a:gd name="T72" fmla="*/ 1 w 316"/>
                <a:gd name="T73" fmla="*/ 0 h 264"/>
                <a:gd name="T74" fmla="*/ 1 w 316"/>
                <a:gd name="T75" fmla="*/ 0 h 264"/>
                <a:gd name="T76" fmla="*/ 1 w 316"/>
                <a:gd name="T77" fmla="*/ 0 h 264"/>
                <a:gd name="T78" fmla="*/ 2 w 316"/>
                <a:gd name="T79" fmla="*/ 1 h 264"/>
                <a:gd name="T80" fmla="*/ 2 w 316"/>
                <a:gd name="T81" fmla="*/ 1 h 264"/>
                <a:gd name="T82" fmla="*/ 3 w 316"/>
                <a:gd name="T83" fmla="*/ 0 h 264"/>
                <a:gd name="T84" fmla="*/ 4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316" y="262"/>
                  </a:moveTo>
                  <a:lnTo>
                    <a:pt x="316" y="51"/>
                  </a:lnTo>
                  <a:lnTo>
                    <a:pt x="279" y="0"/>
                  </a:lnTo>
                  <a:lnTo>
                    <a:pt x="152" y="0"/>
                  </a:lnTo>
                  <a:lnTo>
                    <a:pt x="150" y="4"/>
                  </a:lnTo>
                  <a:lnTo>
                    <a:pt x="146" y="7"/>
                  </a:lnTo>
                  <a:lnTo>
                    <a:pt x="143" y="11"/>
                  </a:lnTo>
                  <a:lnTo>
                    <a:pt x="136" y="16"/>
                  </a:lnTo>
                  <a:lnTo>
                    <a:pt x="114" y="33"/>
                  </a:lnTo>
                  <a:lnTo>
                    <a:pt x="96" y="46"/>
                  </a:lnTo>
                  <a:lnTo>
                    <a:pt x="79" y="55"/>
                  </a:lnTo>
                  <a:lnTo>
                    <a:pt x="67" y="60"/>
                  </a:lnTo>
                  <a:lnTo>
                    <a:pt x="57" y="62"/>
                  </a:lnTo>
                  <a:lnTo>
                    <a:pt x="50" y="62"/>
                  </a:lnTo>
                  <a:lnTo>
                    <a:pt x="45" y="60"/>
                  </a:lnTo>
                  <a:lnTo>
                    <a:pt x="41" y="55"/>
                  </a:lnTo>
                  <a:lnTo>
                    <a:pt x="39" y="49"/>
                  </a:lnTo>
                  <a:lnTo>
                    <a:pt x="38" y="44"/>
                  </a:lnTo>
                  <a:lnTo>
                    <a:pt x="39" y="36"/>
                  </a:lnTo>
                  <a:lnTo>
                    <a:pt x="43" y="31"/>
                  </a:lnTo>
                  <a:lnTo>
                    <a:pt x="45" y="24"/>
                  </a:lnTo>
                  <a:lnTo>
                    <a:pt x="50" y="18"/>
                  </a:lnTo>
                  <a:lnTo>
                    <a:pt x="53" y="15"/>
                  </a:lnTo>
                  <a:lnTo>
                    <a:pt x="58" y="13"/>
                  </a:lnTo>
                  <a:lnTo>
                    <a:pt x="60" y="5"/>
                  </a:lnTo>
                  <a:lnTo>
                    <a:pt x="60" y="0"/>
                  </a:lnTo>
                  <a:lnTo>
                    <a:pt x="17" y="0"/>
                  </a:lnTo>
                  <a:lnTo>
                    <a:pt x="10" y="11"/>
                  </a:lnTo>
                  <a:lnTo>
                    <a:pt x="3" y="24"/>
                  </a:lnTo>
                  <a:lnTo>
                    <a:pt x="0" y="36"/>
                  </a:lnTo>
                  <a:lnTo>
                    <a:pt x="0" y="51"/>
                  </a:lnTo>
                  <a:lnTo>
                    <a:pt x="2" y="69"/>
                  </a:lnTo>
                  <a:lnTo>
                    <a:pt x="5" y="80"/>
                  </a:lnTo>
                  <a:lnTo>
                    <a:pt x="8" y="93"/>
                  </a:lnTo>
                  <a:lnTo>
                    <a:pt x="17" y="104"/>
                  </a:lnTo>
                  <a:lnTo>
                    <a:pt x="26" y="113"/>
                  </a:lnTo>
                  <a:lnTo>
                    <a:pt x="34" y="118"/>
                  </a:lnTo>
                  <a:lnTo>
                    <a:pt x="43" y="122"/>
                  </a:lnTo>
                  <a:lnTo>
                    <a:pt x="52" y="124"/>
                  </a:lnTo>
                  <a:lnTo>
                    <a:pt x="65" y="122"/>
                  </a:lnTo>
                  <a:lnTo>
                    <a:pt x="79" y="116"/>
                  </a:lnTo>
                  <a:lnTo>
                    <a:pt x="93" y="107"/>
                  </a:lnTo>
                  <a:lnTo>
                    <a:pt x="108" y="96"/>
                  </a:lnTo>
                  <a:lnTo>
                    <a:pt x="124" y="86"/>
                  </a:lnTo>
                  <a:lnTo>
                    <a:pt x="127" y="80"/>
                  </a:lnTo>
                  <a:lnTo>
                    <a:pt x="134" y="76"/>
                  </a:lnTo>
                  <a:lnTo>
                    <a:pt x="146" y="66"/>
                  </a:lnTo>
                  <a:lnTo>
                    <a:pt x="160" y="58"/>
                  </a:lnTo>
                  <a:lnTo>
                    <a:pt x="172" y="51"/>
                  </a:lnTo>
                  <a:lnTo>
                    <a:pt x="184" y="47"/>
                  </a:lnTo>
                  <a:lnTo>
                    <a:pt x="196" y="46"/>
                  </a:lnTo>
                  <a:lnTo>
                    <a:pt x="209" y="44"/>
                  </a:lnTo>
                  <a:lnTo>
                    <a:pt x="221" y="46"/>
                  </a:lnTo>
                  <a:lnTo>
                    <a:pt x="231" y="47"/>
                  </a:lnTo>
                  <a:lnTo>
                    <a:pt x="240" y="51"/>
                  </a:lnTo>
                  <a:lnTo>
                    <a:pt x="250" y="58"/>
                  </a:lnTo>
                  <a:lnTo>
                    <a:pt x="257" y="66"/>
                  </a:lnTo>
                  <a:lnTo>
                    <a:pt x="264" y="73"/>
                  </a:lnTo>
                  <a:lnTo>
                    <a:pt x="269" y="84"/>
                  </a:lnTo>
                  <a:lnTo>
                    <a:pt x="272" y="96"/>
                  </a:lnTo>
                  <a:lnTo>
                    <a:pt x="274" y="109"/>
                  </a:lnTo>
                  <a:lnTo>
                    <a:pt x="274" y="124"/>
                  </a:lnTo>
                  <a:lnTo>
                    <a:pt x="274" y="147"/>
                  </a:lnTo>
                  <a:lnTo>
                    <a:pt x="267" y="162"/>
                  </a:lnTo>
                  <a:lnTo>
                    <a:pt x="260" y="173"/>
                  </a:lnTo>
                  <a:lnTo>
                    <a:pt x="250" y="184"/>
                  </a:lnTo>
                  <a:lnTo>
                    <a:pt x="238" y="191"/>
                  </a:lnTo>
                  <a:lnTo>
                    <a:pt x="228" y="197"/>
                  </a:lnTo>
                  <a:lnTo>
                    <a:pt x="215" y="200"/>
                  </a:lnTo>
                  <a:lnTo>
                    <a:pt x="205" y="200"/>
                  </a:lnTo>
                  <a:lnTo>
                    <a:pt x="195" y="200"/>
                  </a:lnTo>
                  <a:lnTo>
                    <a:pt x="184" y="197"/>
                  </a:lnTo>
                  <a:lnTo>
                    <a:pt x="174" y="191"/>
                  </a:lnTo>
                  <a:lnTo>
                    <a:pt x="164" y="184"/>
                  </a:lnTo>
                  <a:lnTo>
                    <a:pt x="153" y="175"/>
                  </a:lnTo>
                  <a:lnTo>
                    <a:pt x="148" y="158"/>
                  </a:lnTo>
                  <a:lnTo>
                    <a:pt x="148" y="142"/>
                  </a:lnTo>
                  <a:lnTo>
                    <a:pt x="152" y="129"/>
                  </a:lnTo>
                  <a:lnTo>
                    <a:pt x="153" y="118"/>
                  </a:lnTo>
                  <a:lnTo>
                    <a:pt x="157" y="109"/>
                  </a:lnTo>
                  <a:lnTo>
                    <a:pt x="155" y="106"/>
                  </a:lnTo>
                  <a:lnTo>
                    <a:pt x="153" y="102"/>
                  </a:lnTo>
                  <a:lnTo>
                    <a:pt x="152" y="100"/>
                  </a:lnTo>
                  <a:lnTo>
                    <a:pt x="148" y="98"/>
                  </a:lnTo>
                  <a:lnTo>
                    <a:pt x="143" y="98"/>
                  </a:lnTo>
                  <a:lnTo>
                    <a:pt x="136" y="100"/>
                  </a:lnTo>
                  <a:lnTo>
                    <a:pt x="129" y="104"/>
                  </a:lnTo>
                  <a:lnTo>
                    <a:pt x="124" y="107"/>
                  </a:lnTo>
                  <a:lnTo>
                    <a:pt x="121" y="113"/>
                  </a:lnTo>
                  <a:lnTo>
                    <a:pt x="110" y="127"/>
                  </a:lnTo>
                  <a:lnTo>
                    <a:pt x="105" y="144"/>
                  </a:lnTo>
                  <a:lnTo>
                    <a:pt x="98" y="160"/>
                  </a:lnTo>
                  <a:lnTo>
                    <a:pt x="91" y="178"/>
                  </a:lnTo>
                  <a:lnTo>
                    <a:pt x="83" y="178"/>
                  </a:lnTo>
                  <a:lnTo>
                    <a:pt x="76" y="180"/>
                  </a:lnTo>
                  <a:lnTo>
                    <a:pt x="62" y="182"/>
                  </a:lnTo>
                  <a:lnTo>
                    <a:pt x="43" y="189"/>
                  </a:lnTo>
                  <a:lnTo>
                    <a:pt x="27" y="204"/>
                  </a:lnTo>
                  <a:lnTo>
                    <a:pt x="15" y="220"/>
                  </a:lnTo>
                  <a:lnTo>
                    <a:pt x="10" y="229"/>
                  </a:lnTo>
                  <a:lnTo>
                    <a:pt x="5" y="244"/>
                  </a:lnTo>
                  <a:lnTo>
                    <a:pt x="3" y="249"/>
                  </a:lnTo>
                  <a:lnTo>
                    <a:pt x="3" y="255"/>
                  </a:lnTo>
                  <a:lnTo>
                    <a:pt x="3" y="257"/>
                  </a:lnTo>
                  <a:lnTo>
                    <a:pt x="5" y="258"/>
                  </a:lnTo>
                  <a:lnTo>
                    <a:pt x="7" y="258"/>
                  </a:lnTo>
                  <a:lnTo>
                    <a:pt x="8" y="258"/>
                  </a:lnTo>
                  <a:lnTo>
                    <a:pt x="17" y="255"/>
                  </a:lnTo>
                  <a:lnTo>
                    <a:pt x="22" y="249"/>
                  </a:lnTo>
                  <a:lnTo>
                    <a:pt x="31" y="248"/>
                  </a:lnTo>
                  <a:lnTo>
                    <a:pt x="38" y="248"/>
                  </a:lnTo>
                  <a:lnTo>
                    <a:pt x="48" y="242"/>
                  </a:lnTo>
                  <a:lnTo>
                    <a:pt x="60" y="240"/>
                  </a:lnTo>
                  <a:lnTo>
                    <a:pt x="71" y="240"/>
                  </a:lnTo>
                  <a:lnTo>
                    <a:pt x="81" y="238"/>
                  </a:lnTo>
                  <a:lnTo>
                    <a:pt x="98" y="242"/>
                  </a:lnTo>
                  <a:lnTo>
                    <a:pt x="115" y="244"/>
                  </a:lnTo>
                  <a:lnTo>
                    <a:pt x="134" y="248"/>
                  </a:lnTo>
                  <a:lnTo>
                    <a:pt x="152" y="255"/>
                  </a:lnTo>
                  <a:lnTo>
                    <a:pt x="160" y="258"/>
                  </a:lnTo>
                  <a:lnTo>
                    <a:pt x="171" y="262"/>
                  </a:lnTo>
                  <a:lnTo>
                    <a:pt x="181" y="264"/>
                  </a:lnTo>
                  <a:lnTo>
                    <a:pt x="190" y="264"/>
                  </a:lnTo>
                  <a:lnTo>
                    <a:pt x="210" y="264"/>
                  </a:lnTo>
                  <a:lnTo>
                    <a:pt x="231" y="260"/>
                  </a:lnTo>
                  <a:lnTo>
                    <a:pt x="266" y="249"/>
                  </a:lnTo>
                  <a:lnTo>
                    <a:pt x="291" y="242"/>
                  </a:lnTo>
                  <a:lnTo>
                    <a:pt x="303" y="249"/>
                  </a:lnTo>
                  <a:lnTo>
                    <a:pt x="316" y="26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31" name="Freeform 29"/>
            <p:cNvSpPr>
              <a:spLocks/>
            </p:cNvSpPr>
            <p:nvPr/>
          </p:nvSpPr>
          <p:spPr bwMode="auto">
            <a:xfrm rot="-5400000">
              <a:off x="421" y="1866"/>
              <a:ext cx="182" cy="132"/>
            </a:xfrm>
            <a:custGeom>
              <a:avLst/>
              <a:gdLst>
                <a:gd name="T0" fmla="*/ 3 w 316"/>
                <a:gd name="T1" fmla="*/ 1 h 264"/>
                <a:gd name="T2" fmla="*/ 2 w 316"/>
                <a:gd name="T3" fmla="*/ 1 h 264"/>
                <a:gd name="T4" fmla="*/ 1 w 316"/>
                <a:gd name="T5" fmla="*/ 1 h 264"/>
                <a:gd name="T6" fmla="*/ 1 w 316"/>
                <a:gd name="T7" fmla="*/ 1 h 264"/>
                <a:gd name="T8" fmla="*/ 1 w 316"/>
                <a:gd name="T9" fmla="*/ 1 h 264"/>
                <a:gd name="T10" fmla="*/ 1 w 316"/>
                <a:gd name="T11" fmla="*/ 1 h 264"/>
                <a:gd name="T12" fmla="*/ 1 w 316"/>
                <a:gd name="T13" fmla="*/ 1 h 264"/>
                <a:gd name="T14" fmla="*/ 1 w 316"/>
                <a:gd name="T15" fmla="*/ 1 h 264"/>
                <a:gd name="T16" fmla="*/ 1 w 316"/>
                <a:gd name="T17" fmla="*/ 1 h 264"/>
                <a:gd name="T18" fmla="*/ 0 w 316"/>
                <a:gd name="T19" fmla="*/ 1 h 264"/>
                <a:gd name="T20" fmla="*/ 1 w 316"/>
                <a:gd name="T21" fmla="*/ 1 h 264"/>
                <a:gd name="T22" fmla="*/ 1 w 316"/>
                <a:gd name="T23" fmla="*/ 1 h 264"/>
                <a:gd name="T24" fmla="*/ 1 w 316"/>
                <a:gd name="T25" fmla="*/ 1 h 264"/>
                <a:gd name="T26" fmla="*/ 1 w 316"/>
                <a:gd name="T27" fmla="*/ 1 h 264"/>
                <a:gd name="T28" fmla="*/ 2 w 316"/>
                <a:gd name="T29" fmla="*/ 1 h 264"/>
                <a:gd name="T30" fmla="*/ 2 w 316"/>
                <a:gd name="T31" fmla="*/ 1 h 264"/>
                <a:gd name="T32" fmla="*/ 2 w 316"/>
                <a:gd name="T33" fmla="*/ 1 h 264"/>
                <a:gd name="T34" fmla="*/ 3 w 316"/>
                <a:gd name="T35" fmla="*/ 1 h 264"/>
                <a:gd name="T36" fmla="*/ 3 w 316"/>
                <a:gd name="T37" fmla="*/ 1 h 264"/>
                <a:gd name="T38" fmla="*/ 3 w 316"/>
                <a:gd name="T39" fmla="*/ 1 h 264"/>
                <a:gd name="T40" fmla="*/ 3 w 316"/>
                <a:gd name="T41" fmla="*/ 1 h 264"/>
                <a:gd name="T42" fmla="*/ 3 w 316"/>
                <a:gd name="T43" fmla="*/ 1 h 264"/>
                <a:gd name="T44" fmla="*/ 3 w 316"/>
                <a:gd name="T45" fmla="*/ 1 h 264"/>
                <a:gd name="T46" fmla="*/ 2 w 316"/>
                <a:gd name="T47" fmla="*/ 1 h 264"/>
                <a:gd name="T48" fmla="*/ 2 w 316"/>
                <a:gd name="T49" fmla="*/ 1 h 264"/>
                <a:gd name="T50" fmla="*/ 2 w 316"/>
                <a:gd name="T51" fmla="*/ 1 h 264"/>
                <a:gd name="T52" fmla="*/ 2 w 316"/>
                <a:gd name="T53" fmla="*/ 1 h 264"/>
                <a:gd name="T54" fmla="*/ 2 w 316"/>
                <a:gd name="T55" fmla="*/ 1 h 264"/>
                <a:gd name="T56" fmla="*/ 2 w 316"/>
                <a:gd name="T57" fmla="*/ 1 h 264"/>
                <a:gd name="T58" fmla="*/ 1 w 316"/>
                <a:gd name="T59" fmla="*/ 1 h 264"/>
                <a:gd name="T60" fmla="*/ 1 w 316"/>
                <a:gd name="T61" fmla="*/ 1 h 264"/>
                <a:gd name="T62" fmla="*/ 1 w 316"/>
                <a:gd name="T63" fmla="*/ 1 h 264"/>
                <a:gd name="T64" fmla="*/ 1 w 316"/>
                <a:gd name="T65" fmla="*/ 1 h 264"/>
                <a:gd name="T66" fmla="*/ 1 w 316"/>
                <a:gd name="T67" fmla="*/ 1 h 264"/>
                <a:gd name="T68" fmla="*/ 1 w 316"/>
                <a:gd name="T69" fmla="*/ 1 h 264"/>
                <a:gd name="T70" fmla="*/ 1 w 316"/>
                <a:gd name="T71" fmla="*/ 1 h 264"/>
                <a:gd name="T72" fmla="*/ 1 w 316"/>
                <a:gd name="T73" fmla="*/ 1 h 264"/>
                <a:gd name="T74" fmla="*/ 1 w 316"/>
                <a:gd name="T75" fmla="*/ 1 h 264"/>
                <a:gd name="T76" fmla="*/ 1 w 316"/>
                <a:gd name="T77" fmla="*/ 1 h 264"/>
                <a:gd name="T78" fmla="*/ 2 w 316"/>
                <a:gd name="T79" fmla="*/ 1 h 264"/>
                <a:gd name="T80" fmla="*/ 2 w 316"/>
                <a:gd name="T81" fmla="*/ 1 h 264"/>
                <a:gd name="T82" fmla="*/ 2 w 316"/>
                <a:gd name="T83" fmla="*/ 0 h 264"/>
                <a:gd name="T84" fmla="*/ 3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316" y="2"/>
                  </a:moveTo>
                  <a:lnTo>
                    <a:pt x="316" y="213"/>
                  </a:lnTo>
                  <a:lnTo>
                    <a:pt x="279" y="264"/>
                  </a:lnTo>
                  <a:lnTo>
                    <a:pt x="152" y="264"/>
                  </a:lnTo>
                  <a:lnTo>
                    <a:pt x="150" y="260"/>
                  </a:lnTo>
                  <a:lnTo>
                    <a:pt x="146" y="257"/>
                  </a:lnTo>
                  <a:lnTo>
                    <a:pt x="143" y="253"/>
                  </a:lnTo>
                  <a:lnTo>
                    <a:pt x="136" y="249"/>
                  </a:lnTo>
                  <a:lnTo>
                    <a:pt x="114" y="231"/>
                  </a:lnTo>
                  <a:lnTo>
                    <a:pt x="96" y="219"/>
                  </a:lnTo>
                  <a:lnTo>
                    <a:pt x="79" y="209"/>
                  </a:lnTo>
                  <a:lnTo>
                    <a:pt x="67" y="204"/>
                  </a:lnTo>
                  <a:lnTo>
                    <a:pt x="57" y="202"/>
                  </a:lnTo>
                  <a:lnTo>
                    <a:pt x="50" y="202"/>
                  </a:lnTo>
                  <a:lnTo>
                    <a:pt x="45" y="204"/>
                  </a:lnTo>
                  <a:lnTo>
                    <a:pt x="41" y="208"/>
                  </a:lnTo>
                  <a:lnTo>
                    <a:pt x="39" y="213"/>
                  </a:lnTo>
                  <a:lnTo>
                    <a:pt x="38" y="220"/>
                  </a:lnTo>
                  <a:lnTo>
                    <a:pt x="39" y="228"/>
                  </a:lnTo>
                  <a:lnTo>
                    <a:pt x="43" y="233"/>
                  </a:lnTo>
                  <a:lnTo>
                    <a:pt x="45" y="240"/>
                  </a:lnTo>
                  <a:lnTo>
                    <a:pt x="50" y="246"/>
                  </a:lnTo>
                  <a:lnTo>
                    <a:pt x="53" y="249"/>
                  </a:lnTo>
                  <a:lnTo>
                    <a:pt x="58" y="253"/>
                  </a:lnTo>
                  <a:lnTo>
                    <a:pt x="60" y="257"/>
                  </a:lnTo>
                  <a:lnTo>
                    <a:pt x="60" y="264"/>
                  </a:lnTo>
                  <a:lnTo>
                    <a:pt x="15" y="264"/>
                  </a:lnTo>
                  <a:lnTo>
                    <a:pt x="10" y="253"/>
                  </a:lnTo>
                  <a:lnTo>
                    <a:pt x="3" y="242"/>
                  </a:lnTo>
                  <a:lnTo>
                    <a:pt x="0" y="228"/>
                  </a:lnTo>
                  <a:lnTo>
                    <a:pt x="0" y="213"/>
                  </a:lnTo>
                  <a:lnTo>
                    <a:pt x="2" y="195"/>
                  </a:lnTo>
                  <a:lnTo>
                    <a:pt x="5" y="184"/>
                  </a:lnTo>
                  <a:lnTo>
                    <a:pt x="8" y="173"/>
                  </a:lnTo>
                  <a:lnTo>
                    <a:pt x="17" y="160"/>
                  </a:lnTo>
                  <a:lnTo>
                    <a:pt x="26" y="151"/>
                  </a:lnTo>
                  <a:lnTo>
                    <a:pt x="34" y="144"/>
                  </a:lnTo>
                  <a:lnTo>
                    <a:pt x="43" y="140"/>
                  </a:lnTo>
                  <a:lnTo>
                    <a:pt x="52" y="140"/>
                  </a:lnTo>
                  <a:lnTo>
                    <a:pt x="65" y="142"/>
                  </a:lnTo>
                  <a:lnTo>
                    <a:pt x="79" y="148"/>
                  </a:lnTo>
                  <a:lnTo>
                    <a:pt x="93" y="157"/>
                  </a:lnTo>
                  <a:lnTo>
                    <a:pt x="108" y="168"/>
                  </a:lnTo>
                  <a:lnTo>
                    <a:pt x="124" y="178"/>
                  </a:lnTo>
                  <a:lnTo>
                    <a:pt x="127" y="184"/>
                  </a:lnTo>
                  <a:lnTo>
                    <a:pt x="134" y="188"/>
                  </a:lnTo>
                  <a:lnTo>
                    <a:pt x="146" y="197"/>
                  </a:lnTo>
                  <a:lnTo>
                    <a:pt x="160" y="206"/>
                  </a:lnTo>
                  <a:lnTo>
                    <a:pt x="172" y="211"/>
                  </a:lnTo>
                  <a:lnTo>
                    <a:pt x="184" y="217"/>
                  </a:lnTo>
                  <a:lnTo>
                    <a:pt x="196" y="219"/>
                  </a:lnTo>
                  <a:lnTo>
                    <a:pt x="209" y="220"/>
                  </a:lnTo>
                  <a:lnTo>
                    <a:pt x="221" y="219"/>
                  </a:lnTo>
                  <a:lnTo>
                    <a:pt x="231" y="217"/>
                  </a:lnTo>
                  <a:lnTo>
                    <a:pt x="240" y="213"/>
                  </a:lnTo>
                  <a:lnTo>
                    <a:pt x="250" y="206"/>
                  </a:lnTo>
                  <a:lnTo>
                    <a:pt x="257" y="198"/>
                  </a:lnTo>
                  <a:lnTo>
                    <a:pt x="264" y="191"/>
                  </a:lnTo>
                  <a:lnTo>
                    <a:pt x="269" y="180"/>
                  </a:lnTo>
                  <a:lnTo>
                    <a:pt x="272" y="168"/>
                  </a:lnTo>
                  <a:lnTo>
                    <a:pt x="274" y="155"/>
                  </a:lnTo>
                  <a:lnTo>
                    <a:pt x="274" y="140"/>
                  </a:lnTo>
                  <a:lnTo>
                    <a:pt x="274" y="117"/>
                  </a:lnTo>
                  <a:lnTo>
                    <a:pt x="267" y="102"/>
                  </a:lnTo>
                  <a:lnTo>
                    <a:pt x="260" y="91"/>
                  </a:lnTo>
                  <a:lnTo>
                    <a:pt x="250" y="82"/>
                  </a:lnTo>
                  <a:lnTo>
                    <a:pt x="238" y="73"/>
                  </a:lnTo>
                  <a:lnTo>
                    <a:pt x="228" y="67"/>
                  </a:lnTo>
                  <a:lnTo>
                    <a:pt x="215" y="66"/>
                  </a:lnTo>
                  <a:lnTo>
                    <a:pt x="205" y="64"/>
                  </a:lnTo>
                  <a:lnTo>
                    <a:pt x="195" y="64"/>
                  </a:lnTo>
                  <a:lnTo>
                    <a:pt x="184" y="67"/>
                  </a:lnTo>
                  <a:lnTo>
                    <a:pt x="174" y="73"/>
                  </a:lnTo>
                  <a:lnTo>
                    <a:pt x="164" y="78"/>
                  </a:lnTo>
                  <a:lnTo>
                    <a:pt x="153" y="89"/>
                  </a:lnTo>
                  <a:lnTo>
                    <a:pt x="148" y="106"/>
                  </a:lnTo>
                  <a:lnTo>
                    <a:pt x="148" y="120"/>
                  </a:lnTo>
                  <a:lnTo>
                    <a:pt x="152" y="135"/>
                  </a:lnTo>
                  <a:lnTo>
                    <a:pt x="153" y="146"/>
                  </a:lnTo>
                  <a:lnTo>
                    <a:pt x="157" y="157"/>
                  </a:lnTo>
                  <a:lnTo>
                    <a:pt x="155" y="158"/>
                  </a:lnTo>
                  <a:lnTo>
                    <a:pt x="153" y="162"/>
                  </a:lnTo>
                  <a:lnTo>
                    <a:pt x="152" y="164"/>
                  </a:lnTo>
                  <a:lnTo>
                    <a:pt x="148" y="164"/>
                  </a:lnTo>
                  <a:lnTo>
                    <a:pt x="143" y="164"/>
                  </a:lnTo>
                  <a:lnTo>
                    <a:pt x="136" y="162"/>
                  </a:lnTo>
                  <a:lnTo>
                    <a:pt x="129" y="160"/>
                  </a:lnTo>
                  <a:lnTo>
                    <a:pt x="124" y="157"/>
                  </a:lnTo>
                  <a:lnTo>
                    <a:pt x="121" y="153"/>
                  </a:lnTo>
                  <a:lnTo>
                    <a:pt x="110" y="137"/>
                  </a:lnTo>
                  <a:lnTo>
                    <a:pt x="105" y="120"/>
                  </a:lnTo>
                  <a:lnTo>
                    <a:pt x="98" y="104"/>
                  </a:lnTo>
                  <a:lnTo>
                    <a:pt x="91" y="87"/>
                  </a:lnTo>
                  <a:lnTo>
                    <a:pt x="83" y="86"/>
                  </a:lnTo>
                  <a:lnTo>
                    <a:pt x="76" y="84"/>
                  </a:lnTo>
                  <a:lnTo>
                    <a:pt x="62" y="80"/>
                  </a:lnTo>
                  <a:lnTo>
                    <a:pt x="43" y="73"/>
                  </a:lnTo>
                  <a:lnTo>
                    <a:pt x="36" y="69"/>
                  </a:lnTo>
                  <a:lnTo>
                    <a:pt x="27" y="60"/>
                  </a:lnTo>
                  <a:lnTo>
                    <a:pt x="21" y="51"/>
                  </a:lnTo>
                  <a:lnTo>
                    <a:pt x="15" y="44"/>
                  </a:lnTo>
                  <a:lnTo>
                    <a:pt x="10" y="35"/>
                  </a:lnTo>
                  <a:lnTo>
                    <a:pt x="5" y="20"/>
                  </a:lnTo>
                  <a:lnTo>
                    <a:pt x="3" y="15"/>
                  </a:lnTo>
                  <a:lnTo>
                    <a:pt x="3" y="9"/>
                  </a:lnTo>
                  <a:lnTo>
                    <a:pt x="3" y="7"/>
                  </a:lnTo>
                  <a:lnTo>
                    <a:pt x="5" y="6"/>
                  </a:lnTo>
                  <a:lnTo>
                    <a:pt x="7" y="6"/>
                  </a:lnTo>
                  <a:lnTo>
                    <a:pt x="8" y="6"/>
                  </a:lnTo>
                  <a:lnTo>
                    <a:pt x="17" y="9"/>
                  </a:lnTo>
                  <a:lnTo>
                    <a:pt x="22" y="13"/>
                  </a:lnTo>
                  <a:lnTo>
                    <a:pt x="31" y="16"/>
                  </a:lnTo>
                  <a:lnTo>
                    <a:pt x="38" y="16"/>
                  </a:lnTo>
                  <a:lnTo>
                    <a:pt x="48" y="22"/>
                  </a:lnTo>
                  <a:lnTo>
                    <a:pt x="60" y="24"/>
                  </a:lnTo>
                  <a:lnTo>
                    <a:pt x="71" y="24"/>
                  </a:lnTo>
                  <a:lnTo>
                    <a:pt x="81" y="24"/>
                  </a:lnTo>
                  <a:lnTo>
                    <a:pt x="98" y="22"/>
                  </a:lnTo>
                  <a:lnTo>
                    <a:pt x="115" y="20"/>
                  </a:lnTo>
                  <a:lnTo>
                    <a:pt x="134" y="16"/>
                  </a:lnTo>
                  <a:lnTo>
                    <a:pt x="152" y="9"/>
                  </a:lnTo>
                  <a:lnTo>
                    <a:pt x="160" y="4"/>
                  </a:lnTo>
                  <a:lnTo>
                    <a:pt x="171" y="2"/>
                  </a:lnTo>
                  <a:lnTo>
                    <a:pt x="181" y="0"/>
                  </a:lnTo>
                  <a:lnTo>
                    <a:pt x="190" y="0"/>
                  </a:lnTo>
                  <a:lnTo>
                    <a:pt x="210" y="0"/>
                  </a:lnTo>
                  <a:lnTo>
                    <a:pt x="231" y="4"/>
                  </a:lnTo>
                  <a:lnTo>
                    <a:pt x="266" y="15"/>
                  </a:lnTo>
                  <a:lnTo>
                    <a:pt x="291" y="22"/>
                  </a:lnTo>
                  <a:lnTo>
                    <a:pt x="303" y="13"/>
                  </a:lnTo>
                  <a:lnTo>
                    <a:pt x="316" y="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32" name="Freeform 30"/>
            <p:cNvSpPr>
              <a:spLocks/>
            </p:cNvSpPr>
            <p:nvPr/>
          </p:nvSpPr>
          <p:spPr bwMode="auto">
            <a:xfrm rot="-5400000">
              <a:off x="342" y="1265"/>
              <a:ext cx="339" cy="132"/>
            </a:xfrm>
            <a:custGeom>
              <a:avLst/>
              <a:gdLst>
                <a:gd name="T0" fmla="*/ 7 w 588"/>
                <a:gd name="T1" fmla="*/ 0 h 264"/>
                <a:gd name="T2" fmla="*/ 7 w 588"/>
                <a:gd name="T3" fmla="*/ 1 h 264"/>
                <a:gd name="T4" fmla="*/ 6 w 588"/>
                <a:gd name="T5" fmla="*/ 1 h 264"/>
                <a:gd name="T6" fmla="*/ 5 w 588"/>
                <a:gd name="T7" fmla="*/ 1 h 264"/>
                <a:gd name="T8" fmla="*/ 5 w 588"/>
                <a:gd name="T9" fmla="*/ 1 h 264"/>
                <a:gd name="T10" fmla="*/ 4 w 588"/>
                <a:gd name="T11" fmla="*/ 1 h 264"/>
                <a:gd name="T12" fmla="*/ 3 w 588"/>
                <a:gd name="T13" fmla="*/ 1 h 264"/>
                <a:gd name="T14" fmla="*/ 3 w 588"/>
                <a:gd name="T15" fmla="*/ 1 h 264"/>
                <a:gd name="T16" fmla="*/ 4 w 588"/>
                <a:gd name="T17" fmla="*/ 1 h 264"/>
                <a:gd name="T18" fmla="*/ 4 w 588"/>
                <a:gd name="T19" fmla="*/ 1 h 264"/>
                <a:gd name="T20" fmla="*/ 4 w 588"/>
                <a:gd name="T21" fmla="*/ 1 h 264"/>
                <a:gd name="T22" fmla="*/ 5 w 588"/>
                <a:gd name="T23" fmla="*/ 1 h 264"/>
                <a:gd name="T24" fmla="*/ 5 w 588"/>
                <a:gd name="T25" fmla="*/ 1 h 264"/>
                <a:gd name="T26" fmla="*/ 5 w 588"/>
                <a:gd name="T27" fmla="*/ 1 h 264"/>
                <a:gd name="T28" fmla="*/ 5 w 588"/>
                <a:gd name="T29" fmla="*/ 1 h 264"/>
                <a:gd name="T30" fmla="*/ 5 w 588"/>
                <a:gd name="T31" fmla="*/ 1 h 264"/>
                <a:gd name="T32" fmla="*/ 5 w 588"/>
                <a:gd name="T33" fmla="*/ 1 h 264"/>
                <a:gd name="T34" fmla="*/ 6 w 588"/>
                <a:gd name="T35" fmla="*/ 1 h 264"/>
                <a:gd name="T36" fmla="*/ 6 w 588"/>
                <a:gd name="T37" fmla="*/ 1 h 264"/>
                <a:gd name="T38" fmla="*/ 6 w 588"/>
                <a:gd name="T39" fmla="*/ 1 h 264"/>
                <a:gd name="T40" fmla="*/ 7 w 588"/>
                <a:gd name="T41" fmla="*/ 1 h 264"/>
                <a:gd name="T42" fmla="*/ 7 w 588"/>
                <a:gd name="T43" fmla="*/ 1 h 264"/>
                <a:gd name="T44" fmla="*/ 6 w 588"/>
                <a:gd name="T45" fmla="*/ 1 h 264"/>
                <a:gd name="T46" fmla="*/ 6 w 588"/>
                <a:gd name="T47" fmla="*/ 1 h 264"/>
                <a:gd name="T48" fmla="*/ 5 w 588"/>
                <a:gd name="T49" fmla="*/ 1 h 264"/>
                <a:gd name="T50" fmla="*/ 4 w 588"/>
                <a:gd name="T51" fmla="*/ 1 h 264"/>
                <a:gd name="T52" fmla="*/ 2 w 588"/>
                <a:gd name="T53" fmla="*/ 1 h 264"/>
                <a:gd name="T54" fmla="*/ 1 w 588"/>
                <a:gd name="T55" fmla="*/ 1 h 264"/>
                <a:gd name="T56" fmla="*/ 1 w 588"/>
                <a:gd name="T57" fmla="*/ 1 h 264"/>
                <a:gd name="T58" fmla="*/ 1 w 588"/>
                <a:gd name="T59" fmla="*/ 1 h 264"/>
                <a:gd name="T60" fmla="*/ 0 w 588"/>
                <a:gd name="T61" fmla="*/ 1 h 264"/>
                <a:gd name="T62" fmla="*/ 5 w 588"/>
                <a:gd name="T63" fmla="*/ 1 h 264"/>
                <a:gd name="T64" fmla="*/ 5 w 588"/>
                <a:gd name="T65" fmla="*/ 1 h 264"/>
                <a:gd name="T66" fmla="*/ 4 w 588"/>
                <a:gd name="T67" fmla="*/ 1 h 264"/>
                <a:gd name="T68" fmla="*/ 4 w 588"/>
                <a:gd name="T69" fmla="*/ 1 h 264"/>
                <a:gd name="T70" fmla="*/ 3 w 588"/>
                <a:gd name="T71" fmla="*/ 1 h 264"/>
                <a:gd name="T72" fmla="*/ 3 w 588"/>
                <a:gd name="T73" fmla="*/ 1 h 264"/>
                <a:gd name="T74" fmla="*/ 3 w 588"/>
                <a:gd name="T75" fmla="*/ 1 h 264"/>
                <a:gd name="T76" fmla="*/ 3 w 588"/>
                <a:gd name="T77" fmla="*/ 1 h 264"/>
                <a:gd name="T78" fmla="*/ 3 w 588"/>
                <a:gd name="T79" fmla="*/ 1 h 264"/>
                <a:gd name="T80" fmla="*/ 3 w 588"/>
                <a:gd name="T81" fmla="*/ 1 h 264"/>
                <a:gd name="T82" fmla="*/ 3 w 588"/>
                <a:gd name="T83" fmla="*/ 1 h 264"/>
                <a:gd name="T84" fmla="*/ 2 w 588"/>
                <a:gd name="T85" fmla="*/ 1 h 264"/>
                <a:gd name="T86" fmla="*/ 2 w 588"/>
                <a:gd name="T87" fmla="*/ 1 h 264"/>
                <a:gd name="T88" fmla="*/ 2 w 588"/>
                <a:gd name="T89" fmla="*/ 1 h 264"/>
                <a:gd name="T90" fmla="*/ 2 w 588"/>
                <a:gd name="T91" fmla="*/ 1 h 264"/>
                <a:gd name="T92" fmla="*/ 2 w 588"/>
                <a:gd name="T93" fmla="*/ 1 h 264"/>
                <a:gd name="T94" fmla="*/ 1 w 588"/>
                <a:gd name="T95" fmla="*/ 1 h 264"/>
                <a:gd name="T96" fmla="*/ 1 w 588"/>
                <a:gd name="T97" fmla="*/ 1 h 264"/>
                <a:gd name="T98" fmla="*/ 1 w 588"/>
                <a:gd name="T99" fmla="*/ 1 h 264"/>
                <a:gd name="T100" fmla="*/ 1 w 588"/>
                <a:gd name="T101" fmla="*/ 1 h 264"/>
                <a:gd name="T102" fmla="*/ 1 w 588"/>
                <a:gd name="T103" fmla="*/ 1 h 264"/>
                <a:gd name="T104" fmla="*/ 2 w 588"/>
                <a:gd name="T105" fmla="*/ 1 h 264"/>
                <a:gd name="T106" fmla="*/ 3 w 588"/>
                <a:gd name="T107" fmla="*/ 1 h 264"/>
                <a:gd name="T108" fmla="*/ 5 w 588"/>
                <a:gd name="T109" fmla="*/ 1 h 2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264"/>
                <a:gd name="T167" fmla="*/ 588 w 588"/>
                <a:gd name="T168" fmla="*/ 264 h 2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264">
                  <a:moveTo>
                    <a:pt x="426" y="264"/>
                  </a:moveTo>
                  <a:lnTo>
                    <a:pt x="549" y="264"/>
                  </a:lnTo>
                  <a:lnTo>
                    <a:pt x="588" y="211"/>
                  </a:lnTo>
                  <a:lnTo>
                    <a:pt x="588" y="0"/>
                  </a:lnTo>
                  <a:lnTo>
                    <a:pt x="580" y="7"/>
                  </a:lnTo>
                  <a:lnTo>
                    <a:pt x="573" y="15"/>
                  </a:lnTo>
                  <a:lnTo>
                    <a:pt x="569" y="18"/>
                  </a:lnTo>
                  <a:lnTo>
                    <a:pt x="566" y="20"/>
                  </a:lnTo>
                  <a:lnTo>
                    <a:pt x="562" y="22"/>
                  </a:lnTo>
                  <a:lnTo>
                    <a:pt x="557" y="22"/>
                  </a:lnTo>
                  <a:lnTo>
                    <a:pt x="545" y="16"/>
                  </a:lnTo>
                  <a:lnTo>
                    <a:pt x="526" y="9"/>
                  </a:lnTo>
                  <a:lnTo>
                    <a:pt x="507" y="6"/>
                  </a:lnTo>
                  <a:lnTo>
                    <a:pt x="480" y="2"/>
                  </a:lnTo>
                  <a:lnTo>
                    <a:pt x="454" y="0"/>
                  </a:lnTo>
                  <a:lnTo>
                    <a:pt x="436" y="2"/>
                  </a:lnTo>
                  <a:lnTo>
                    <a:pt x="414" y="9"/>
                  </a:lnTo>
                  <a:lnTo>
                    <a:pt x="395" y="16"/>
                  </a:lnTo>
                  <a:lnTo>
                    <a:pt x="386" y="20"/>
                  </a:lnTo>
                  <a:lnTo>
                    <a:pt x="378" y="20"/>
                  </a:lnTo>
                  <a:lnTo>
                    <a:pt x="366" y="22"/>
                  </a:lnTo>
                  <a:lnTo>
                    <a:pt x="352" y="20"/>
                  </a:lnTo>
                  <a:lnTo>
                    <a:pt x="329" y="18"/>
                  </a:lnTo>
                  <a:lnTo>
                    <a:pt x="307" y="15"/>
                  </a:lnTo>
                  <a:lnTo>
                    <a:pt x="293" y="7"/>
                  </a:lnTo>
                  <a:lnTo>
                    <a:pt x="281" y="4"/>
                  </a:lnTo>
                  <a:lnTo>
                    <a:pt x="276" y="7"/>
                  </a:lnTo>
                  <a:lnTo>
                    <a:pt x="274" y="11"/>
                  </a:lnTo>
                  <a:lnTo>
                    <a:pt x="272" y="13"/>
                  </a:lnTo>
                  <a:lnTo>
                    <a:pt x="272" y="16"/>
                  </a:lnTo>
                  <a:lnTo>
                    <a:pt x="279" y="33"/>
                  </a:lnTo>
                  <a:lnTo>
                    <a:pt x="283" y="42"/>
                  </a:lnTo>
                  <a:lnTo>
                    <a:pt x="288" y="49"/>
                  </a:lnTo>
                  <a:lnTo>
                    <a:pt x="297" y="60"/>
                  </a:lnTo>
                  <a:lnTo>
                    <a:pt x="302" y="67"/>
                  </a:lnTo>
                  <a:lnTo>
                    <a:pt x="307" y="73"/>
                  </a:lnTo>
                  <a:lnTo>
                    <a:pt x="316" y="77"/>
                  </a:lnTo>
                  <a:lnTo>
                    <a:pt x="322" y="80"/>
                  </a:lnTo>
                  <a:lnTo>
                    <a:pt x="331" y="84"/>
                  </a:lnTo>
                  <a:lnTo>
                    <a:pt x="341" y="86"/>
                  </a:lnTo>
                  <a:lnTo>
                    <a:pt x="352" y="87"/>
                  </a:lnTo>
                  <a:lnTo>
                    <a:pt x="362" y="87"/>
                  </a:lnTo>
                  <a:lnTo>
                    <a:pt x="366" y="91"/>
                  </a:lnTo>
                  <a:lnTo>
                    <a:pt x="367" y="102"/>
                  </a:lnTo>
                  <a:lnTo>
                    <a:pt x="373" y="120"/>
                  </a:lnTo>
                  <a:lnTo>
                    <a:pt x="376" y="129"/>
                  </a:lnTo>
                  <a:lnTo>
                    <a:pt x="383" y="140"/>
                  </a:lnTo>
                  <a:lnTo>
                    <a:pt x="390" y="149"/>
                  </a:lnTo>
                  <a:lnTo>
                    <a:pt x="402" y="157"/>
                  </a:lnTo>
                  <a:lnTo>
                    <a:pt x="410" y="162"/>
                  </a:lnTo>
                  <a:lnTo>
                    <a:pt x="416" y="166"/>
                  </a:lnTo>
                  <a:lnTo>
                    <a:pt x="421" y="166"/>
                  </a:lnTo>
                  <a:lnTo>
                    <a:pt x="426" y="168"/>
                  </a:lnTo>
                  <a:lnTo>
                    <a:pt x="428" y="166"/>
                  </a:lnTo>
                  <a:lnTo>
                    <a:pt x="429" y="164"/>
                  </a:lnTo>
                  <a:lnTo>
                    <a:pt x="431" y="160"/>
                  </a:lnTo>
                  <a:lnTo>
                    <a:pt x="431" y="153"/>
                  </a:lnTo>
                  <a:lnTo>
                    <a:pt x="431" y="151"/>
                  </a:lnTo>
                  <a:lnTo>
                    <a:pt x="429" y="144"/>
                  </a:lnTo>
                  <a:lnTo>
                    <a:pt x="424" y="133"/>
                  </a:lnTo>
                  <a:lnTo>
                    <a:pt x="421" y="124"/>
                  </a:lnTo>
                  <a:lnTo>
                    <a:pt x="419" y="115"/>
                  </a:lnTo>
                  <a:lnTo>
                    <a:pt x="419" y="107"/>
                  </a:lnTo>
                  <a:lnTo>
                    <a:pt x="421" y="100"/>
                  </a:lnTo>
                  <a:lnTo>
                    <a:pt x="423" y="93"/>
                  </a:lnTo>
                  <a:lnTo>
                    <a:pt x="424" y="87"/>
                  </a:lnTo>
                  <a:lnTo>
                    <a:pt x="428" y="84"/>
                  </a:lnTo>
                  <a:lnTo>
                    <a:pt x="433" y="78"/>
                  </a:lnTo>
                  <a:lnTo>
                    <a:pt x="436" y="75"/>
                  </a:lnTo>
                  <a:lnTo>
                    <a:pt x="448" y="71"/>
                  </a:lnTo>
                  <a:lnTo>
                    <a:pt x="459" y="67"/>
                  </a:lnTo>
                  <a:lnTo>
                    <a:pt x="471" y="66"/>
                  </a:lnTo>
                  <a:lnTo>
                    <a:pt x="481" y="66"/>
                  </a:lnTo>
                  <a:lnTo>
                    <a:pt x="495" y="67"/>
                  </a:lnTo>
                  <a:lnTo>
                    <a:pt x="502" y="67"/>
                  </a:lnTo>
                  <a:lnTo>
                    <a:pt x="511" y="69"/>
                  </a:lnTo>
                  <a:lnTo>
                    <a:pt x="519" y="75"/>
                  </a:lnTo>
                  <a:lnTo>
                    <a:pt x="528" y="82"/>
                  </a:lnTo>
                  <a:lnTo>
                    <a:pt x="535" y="93"/>
                  </a:lnTo>
                  <a:lnTo>
                    <a:pt x="542" y="106"/>
                  </a:lnTo>
                  <a:lnTo>
                    <a:pt x="547" y="117"/>
                  </a:lnTo>
                  <a:lnTo>
                    <a:pt x="549" y="129"/>
                  </a:lnTo>
                  <a:lnTo>
                    <a:pt x="550" y="142"/>
                  </a:lnTo>
                  <a:lnTo>
                    <a:pt x="550" y="151"/>
                  </a:lnTo>
                  <a:lnTo>
                    <a:pt x="549" y="162"/>
                  </a:lnTo>
                  <a:lnTo>
                    <a:pt x="542" y="178"/>
                  </a:lnTo>
                  <a:lnTo>
                    <a:pt x="535" y="191"/>
                  </a:lnTo>
                  <a:lnTo>
                    <a:pt x="528" y="202"/>
                  </a:lnTo>
                  <a:lnTo>
                    <a:pt x="519" y="209"/>
                  </a:lnTo>
                  <a:lnTo>
                    <a:pt x="514" y="213"/>
                  </a:lnTo>
                  <a:lnTo>
                    <a:pt x="509" y="217"/>
                  </a:lnTo>
                  <a:lnTo>
                    <a:pt x="502" y="219"/>
                  </a:lnTo>
                  <a:lnTo>
                    <a:pt x="497" y="220"/>
                  </a:lnTo>
                  <a:lnTo>
                    <a:pt x="478" y="222"/>
                  </a:lnTo>
                  <a:lnTo>
                    <a:pt x="462" y="220"/>
                  </a:lnTo>
                  <a:lnTo>
                    <a:pt x="447" y="215"/>
                  </a:lnTo>
                  <a:lnTo>
                    <a:pt x="438" y="211"/>
                  </a:lnTo>
                  <a:lnTo>
                    <a:pt x="433" y="208"/>
                  </a:lnTo>
                  <a:lnTo>
                    <a:pt x="424" y="200"/>
                  </a:lnTo>
                  <a:lnTo>
                    <a:pt x="386" y="177"/>
                  </a:lnTo>
                  <a:lnTo>
                    <a:pt x="348" y="148"/>
                  </a:lnTo>
                  <a:lnTo>
                    <a:pt x="307" y="117"/>
                  </a:lnTo>
                  <a:lnTo>
                    <a:pt x="266" y="87"/>
                  </a:lnTo>
                  <a:lnTo>
                    <a:pt x="224" y="58"/>
                  </a:lnTo>
                  <a:lnTo>
                    <a:pt x="184" y="35"/>
                  </a:lnTo>
                  <a:lnTo>
                    <a:pt x="167" y="26"/>
                  </a:lnTo>
                  <a:lnTo>
                    <a:pt x="148" y="16"/>
                  </a:lnTo>
                  <a:lnTo>
                    <a:pt x="133" y="11"/>
                  </a:lnTo>
                  <a:lnTo>
                    <a:pt x="117" y="6"/>
                  </a:lnTo>
                  <a:lnTo>
                    <a:pt x="98" y="6"/>
                  </a:lnTo>
                  <a:lnTo>
                    <a:pt x="79" y="9"/>
                  </a:lnTo>
                  <a:lnTo>
                    <a:pt x="69" y="11"/>
                  </a:lnTo>
                  <a:lnTo>
                    <a:pt x="59" y="16"/>
                  </a:lnTo>
                  <a:lnTo>
                    <a:pt x="48" y="24"/>
                  </a:lnTo>
                  <a:lnTo>
                    <a:pt x="38" y="33"/>
                  </a:lnTo>
                  <a:lnTo>
                    <a:pt x="29" y="42"/>
                  </a:lnTo>
                  <a:lnTo>
                    <a:pt x="22" y="53"/>
                  </a:lnTo>
                  <a:lnTo>
                    <a:pt x="14" y="64"/>
                  </a:lnTo>
                  <a:lnTo>
                    <a:pt x="8" y="77"/>
                  </a:lnTo>
                  <a:lnTo>
                    <a:pt x="5" y="84"/>
                  </a:lnTo>
                  <a:lnTo>
                    <a:pt x="0" y="89"/>
                  </a:lnTo>
                  <a:lnTo>
                    <a:pt x="0" y="189"/>
                  </a:lnTo>
                  <a:lnTo>
                    <a:pt x="57" y="264"/>
                  </a:lnTo>
                  <a:lnTo>
                    <a:pt x="388" y="264"/>
                  </a:lnTo>
                  <a:lnTo>
                    <a:pt x="388" y="259"/>
                  </a:lnTo>
                  <a:lnTo>
                    <a:pt x="385" y="255"/>
                  </a:lnTo>
                  <a:lnTo>
                    <a:pt x="379" y="251"/>
                  </a:lnTo>
                  <a:lnTo>
                    <a:pt x="376" y="249"/>
                  </a:lnTo>
                  <a:lnTo>
                    <a:pt x="373" y="246"/>
                  </a:lnTo>
                  <a:lnTo>
                    <a:pt x="369" y="244"/>
                  </a:lnTo>
                  <a:lnTo>
                    <a:pt x="355" y="239"/>
                  </a:lnTo>
                  <a:lnTo>
                    <a:pt x="343" y="237"/>
                  </a:lnTo>
                  <a:lnTo>
                    <a:pt x="331" y="239"/>
                  </a:lnTo>
                  <a:lnTo>
                    <a:pt x="321" y="242"/>
                  </a:lnTo>
                  <a:lnTo>
                    <a:pt x="319" y="240"/>
                  </a:lnTo>
                  <a:lnTo>
                    <a:pt x="316" y="239"/>
                  </a:lnTo>
                  <a:lnTo>
                    <a:pt x="312" y="228"/>
                  </a:lnTo>
                  <a:lnTo>
                    <a:pt x="307" y="217"/>
                  </a:lnTo>
                  <a:lnTo>
                    <a:pt x="304" y="211"/>
                  </a:lnTo>
                  <a:lnTo>
                    <a:pt x="298" y="206"/>
                  </a:lnTo>
                  <a:lnTo>
                    <a:pt x="293" y="202"/>
                  </a:lnTo>
                  <a:lnTo>
                    <a:pt x="288" y="198"/>
                  </a:lnTo>
                  <a:lnTo>
                    <a:pt x="283" y="193"/>
                  </a:lnTo>
                  <a:lnTo>
                    <a:pt x="278" y="191"/>
                  </a:lnTo>
                  <a:lnTo>
                    <a:pt x="271" y="189"/>
                  </a:lnTo>
                  <a:lnTo>
                    <a:pt x="266" y="189"/>
                  </a:lnTo>
                  <a:lnTo>
                    <a:pt x="264" y="191"/>
                  </a:lnTo>
                  <a:lnTo>
                    <a:pt x="260" y="193"/>
                  </a:lnTo>
                  <a:lnTo>
                    <a:pt x="260" y="208"/>
                  </a:lnTo>
                  <a:lnTo>
                    <a:pt x="266" y="219"/>
                  </a:lnTo>
                  <a:lnTo>
                    <a:pt x="269" y="229"/>
                  </a:lnTo>
                  <a:lnTo>
                    <a:pt x="267" y="233"/>
                  </a:lnTo>
                  <a:lnTo>
                    <a:pt x="267" y="237"/>
                  </a:lnTo>
                  <a:lnTo>
                    <a:pt x="262" y="242"/>
                  </a:lnTo>
                  <a:lnTo>
                    <a:pt x="257" y="246"/>
                  </a:lnTo>
                  <a:lnTo>
                    <a:pt x="250" y="248"/>
                  </a:lnTo>
                  <a:lnTo>
                    <a:pt x="243" y="248"/>
                  </a:lnTo>
                  <a:lnTo>
                    <a:pt x="238" y="246"/>
                  </a:lnTo>
                  <a:lnTo>
                    <a:pt x="231" y="244"/>
                  </a:lnTo>
                  <a:lnTo>
                    <a:pt x="226" y="240"/>
                  </a:lnTo>
                  <a:lnTo>
                    <a:pt x="221" y="235"/>
                  </a:lnTo>
                  <a:lnTo>
                    <a:pt x="224" y="224"/>
                  </a:lnTo>
                  <a:lnTo>
                    <a:pt x="226" y="215"/>
                  </a:lnTo>
                  <a:lnTo>
                    <a:pt x="228" y="208"/>
                  </a:lnTo>
                  <a:lnTo>
                    <a:pt x="228" y="198"/>
                  </a:lnTo>
                  <a:lnTo>
                    <a:pt x="226" y="184"/>
                  </a:lnTo>
                  <a:lnTo>
                    <a:pt x="221" y="164"/>
                  </a:lnTo>
                  <a:lnTo>
                    <a:pt x="212" y="153"/>
                  </a:lnTo>
                  <a:lnTo>
                    <a:pt x="203" y="142"/>
                  </a:lnTo>
                  <a:lnTo>
                    <a:pt x="198" y="137"/>
                  </a:lnTo>
                  <a:lnTo>
                    <a:pt x="193" y="133"/>
                  </a:lnTo>
                  <a:lnTo>
                    <a:pt x="188" y="131"/>
                  </a:lnTo>
                  <a:lnTo>
                    <a:pt x="181" y="129"/>
                  </a:lnTo>
                  <a:lnTo>
                    <a:pt x="178" y="126"/>
                  </a:lnTo>
                  <a:lnTo>
                    <a:pt x="172" y="124"/>
                  </a:lnTo>
                  <a:lnTo>
                    <a:pt x="167" y="128"/>
                  </a:lnTo>
                  <a:lnTo>
                    <a:pt x="165" y="133"/>
                  </a:lnTo>
                  <a:lnTo>
                    <a:pt x="165" y="138"/>
                  </a:lnTo>
                  <a:lnTo>
                    <a:pt x="169" y="148"/>
                  </a:lnTo>
                  <a:lnTo>
                    <a:pt x="172" y="157"/>
                  </a:lnTo>
                  <a:lnTo>
                    <a:pt x="174" y="168"/>
                  </a:lnTo>
                  <a:lnTo>
                    <a:pt x="174" y="180"/>
                  </a:lnTo>
                  <a:lnTo>
                    <a:pt x="167" y="195"/>
                  </a:lnTo>
                  <a:lnTo>
                    <a:pt x="160" y="206"/>
                  </a:lnTo>
                  <a:lnTo>
                    <a:pt x="155" y="211"/>
                  </a:lnTo>
                  <a:lnTo>
                    <a:pt x="148" y="215"/>
                  </a:lnTo>
                  <a:lnTo>
                    <a:pt x="141" y="219"/>
                  </a:lnTo>
                  <a:lnTo>
                    <a:pt x="133" y="220"/>
                  </a:lnTo>
                  <a:lnTo>
                    <a:pt x="121" y="222"/>
                  </a:lnTo>
                  <a:lnTo>
                    <a:pt x="110" y="222"/>
                  </a:lnTo>
                  <a:lnTo>
                    <a:pt x="98" y="220"/>
                  </a:lnTo>
                  <a:lnTo>
                    <a:pt x="86" y="219"/>
                  </a:lnTo>
                  <a:lnTo>
                    <a:pt x="79" y="215"/>
                  </a:lnTo>
                  <a:lnTo>
                    <a:pt x="71" y="206"/>
                  </a:lnTo>
                  <a:lnTo>
                    <a:pt x="62" y="197"/>
                  </a:lnTo>
                  <a:lnTo>
                    <a:pt x="57" y="184"/>
                  </a:lnTo>
                  <a:lnTo>
                    <a:pt x="52" y="173"/>
                  </a:lnTo>
                  <a:lnTo>
                    <a:pt x="50" y="160"/>
                  </a:lnTo>
                  <a:lnTo>
                    <a:pt x="48" y="146"/>
                  </a:lnTo>
                  <a:lnTo>
                    <a:pt x="48" y="133"/>
                  </a:lnTo>
                  <a:lnTo>
                    <a:pt x="52" y="120"/>
                  </a:lnTo>
                  <a:lnTo>
                    <a:pt x="55" y="109"/>
                  </a:lnTo>
                  <a:lnTo>
                    <a:pt x="60" y="97"/>
                  </a:lnTo>
                  <a:lnTo>
                    <a:pt x="67" y="87"/>
                  </a:lnTo>
                  <a:lnTo>
                    <a:pt x="74" y="78"/>
                  </a:lnTo>
                  <a:lnTo>
                    <a:pt x="83" y="73"/>
                  </a:lnTo>
                  <a:lnTo>
                    <a:pt x="93" y="67"/>
                  </a:lnTo>
                  <a:lnTo>
                    <a:pt x="105" y="66"/>
                  </a:lnTo>
                  <a:lnTo>
                    <a:pt x="117" y="66"/>
                  </a:lnTo>
                  <a:lnTo>
                    <a:pt x="124" y="66"/>
                  </a:lnTo>
                  <a:lnTo>
                    <a:pt x="131" y="66"/>
                  </a:lnTo>
                  <a:lnTo>
                    <a:pt x="143" y="71"/>
                  </a:lnTo>
                  <a:lnTo>
                    <a:pt x="162" y="80"/>
                  </a:lnTo>
                  <a:lnTo>
                    <a:pt x="221" y="120"/>
                  </a:lnTo>
                  <a:lnTo>
                    <a:pt x="286" y="166"/>
                  </a:lnTo>
                  <a:lnTo>
                    <a:pt x="354" y="211"/>
                  </a:lnTo>
                  <a:lnTo>
                    <a:pt x="416" y="253"/>
                  </a:lnTo>
                  <a:lnTo>
                    <a:pt x="426"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33" name="Freeform 31"/>
            <p:cNvSpPr>
              <a:spLocks/>
            </p:cNvSpPr>
            <p:nvPr/>
          </p:nvSpPr>
          <p:spPr bwMode="auto">
            <a:xfrm rot="-5400000">
              <a:off x="474" y="1265"/>
              <a:ext cx="339" cy="131"/>
            </a:xfrm>
            <a:custGeom>
              <a:avLst/>
              <a:gdLst>
                <a:gd name="T0" fmla="*/ 7 w 588"/>
                <a:gd name="T1" fmla="*/ 1 h 262"/>
                <a:gd name="T2" fmla="*/ 7 w 588"/>
                <a:gd name="T3" fmla="*/ 1 h 262"/>
                <a:gd name="T4" fmla="*/ 6 w 588"/>
                <a:gd name="T5" fmla="*/ 1 h 262"/>
                <a:gd name="T6" fmla="*/ 5 w 588"/>
                <a:gd name="T7" fmla="*/ 1 h 262"/>
                <a:gd name="T8" fmla="*/ 4 w 588"/>
                <a:gd name="T9" fmla="*/ 1 h 262"/>
                <a:gd name="T10" fmla="*/ 3 w 588"/>
                <a:gd name="T11" fmla="*/ 1 h 262"/>
                <a:gd name="T12" fmla="*/ 3 w 588"/>
                <a:gd name="T13" fmla="*/ 1 h 262"/>
                <a:gd name="T14" fmla="*/ 3 w 588"/>
                <a:gd name="T15" fmla="*/ 1 h 262"/>
                <a:gd name="T16" fmla="*/ 4 w 588"/>
                <a:gd name="T17" fmla="*/ 1 h 262"/>
                <a:gd name="T18" fmla="*/ 4 w 588"/>
                <a:gd name="T19" fmla="*/ 1 h 262"/>
                <a:gd name="T20" fmla="*/ 4 w 588"/>
                <a:gd name="T21" fmla="*/ 1 h 262"/>
                <a:gd name="T22" fmla="*/ 5 w 588"/>
                <a:gd name="T23" fmla="*/ 1 h 262"/>
                <a:gd name="T24" fmla="*/ 5 w 588"/>
                <a:gd name="T25" fmla="*/ 1 h 262"/>
                <a:gd name="T26" fmla="*/ 5 w 588"/>
                <a:gd name="T27" fmla="*/ 1 h 262"/>
                <a:gd name="T28" fmla="*/ 5 w 588"/>
                <a:gd name="T29" fmla="*/ 1 h 262"/>
                <a:gd name="T30" fmla="*/ 5 w 588"/>
                <a:gd name="T31" fmla="*/ 1 h 262"/>
                <a:gd name="T32" fmla="*/ 5 w 588"/>
                <a:gd name="T33" fmla="*/ 1 h 262"/>
                <a:gd name="T34" fmla="*/ 6 w 588"/>
                <a:gd name="T35" fmla="*/ 1 h 262"/>
                <a:gd name="T36" fmla="*/ 6 w 588"/>
                <a:gd name="T37" fmla="*/ 1 h 262"/>
                <a:gd name="T38" fmla="*/ 7 w 588"/>
                <a:gd name="T39" fmla="*/ 1 h 262"/>
                <a:gd name="T40" fmla="*/ 7 w 588"/>
                <a:gd name="T41" fmla="*/ 1 h 262"/>
                <a:gd name="T42" fmla="*/ 6 w 588"/>
                <a:gd name="T43" fmla="*/ 1 h 262"/>
                <a:gd name="T44" fmla="*/ 6 w 588"/>
                <a:gd name="T45" fmla="*/ 1 h 262"/>
                <a:gd name="T46" fmla="*/ 5 w 588"/>
                <a:gd name="T47" fmla="*/ 1 h 262"/>
                <a:gd name="T48" fmla="*/ 4 w 588"/>
                <a:gd name="T49" fmla="*/ 1 h 262"/>
                <a:gd name="T50" fmla="*/ 2 w 588"/>
                <a:gd name="T51" fmla="*/ 1 h 262"/>
                <a:gd name="T52" fmla="*/ 1 w 588"/>
                <a:gd name="T53" fmla="*/ 1 h 262"/>
                <a:gd name="T54" fmla="*/ 1 w 588"/>
                <a:gd name="T55" fmla="*/ 1 h 262"/>
                <a:gd name="T56" fmla="*/ 1 w 588"/>
                <a:gd name="T57" fmla="*/ 1 h 262"/>
                <a:gd name="T58" fmla="*/ 0 w 588"/>
                <a:gd name="T59" fmla="*/ 1 h 262"/>
                <a:gd name="T60" fmla="*/ 5 w 588"/>
                <a:gd name="T61" fmla="*/ 1 h 262"/>
                <a:gd name="T62" fmla="*/ 5 w 588"/>
                <a:gd name="T63" fmla="*/ 1 h 262"/>
                <a:gd name="T64" fmla="*/ 4 w 588"/>
                <a:gd name="T65" fmla="*/ 1 h 262"/>
                <a:gd name="T66" fmla="*/ 4 w 588"/>
                <a:gd name="T67" fmla="*/ 1 h 262"/>
                <a:gd name="T68" fmla="*/ 3 w 588"/>
                <a:gd name="T69" fmla="*/ 1 h 262"/>
                <a:gd name="T70" fmla="*/ 3 w 588"/>
                <a:gd name="T71" fmla="*/ 1 h 262"/>
                <a:gd name="T72" fmla="*/ 3 w 588"/>
                <a:gd name="T73" fmla="*/ 1 h 262"/>
                <a:gd name="T74" fmla="*/ 3 w 588"/>
                <a:gd name="T75" fmla="*/ 1 h 262"/>
                <a:gd name="T76" fmla="*/ 3 w 588"/>
                <a:gd name="T77" fmla="*/ 1 h 262"/>
                <a:gd name="T78" fmla="*/ 3 w 588"/>
                <a:gd name="T79" fmla="*/ 1 h 262"/>
                <a:gd name="T80" fmla="*/ 3 w 588"/>
                <a:gd name="T81" fmla="*/ 1 h 262"/>
                <a:gd name="T82" fmla="*/ 2 w 588"/>
                <a:gd name="T83" fmla="*/ 1 h 262"/>
                <a:gd name="T84" fmla="*/ 2 w 588"/>
                <a:gd name="T85" fmla="*/ 1 h 262"/>
                <a:gd name="T86" fmla="*/ 2 w 588"/>
                <a:gd name="T87" fmla="*/ 1 h 262"/>
                <a:gd name="T88" fmla="*/ 2 w 588"/>
                <a:gd name="T89" fmla="*/ 1 h 262"/>
                <a:gd name="T90" fmla="*/ 2 w 588"/>
                <a:gd name="T91" fmla="*/ 1 h 262"/>
                <a:gd name="T92" fmla="*/ 2 w 588"/>
                <a:gd name="T93" fmla="*/ 1 h 262"/>
                <a:gd name="T94" fmla="*/ 1 w 588"/>
                <a:gd name="T95" fmla="*/ 1 h 262"/>
                <a:gd name="T96" fmla="*/ 1 w 588"/>
                <a:gd name="T97" fmla="*/ 1 h 262"/>
                <a:gd name="T98" fmla="*/ 1 w 588"/>
                <a:gd name="T99" fmla="*/ 1 h 262"/>
                <a:gd name="T100" fmla="*/ 1 w 588"/>
                <a:gd name="T101" fmla="*/ 1 h 262"/>
                <a:gd name="T102" fmla="*/ 1 w 588"/>
                <a:gd name="T103" fmla="*/ 1 h 262"/>
                <a:gd name="T104" fmla="*/ 2 w 588"/>
                <a:gd name="T105" fmla="*/ 1 h 262"/>
                <a:gd name="T106" fmla="*/ 4 w 588"/>
                <a:gd name="T107" fmla="*/ 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426" y="0"/>
                  </a:moveTo>
                  <a:lnTo>
                    <a:pt x="549" y="0"/>
                  </a:lnTo>
                  <a:lnTo>
                    <a:pt x="588" y="53"/>
                  </a:lnTo>
                  <a:lnTo>
                    <a:pt x="588" y="262"/>
                  </a:lnTo>
                  <a:lnTo>
                    <a:pt x="580" y="255"/>
                  </a:lnTo>
                  <a:lnTo>
                    <a:pt x="573" y="248"/>
                  </a:lnTo>
                  <a:lnTo>
                    <a:pt x="569" y="246"/>
                  </a:lnTo>
                  <a:lnTo>
                    <a:pt x="566" y="244"/>
                  </a:lnTo>
                  <a:lnTo>
                    <a:pt x="562" y="242"/>
                  </a:lnTo>
                  <a:lnTo>
                    <a:pt x="557" y="242"/>
                  </a:lnTo>
                  <a:lnTo>
                    <a:pt x="545" y="246"/>
                  </a:lnTo>
                  <a:lnTo>
                    <a:pt x="526" y="253"/>
                  </a:lnTo>
                  <a:lnTo>
                    <a:pt x="507" y="257"/>
                  </a:lnTo>
                  <a:lnTo>
                    <a:pt x="480" y="260"/>
                  </a:lnTo>
                  <a:lnTo>
                    <a:pt x="454" y="262"/>
                  </a:lnTo>
                  <a:lnTo>
                    <a:pt x="436" y="262"/>
                  </a:lnTo>
                  <a:lnTo>
                    <a:pt x="414" y="253"/>
                  </a:lnTo>
                  <a:lnTo>
                    <a:pt x="395" y="246"/>
                  </a:lnTo>
                  <a:lnTo>
                    <a:pt x="378" y="242"/>
                  </a:lnTo>
                  <a:lnTo>
                    <a:pt x="352" y="242"/>
                  </a:lnTo>
                  <a:lnTo>
                    <a:pt x="329" y="244"/>
                  </a:lnTo>
                  <a:lnTo>
                    <a:pt x="307" y="249"/>
                  </a:lnTo>
                  <a:lnTo>
                    <a:pt x="293" y="255"/>
                  </a:lnTo>
                  <a:lnTo>
                    <a:pt x="281" y="258"/>
                  </a:lnTo>
                  <a:lnTo>
                    <a:pt x="276" y="255"/>
                  </a:lnTo>
                  <a:lnTo>
                    <a:pt x="274" y="253"/>
                  </a:lnTo>
                  <a:lnTo>
                    <a:pt x="272" y="249"/>
                  </a:lnTo>
                  <a:lnTo>
                    <a:pt x="272" y="248"/>
                  </a:lnTo>
                  <a:lnTo>
                    <a:pt x="279" y="231"/>
                  </a:lnTo>
                  <a:lnTo>
                    <a:pt x="283" y="220"/>
                  </a:lnTo>
                  <a:lnTo>
                    <a:pt x="288" y="213"/>
                  </a:lnTo>
                  <a:lnTo>
                    <a:pt x="297" y="202"/>
                  </a:lnTo>
                  <a:lnTo>
                    <a:pt x="302" y="195"/>
                  </a:lnTo>
                  <a:lnTo>
                    <a:pt x="307" y="189"/>
                  </a:lnTo>
                  <a:lnTo>
                    <a:pt x="316" y="186"/>
                  </a:lnTo>
                  <a:lnTo>
                    <a:pt x="322" y="182"/>
                  </a:lnTo>
                  <a:lnTo>
                    <a:pt x="331" y="178"/>
                  </a:lnTo>
                  <a:lnTo>
                    <a:pt x="341" y="177"/>
                  </a:lnTo>
                  <a:lnTo>
                    <a:pt x="352" y="175"/>
                  </a:lnTo>
                  <a:lnTo>
                    <a:pt x="362" y="175"/>
                  </a:lnTo>
                  <a:lnTo>
                    <a:pt x="366" y="173"/>
                  </a:lnTo>
                  <a:lnTo>
                    <a:pt x="367" y="162"/>
                  </a:lnTo>
                  <a:lnTo>
                    <a:pt x="373" y="144"/>
                  </a:lnTo>
                  <a:lnTo>
                    <a:pt x="376" y="133"/>
                  </a:lnTo>
                  <a:lnTo>
                    <a:pt x="383" y="124"/>
                  </a:lnTo>
                  <a:lnTo>
                    <a:pt x="390" y="113"/>
                  </a:lnTo>
                  <a:lnTo>
                    <a:pt x="402" y="106"/>
                  </a:lnTo>
                  <a:lnTo>
                    <a:pt x="410" y="100"/>
                  </a:lnTo>
                  <a:lnTo>
                    <a:pt x="416" y="98"/>
                  </a:lnTo>
                  <a:lnTo>
                    <a:pt x="421" y="96"/>
                  </a:lnTo>
                  <a:lnTo>
                    <a:pt x="426" y="96"/>
                  </a:lnTo>
                  <a:lnTo>
                    <a:pt x="428" y="96"/>
                  </a:lnTo>
                  <a:lnTo>
                    <a:pt x="429" y="100"/>
                  </a:lnTo>
                  <a:lnTo>
                    <a:pt x="431" y="104"/>
                  </a:lnTo>
                  <a:lnTo>
                    <a:pt x="431" y="109"/>
                  </a:lnTo>
                  <a:lnTo>
                    <a:pt x="431" y="113"/>
                  </a:lnTo>
                  <a:lnTo>
                    <a:pt x="429" y="118"/>
                  </a:lnTo>
                  <a:lnTo>
                    <a:pt x="424" y="129"/>
                  </a:lnTo>
                  <a:lnTo>
                    <a:pt x="421" y="138"/>
                  </a:lnTo>
                  <a:lnTo>
                    <a:pt x="419" y="147"/>
                  </a:lnTo>
                  <a:lnTo>
                    <a:pt x="419" y="155"/>
                  </a:lnTo>
                  <a:lnTo>
                    <a:pt x="421" y="164"/>
                  </a:lnTo>
                  <a:lnTo>
                    <a:pt x="423" y="169"/>
                  </a:lnTo>
                  <a:lnTo>
                    <a:pt x="424" y="175"/>
                  </a:lnTo>
                  <a:lnTo>
                    <a:pt x="428" y="180"/>
                  </a:lnTo>
                  <a:lnTo>
                    <a:pt x="433" y="184"/>
                  </a:lnTo>
                  <a:lnTo>
                    <a:pt x="436" y="187"/>
                  </a:lnTo>
                  <a:lnTo>
                    <a:pt x="448" y="193"/>
                  </a:lnTo>
                  <a:lnTo>
                    <a:pt x="459" y="197"/>
                  </a:lnTo>
                  <a:lnTo>
                    <a:pt x="471" y="197"/>
                  </a:lnTo>
                  <a:lnTo>
                    <a:pt x="481" y="198"/>
                  </a:lnTo>
                  <a:lnTo>
                    <a:pt x="495" y="197"/>
                  </a:lnTo>
                  <a:lnTo>
                    <a:pt x="502" y="197"/>
                  </a:lnTo>
                  <a:lnTo>
                    <a:pt x="511" y="193"/>
                  </a:lnTo>
                  <a:lnTo>
                    <a:pt x="519" y="189"/>
                  </a:lnTo>
                  <a:lnTo>
                    <a:pt x="528" y="180"/>
                  </a:lnTo>
                  <a:lnTo>
                    <a:pt x="535" y="171"/>
                  </a:lnTo>
                  <a:lnTo>
                    <a:pt x="542" y="158"/>
                  </a:lnTo>
                  <a:lnTo>
                    <a:pt x="547" y="146"/>
                  </a:lnTo>
                  <a:lnTo>
                    <a:pt x="549" y="133"/>
                  </a:lnTo>
                  <a:lnTo>
                    <a:pt x="550" y="122"/>
                  </a:lnTo>
                  <a:lnTo>
                    <a:pt x="550" y="111"/>
                  </a:lnTo>
                  <a:lnTo>
                    <a:pt x="549" y="102"/>
                  </a:lnTo>
                  <a:lnTo>
                    <a:pt x="542" y="86"/>
                  </a:lnTo>
                  <a:lnTo>
                    <a:pt x="535" y="73"/>
                  </a:lnTo>
                  <a:lnTo>
                    <a:pt x="528" y="62"/>
                  </a:lnTo>
                  <a:lnTo>
                    <a:pt x="519" y="53"/>
                  </a:lnTo>
                  <a:lnTo>
                    <a:pt x="509" y="46"/>
                  </a:lnTo>
                  <a:lnTo>
                    <a:pt x="497" y="42"/>
                  </a:lnTo>
                  <a:lnTo>
                    <a:pt x="478" y="42"/>
                  </a:lnTo>
                  <a:lnTo>
                    <a:pt x="462" y="44"/>
                  </a:lnTo>
                  <a:lnTo>
                    <a:pt x="447" y="49"/>
                  </a:lnTo>
                  <a:lnTo>
                    <a:pt x="438" y="51"/>
                  </a:lnTo>
                  <a:lnTo>
                    <a:pt x="433" y="55"/>
                  </a:lnTo>
                  <a:lnTo>
                    <a:pt x="424" y="62"/>
                  </a:lnTo>
                  <a:lnTo>
                    <a:pt x="386" y="87"/>
                  </a:lnTo>
                  <a:lnTo>
                    <a:pt x="348" y="116"/>
                  </a:lnTo>
                  <a:lnTo>
                    <a:pt x="307" y="146"/>
                  </a:lnTo>
                  <a:lnTo>
                    <a:pt x="266" y="177"/>
                  </a:lnTo>
                  <a:lnTo>
                    <a:pt x="224" y="204"/>
                  </a:lnTo>
                  <a:lnTo>
                    <a:pt x="184" y="228"/>
                  </a:lnTo>
                  <a:lnTo>
                    <a:pt x="167" y="237"/>
                  </a:lnTo>
                  <a:lnTo>
                    <a:pt x="148" y="246"/>
                  </a:lnTo>
                  <a:lnTo>
                    <a:pt x="133" y="251"/>
                  </a:lnTo>
                  <a:lnTo>
                    <a:pt x="117" y="257"/>
                  </a:lnTo>
                  <a:lnTo>
                    <a:pt x="98" y="257"/>
                  </a:lnTo>
                  <a:lnTo>
                    <a:pt x="79" y="255"/>
                  </a:lnTo>
                  <a:lnTo>
                    <a:pt x="69" y="251"/>
                  </a:lnTo>
                  <a:lnTo>
                    <a:pt x="59" y="246"/>
                  </a:lnTo>
                  <a:lnTo>
                    <a:pt x="48" y="238"/>
                  </a:lnTo>
                  <a:lnTo>
                    <a:pt x="38" y="231"/>
                  </a:lnTo>
                  <a:lnTo>
                    <a:pt x="29" y="220"/>
                  </a:lnTo>
                  <a:lnTo>
                    <a:pt x="22" y="209"/>
                  </a:lnTo>
                  <a:lnTo>
                    <a:pt x="14" y="198"/>
                  </a:lnTo>
                  <a:lnTo>
                    <a:pt x="8" y="187"/>
                  </a:lnTo>
                  <a:lnTo>
                    <a:pt x="5" y="180"/>
                  </a:lnTo>
                  <a:lnTo>
                    <a:pt x="0" y="175"/>
                  </a:lnTo>
                  <a:lnTo>
                    <a:pt x="0" y="73"/>
                  </a:lnTo>
                  <a:lnTo>
                    <a:pt x="57" y="0"/>
                  </a:lnTo>
                  <a:lnTo>
                    <a:pt x="388" y="0"/>
                  </a:lnTo>
                  <a:lnTo>
                    <a:pt x="388" y="4"/>
                  </a:lnTo>
                  <a:lnTo>
                    <a:pt x="385" y="9"/>
                  </a:lnTo>
                  <a:lnTo>
                    <a:pt x="379" y="13"/>
                  </a:lnTo>
                  <a:lnTo>
                    <a:pt x="376" y="15"/>
                  </a:lnTo>
                  <a:lnTo>
                    <a:pt x="373" y="16"/>
                  </a:lnTo>
                  <a:lnTo>
                    <a:pt x="369" y="18"/>
                  </a:lnTo>
                  <a:lnTo>
                    <a:pt x="355" y="24"/>
                  </a:lnTo>
                  <a:lnTo>
                    <a:pt x="343" y="25"/>
                  </a:lnTo>
                  <a:lnTo>
                    <a:pt x="331" y="24"/>
                  </a:lnTo>
                  <a:lnTo>
                    <a:pt x="321" y="22"/>
                  </a:lnTo>
                  <a:lnTo>
                    <a:pt x="319" y="24"/>
                  </a:lnTo>
                  <a:lnTo>
                    <a:pt x="316" y="25"/>
                  </a:lnTo>
                  <a:lnTo>
                    <a:pt x="312" y="36"/>
                  </a:lnTo>
                  <a:lnTo>
                    <a:pt x="307" y="47"/>
                  </a:lnTo>
                  <a:lnTo>
                    <a:pt x="304" y="53"/>
                  </a:lnTo>
                  <a:lnTo>
                    <a:pt x="298" y="56"/>
                  </a:lnTo>
                  <a:lnTo>
                    <a:pt x="293" y="62"/>
                  </a:lnTo>
                  <a:lnTo>
                    <a:pt x="288" y="66"/>
                  </a:lnTo>
                  <a:lnTo>
                    <a:pt x="283" y="69"/>
                  </a:lnTo>
                  <a:lnTo>
                    <a:pt x="278" y="73"/>
                  </a:lnTo>
                  <a:lnTo>
                    <a:pt x="271" y="73"/>
                  </a:lnTo>
                  <a:lnTo>
                    <a:pt x="266" y="73"/>
                  </a:lnTo>
                  <a:lnTo>
                    <a:pt x="264" y="71"/>
                  </a:lnTo>
                  <a:lnTo>
                    <a:pt x="260" y="69"/>
                  </a:lnTo>
                  <a:lnTo>
                    <a:pt x="260" y="56"/>
                  </a:lnTo>
                  <a:lnTo>
                    <a:pt x="266" y="44"/>
                  </a:lnTo>
                  <a:lnTo>
                    <a:pt x="269" y="33"/>
                  </a:lnTo>
                  <a:lnTo>
                    <a:pt x="267" y="29"/>
                  </a:lnTo>
                  <a:lnTo>
                    <a:pt x="267" y="25"/>
                  </a:lnTo>
                  <a:lnTo>
                    <a:pt x="262" y="20"/>
                  </a:lnTo>
                  <a:lnTo>
                    <a:pt x="257" y="18"/>
                  </a:lnTo>
                  <a:lnTo>
                    <a:pt x="250" y="16"/>
                  </a:lnTo>
                  <a:lnTo>
                    <a:pt x="243" y="16"/>
                  </a:lnTo>
                  <a:lnTo>
                    <a:pt x="238" y="18"/>
                  </a:lnTo>
                  <a:lnTo>
                    <a:pt x="231" y="20"/>
                  </a:lnTo>
                  <a:lnTo>
                    <a:pt x="226" y="24"/>
                  </a:lnTo>
                  <a:lnTo>
                    <a:pt x="221" y="29"/>
                  </a:lnTo>
                  <a:lnTo>
                    <a:pt x="224" y="38"/>
                  </a:lnTo>
                  <a:lnTo>
                    <a:pt x="226" y="47"/>
                  </a:lnTo>
                  <a:lnTo>
                    <a:pt x="228" y="55"/>
                  </a:lnTo>
                  <a:lnTo>
                    <a:pt x="228" y="64"/>
                  </a:lnTo>
                  <a:lnTo>
                    <a:pt x="226" y="80"/>
                  </a:lnTo>
                  <a:lnTo>
                    <a:pt x="221" y="100"/>
                  </a:lnTo>
                  <a:lnTo>
                    <a:pt x="212" y="111"/>
                  </a:lnTo>
                  <a:lnTo>
                    <a:pt x="203" y="122"/>
                  </a:lnTo>
                  <a:lnTo>
                    <a:pt x="198" y="127"/>
                  </a:lnTo>
                  <a:lnTo>
                    <a:pt x="193" y="131"/>
                  </a:lnTo>
                  <a:lnTo>
                    <a:pt x="188" y="133"/>
                  </a:lnTo>
                  <a:lnTo>
                    <a:pt x="181" y="133"/>
                  </a:lnTo>
                  <a:lnTo>
                    <a:pt x="178" y="137"/>
                  </a:lnTo>
                  <a:lnTo>
                    <a:pt x="172" y="138"/>
                  </a:lnTo>
                  <a:lnTo>
                    <a:pt x="169" y="137"/>
                  </a:lnTo>
                  <a:lnTo>
                    <a:pt x="167" y="137"/>
                  </a:lnTo>
                  <a:lnTo>
                    <a:pt x="167" y="133"/>
                  </a:lnTo>
                  <a:lnTo>
                    <a:pt x="165" y="131"/>
                  </a:lnTo>
                  <a:lnTo>
                    <a:pt x="165" y="124"/>
                  </a:lnTo>
                  <a:lnTo>
                    <a:pt x="169" y="116"/>
                  </a:lnTo>
                  <a:lnTo>
                    <a:pt x="172" y="107"/>
                  </a:lnTo>
                  <a:lnTo>
                    <a:pt x="174" y="96"/>
                  </a:lnTo>
                  <a:lnTo>
                    <a:pt x="174" y="82"/>
                  </a:lnTo>
                  <a:lnTo>
                    <a:pt x="167" y="67"/>
                  </a:lnTo>
                  <a:lnTo>
                    <a:pt x="160" y="56"/>
                  </a:lnTo>
                  <a:lnTo>
                    <a:pt x="155" y="53"/>
                  </a:lnTo>
                  <a:lnTo>
                    <a:pt x="148" y="47"/>
                  </a:lnTo>
                  <a:lnTo>
                    <a:pt x="141" y="46"/>
                  </a:lnTo>
                  <a:lnTo>
                    <a:pt x="133" y="42"/>
                  </a:lnTo>
                  <a:lnTo>
                    <a:pt x="121" y="40"/>
                  </a:lnTo>
                  <a:lnTo>
                    <a:pt x="110" y="40"/>
                  </a:lnTo>
                  <a:lnTo>
                    <a:pt x="98" y="42"/>
                  </a:lnTo>
                  <a:lnTo>
                    <a:pt x="86" y="46"/>
                  </a:lnTo>
                  <a:lnTo>
                    <a:pt x="79" y="49"/>
                  </a:lnTo>
                  <a:lnTo>
                    <a:pt x="71" y="56"/>
                  </a:lnTo>
                  <a:lnTo>
                    <a:pt x="62" y="67"/>
                  </a:lnTo>
                  <a:lnTo>
                    <a:pt x="57" y="78"/>
                  </a:lnTo>
                  <a:lnTo>
                    <a:pt x="52" y="91"/>
                  </a:lnTo>
                  <a:lnTo>
                    <a:pt x="50" y="104"/>
                  </a:lnTo>
                  <a:lnTo>
                    <a:pt x="48" y="116"/>
                  </a:lnTo>
                  <a:lnTo>
                    <a:pt x="48" y="129"/>
                  </a:lnTo>
                  <a:lnTo>
                    <a:pt x="52" y="142"/>
                  </a:lnTo>
                  <a:lnTo>
                    <a:pt x="55" y="155"/>
                  </a:lnTo>
                  <a:lnTo>
                    <a:pt x="60" y="166"/>
                  </a:lnTo>
                  <a:lnTo>
                    <a:pt x="67" y="175"/>
                  </a:lnTo>
                  <a:lnTo>
                    <a:pt x="74" y="184"/>
                  </a:lnTo>
                  <a:lnTo>
                    <a:pt x="83" y="191"/>
                  </a:lnTo>
                  <a:lnTo>
                    <a:pt x="93" y="195"/>
                  </a:lnTo>
                  <a:lnTo>
                    <a:pt x="105" y="198"/>
                  </a:lnTo>
                  <a:lnTo>
                    <a:pt x="117" y="198"/>
                  </a:lnTo>
                  <a:lnTo>
                    <a:pt x="124" y="198"/>
                  </a:lnTo>
                  <a:lnTo>
                    <a:pt x="131" y="197"/>
                  </a:lnTo>
                  <a:lnTo>
                    <a:pt x="143" y="193"/>
                  </a:lnTo>
                  <a:lnTo>
                    <a:pt x="162" y="184"/>
                  </a:lnTo>
                  <a:lnTo>
                    <a:pt x="221" y="142"/>
                  </a:lnTo>
                  <a:lnTo>
                    <a:pt x="286" y="96"/>
                  </a:lnTo>
                  <a:lnTo>
                    <a:pt x="354" y="53"/>
                  </a:lnTo>
                  <a:lnTo>
                    <a:pt x="416" y="9"/>
                  </a:lnTo>
                  <a:lnTo>
                    <a:pt x="426"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34" name="Freeform 32"/>
            <p:cNvSpPr>
              <a:spLocks/>
            </p:cNvSpPr>
            <p:nvPr/>
          </p:nvSpPr>
          <p:spPr bwMode="auto">
            <a:xfrm rot="-5400000">
              <a:off x="474" y="1606"/>
              <a:ext cx="340" cy="131"/>
            </a:xfrm>
            <a:custGeom>
              <a:avLst/>
              <a:gdLst>
                <a:gd name="T0" fmla="*/ 0 w 588"/>
                <a:gd name="T1" fmla="*/ 1 h 262"/>
                <a:gd name="T2" fmla="*/ 1 w 588"/>
                <a:gd name="T3" fmla="*/ 1 h 262"/>
                <a:gd name="T4" fmla="*/ 1 w 588"/>
                <a:gd name="T5" fmla="*/ 1 h 262"/>
                <a:gd name="T6" fmla="*/ 2 w 588"/>
                <a:gd name="T7" fmla="*/ 1 h 262"/>
                <a:gd name="T8" fmla="*/ 3 w 588"/>
                <a:gd name="T9" fmla="*/ 1 h 262"/>
                <a:gd name="T10" fmla="*/ 4 w 588"/>
                <a:gd name="T11" fmla="*/ 1 h 262"/>
                <a:gd name="T12" fmla="*/ 4 w 588"/>
                <a:gd name="T13" fmla="*/ 1 h 262"/>
                <a:gd name="T14" fmla="*/ 3 w 588"/>
                <a:gd name="T15" fmla="*/ 1 h 262"/>
                <a:gd name="T16" fmla="*/ 3 w 588"/>
                <a:gd name="T17" fmla="*/ 1 h 262"/>
                <a:gd name="T18" fmla="*/ 3 w 588"/>
                <a:gd name="T19" fmla="*/ 1 h 262"/>
                <a:gd name="T20" fmla="*/ 3 w 588"/>
                <a:gd name="T21" fmla="*/ 1 h 262"/>
                <a:gd name="T22" fmla="*/ 2 w 588"/>
                <a:gd name="T23" fmla="*/ 1 h 262"/>
                <a:gd name="T24" fmla="*/ 2 w 588"/>
                <a:gd name="T25" fmla="*/ 1 h 262"/>
                <a:gd name="T26" fmla="*/ 2 w 588"/>
                <a:gd name="T27" fmla="*/ 1 h 262"/>
                <a:gd name="T28" fmla="*/ 2 w 588"/>
                <a:gd name="T29" fmla="*/ 1 h 262"/>
                <a:gd name="T30" fmla="*/ 2 w 588"/>
                <a:gd name="T31" fmla="*/ 1 h 262"/>
                <a:gd name="T32" fmla="*/ 2 w 588"/>
                <a:gd name="T33" fmla="*/ 1 h 262"/>
                <a:gd name="T34" fmla="*/ 1 w 588"/>
                <a:gd name="T35" fmla="*/ 1 h 262"/>
                <a:gd name="T36" fmla="*/ 1 w 588"/>
                <a:gd name="T37" fmla="*/ 1 h 262"/>
                <a:gd name="T38" fmla="*/ 1 w 588"/>
                <a:gd name="T39" fmla="*/ 1 h 262"/>
                <a:gd name="T40" fmla="*/ 1 w 588"/>
                <a:gd name="T41" fmla="*/ 1 h 262"/>
                <a:gd name="T42" fmla="*/ 1 w 588"/>
                <a:gd name="T43" fmla="*/ 1 h 262"/>
                <a:gd name="T44" fmla="*/ 2 w 588"/>
                <a:gd name="T45" fmla="*/ 1 h 262"/>
                <a:gd name="T46" fmla="*/ 3 w 588"/>
                <a:gd name="T47" fmla="*/ 1 h 262"/>
                <a:gd name="T48" fmla="*/ 5 w 588"/>
                <a:gd name="T49" fmla="*/ 1 h 262"/>
                <a:gd name="T50" fmla="*/ 6 w 588"/>
                <a:gd name="T51" fmla="*/ 1 h 262"/>
                <a:gd name="T52" fmla="*/ 7 w 588"/>
                <a:gd name="T53" fmla="*/ 1 h 262"/>
                <a:gd name="T54" fmla="*/ 7 w 588"/>
                <a:gd name="T55" fmla="*/ 1 h 262"/>
                <a:gd name="T56" fmla="*/ 8 w 588"/>
                <a:gd name="T57" fmla="*/ 1 h 262"/>
                <a:gd name="T58" fmla="*/ 3 w 588"/>
                <a:gd name="T59" fmla="*/ 0 h 262"/>
                <a:gd name="T60" fmla="*/ 3 w 588"/>
                <a:gd name="T61" fmla="*/ 1 h 262"/>
                <a:gd name="T62" fmla="*/ 3 w 588"/>
                <a:gd name="T63" fmla="*/ 1 h 262"/>
                <a:gd name="T64" fmla="*/ 3 w 588"/>
                <a:gd name="T65" fmla="*/ 1 h 262"/>
                <a:gd name="T66" fmla="*/ 3 w 588"/>
                <a:gd name="T67" fmla="*/ 1 h 262"/>
                <a:gd name="T68" fmla="*/ 4 w 588"/>
                <a:gd name="T69" fmla="*/ 1 h 262"/>
                <a:gd name="T70" fmla="*/ 4 w 588"/>
                <a:gd name="T71" fmla="*/ 1 h 262"/>
                <a:gd name="T72" fmla="*/ 4 w 588"/>
                <a:gd name="T73" fmla="*/ 1 h 262"/>
                <a:gd name="T74" fmla="*/ 5 w 588"/>
                <a:gd name="T75" fmla="*/ 1 h 262"/>
                <a:gd name="T76" fmla="*/ 5 w 588"/>
                <a:gd name="T77" fmla="*/ 1 h 262"/>
                <a:gd name="T78" fmla="*/ 5 w 588"/>
                <a:gd name="T79" fmla="*/ 1 h 262"/>
                <a:gd name="T80" fmla="*/ 5 w 588"/>
                <a:gd name="T81" fmla="*/ 1 h 262"/>
                <a:gd name="T82" fmla="*/ 5 w 588"/>
                <a:gd name="T83" fmla="*/ 1 h 262"/>
                <a:gd name="T84" fmla="*/ 5 w 588"/>
                <a:gd name="T85" fmla="*/ 1 h 262"/>
                <a:gd name="T86" fmla="*/ 5 w 588"/>
                <a:gd name="T87" fmla="*/ 1 h 262"/>
                <a:gd name="T88" fmla="*/ 5 w 588"/>
                <a:gd name="T89" fmla="*/ 1 h 262"/>
                <a:gd name="T90" fmla="*/ 5 w 588"/>
                <a:gd name="T91" fmla="*/ 1 h 262"/>
                <a:gd name="T92" fmla="*/ 6 w 588"/>
                <a:gd name="T93" fmla="*/ 1 h 262"/>
                <a:gd name="T94" fmla="*/ 7 w 588"/>
                <a:gd name="T95" fmla="*/ 1 h 262"/>
                <a:gd name="T96" fmla="*/ 7 w 588"/>
                <a:gd name="T97" fmla="*/ 1 h 262"/>
                <a:gd name="T98" fmla="*/ 7 w 588"/>
                <a:gd name="T99" fmla="*/ 1 h 262"/>
                <a:gd name="T100" fmla="*/ 6 w 588"/>
                <a:gd name="T101" fmla="*/ 1 h 262"/>
                <a:gd name="T102" fmla="*/ 6 w 588"/>
                <a:gd name="T103" fmla="*/ 1 h 262"/>
                <a:gd name="T104" fmla="*/ 5 w 588"/>
                <a:gd name="T105" fmla="*/ 1 h 262"/>
                <a:gd name="T106" fmla="*/ 2 w 588"/>
                <a:gd name="T107" fmla="*/ 0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164" y="0"/>
                  </a:moveTo>
                  <a:lnTo>
                    <a:pt x="41" y="0"/>
                  </a:lnTo>
                  <a:lnTo>
                    <a:pt x="0" y="51"/>
                  </a:lnTo>
                  <a:lnTo>
                    <a:pt x="0" y="260"/>
                  </a:lnTo>
                  <a:lnTo>
                    <a:pt x="10" y="255"/>
                  </a:lnTo>
                  <a:lnTo>
                    <a:pt x="17" y="247"/>
                  </a:lnTo>
                  <a:lnTo>
                    <a:pt x="21" y="246"/>
                  </a:lnTo>
                  <a:lnTo>
                    <a:pt x="24" y="242"/>
                  </a:lnTo>
                  <a:lnTo>
                    <a:pt x="27" y="242"/>
                  </a:lnTo>
                  <a:lnTo>
                    <a:pt x="33" y="240"/>
                  </a:lnTo>
                  <a:lnTo>
                    <a:pt x="45" y="246"/>
                  </a:lnTo>
                  <a:lnTo>
                    <a:pt x="64" y="253"/>
                  </a:lnTo>
                  <a:lnTo>
                    <a:pt x="83" y="256"/>
                  </a:lnTo>
                  <a:lnTo>
                    <a:pt x="109" y="260"/>
                  </a:lnTo>
                  <a:lnTo>
                    <a:pt x="134" y="262"/>
                  </a:lnTo>
                  <a:lnTo>
                    <a:pt x="152" y="260"/>
                  </a:lnTo>
                  <a:lnTo>
                    <a:pt x="176" y="253"/>
                  </a:lnTo>
                  <a:lnTo>
                    <a:pt x="195" y="246"/>
                  </a:lnTo>
                  <a:lnTo>
                    <a:pt x="212" y="242"/>
                  </a:lnTo>
                  <a:lnTo>
                    <a:pt x="236" y="240"/>
                  </a:lnTo>
                  <a:lnTo>
                    <a:pt x="259" y="244"/>
                  </a:lnTo>
                  <a:lnTo>
                    <a:pt x="283" y="247"/>
                  </a:lnTo>
                  <a:lnTo>
                    <a:pt x="297" y="255"/>
                  </a:lnTo>
                  <a:lnTo>
                    <a:pt x="309" y="256"/>
                  </a:lnTo>
                  <a:lnTo>
                    <a:pt x="312" y="255"/>
                  </a:lnTo>
                  <a:lnTo>
                    <a:pt x="316" y="251"/>
                  </a:lnTo>
                  <a:lnTo>
                    <a:pt x="317" y="249"/>
                  </a:lnTo>
                  <a:lnTo>
                    <a:pt x="317" y="247"/>
                  </a:lnTo>
                  <a:lnTo>
                    <a:pt x="310" y="229"/>
                  </a:lnTo>
                  <a:lnTo>
                    <a:pt x="307" y="220"/>
                  </a:lnTo>
                  <a:lnTo>
                    <a:pt x="302" y="213"/>
                  </a:lnTo>
                  <a:lnTo>
                    <a:pt x="293" y="200"/>
                  </a:lnTo>
                  <a:lnTo>
                    <a:pt x="288" y="195"/>
                  </a:lnTo>
                  <a:lnTo>
                    <a:pt x="281" y="189"/>
                  </a:lnTo>
                  <a:lnTo>
                    <a:pt x="274" y="185"/>
                  </a:lnTo>
                  <a:lnTo>
                    <a:pt x="266" y="182"/>
                  </a:lnTo>
                  <a:lnTo>
                    <a:pt x="257" y="178"/>
                  </a:lnTo>
                  <a:lnTo>
                    <a:pt x="248" y="176"/>
                  </a:lnTo>
                  <a:lnTo>
                    <a:pt x="238" y="175"/>
                  </a:lnTo>
                  <a:lnTo>
                    <a:pt x="226" y="176"/>
                  </a:lnTo>
                  <a:lnTo>
                    <a:pt x="224" y="171"/>
                  </a:lnTo>
                  <a:lnTo>
                    <a:pt x="222" y="162"/>
                  </a:lnTo>
                  <a:lnTo>
                    <a:pt x="217" y="144"/>
                  </a:lnTo>
                  <a:lnTo>
                    <a:pt x="212" y="133"/>
                  </a:lnTo>
                  <a:lnTo>
                    <a:pt x="207" y="122"/>
                  </a:lnTo>
                  <a:lnTo>
                    <a:pt x="198" y="113"/>
                  </a:lnTo>
                  <a:lnTo>
                    <a:pt x="188" y="104"/>
                  </a:lnTo>
                  <a:lnTo>
                    <a:pt x="179" y="100"/>
                  </a:lnTo>
                  <a:lnTo>
                    <a:pt x="174" y="96"/>
                  </a:lnTo>
                  <a:lnTo>
                    <a:pt x="169" y="96"/>
                  </a:lnTo>
                  <a:lnTo>
                    <a:pt x="164" y="94"/>
                  </a:lnTo>
                  <a:lnTo>
                    <a:pt x="160" y="96"/>
                  </a:lnTo>
                  <a:lnTo>
                    <a:pt x="159" y="98"/>
                  </a:lnTo>
                  <a:lnTo>
                    <a:pt x="157" y="104"/>
                  </a:lnTo>
                  <a:lnTo>
                    <a:pt x="157" y="109"/>
                  </a:lnTo>
                  <a:lnTo>
                    <a:pt x="157" y="111"/>
                  </a:lnTo>
                  <a:lnTo>
                    <a:pt x="159" y="118"/>
                  </a:lnTo>
                  <a:lnTo>
                    <a:pt x="164" y="127"/>
                  </a:lnTo>
                  <a:lnTo>
                    <a:pt x="169" y="136"/>
                  </a:lnTo>
                  <a:lnTo>
                    <a:pt x="169" y="145"/>
                  </a:lnTo>
                  <a:lnTo>
                    <a:pt x="169" y="155"/>
                  </a:lnTo>
                  <a:lnTo>
                    <a:pt x="169" y="162"/>
                  </a:lnTo>
                  <a:lnTo>
                    <a:pt x="167" y="169"/>
                  </a:lnTo>
                  <a:lnTo>
                    <a:pt x="164" y="175"/>
                  </a:lnTo>
                  <a:lnTo>
                    <a:pt x="160" y="180"/>
                  </a:lnTo>
                  <a:lnTo>
                    <a:pt x="157" y="184"/>
                  </a:lnTo>
                  <a:lnTo>
                    <a:pt x="152" y="187"/>
                  </a:lnTo>
                  <a:lnTo>
                    <a:pt x="141" y="193"/>
                  </a:lnTo>
                  <a:lnTo>
                    <a:pt x="131" y="195"/>
                  </a:lnTo>
                  <a:lnTo>
                    <a:pt x="119" y="196"/>
                  </a:lnTo>
                  <a:lnTo>
                    <a:pt x="109" y="196"/>
                  </a:lnTo>
                  <a:lnTo>
                    <a:pt x="95" y="196"/>
                  </a:lnTo>
                  <a:lnTo>
                    <a:pt x="86" y="196"/>
                  </a:lnTo>
                  <a:lnTo>
                    <a:pt x="77" y="193"/>
                  </a:lnTo>
                  <a:lnTo>
                    <a:pt x="71" y="187"/>
                  </a:lnTo>
                  <a:lnTo>
                    <a:pt x="62" y="180"/>
                  </a:lnTo>
                  <a:lnTo>
                    <a:pt x="53" y="171"/>
                  </a:lnTo>
                  <a:lnTo>
                    <a:pt x="46" y="158"/>
                  </a:lnTo>
                  <a:lnTo>
                    <a:pt x="43" y="145"/>
                  </a:lnTo>
                  <a:lnTo>
                    <a:pt x="39" y="133"/>
                  </a:lnTo>
                  <a:lnTo>
                    <a:pt x="38" y="122"/>
                  </a:lnTo>
                  <a:lnTo>
                    <a:pt x="39" y="111"/>
                  </a:lnTo>
                  <a:lnTo>
                    <a:pt x="41" y="102"/>
                  </a:lnTo>
                  <a:lnTo>
                    <a:pt x="46" y="85"/>
                  </a:lnTo>
                  <a:lnTo>
                    <a:pt x="53" y="71"/>
                  </a:lnTo>
                  <a:lnTo>
                    <a:pt x="62" y="62"/>
                  </a:lnTo>
                  <a:lnTo>
                    <a:pt x="71" y="53"/>
                  </a:lnTo>
                  <a:lnTo>
                    <a:pt x="81" y="45"/>
                  </a:lnTo>
                  <a:lnTo>
                    <a:pt x="93" y="42"/>
                  </a:lnTo>
                  <a:lnTo>
                    <a:pt x="110" y="42"/>
                  </a:lnTo>
                  <a:lnTo>
                    <a:pt x="127" y="44"/>
                  </a:lnTo>
                  <a:lnTo>
                    <a:pt x="143" y="47"/>
                  </a:lnTo>
                  <a:lnTo>
                    <a:pt x="150" y="51"/>
                  </a:lnTo>
                  <a:lnTo>
                    <a:pt x="155" y="54"/>
                  </a:lnTo>
                  <a:lnTo>
                    <a:pt x="165" y="62"/>
                  </a:lnTo>
                  <a:lnTo>
                    <a:pt x="202" y="87"/>
                  </a:lnTo>
                  <a:lnTo>
                    <a:pt x="241" y="116"/>
                  </a:lnTo>
                  <a:lnTo>
                    <a:pt x="283" y="145"/>
                  </a:lnTo>
                  <a:lnTo>
                    <a:pt x="324" y="176"/>
                  </a:lnTo>
                  <a:lnTo>
                    <a:pt x="366" y="204"/>
                  </a:lnTo>
                  <a:lnTo>
                    <a:pt x="404" y="227"/>
                  </a:lnTo>
                  <a:lnTo>
                    <a:pt x="423" y="236"/>
                  </a:lnTo>
                  <a:lnTo>
                    <a:pt x="440" y="246"/>
                  </a:lnTo>
                  <a:lnTo>
                    <a:pt x="455" y="251"/>
                  </a:lnTo>
                  <a:lnTo>
                    <a:pt x="471" y="256"/>
                  </a:lnTo>
                  <a:lnTo>
                    <a:pt x="490" y="256"/>
                  </a:lnTo>
                  <a:lnTo>
                    <a:pt x="509" y="255"/>
                  </a:lnTo>
                  <a:lnTo>
                    <a:pt x="521" y="251"/>
                  </a:lnTo>
                  <a:lnTo>
                    <a:pt x="531" y="246"/>
                  </a:lnTo>
                  <a:lnTo>
                    <a:pt x="542" y="238"/>
                  </a:lnTo>
                  <a:lnTo>
                    <a:pt x="550" y="229"/>
                  </a:lnTo>
                  <a:lnTo>
                    <a:pt x="559" y="220"/>
                  </a:lnTo>
                  <a:lnTo>
                    <a:pt x="567" y="209"/>
                  </a:lnTo>
                  <a:lnTo>
                    <a:pt x="574" y="198"/>
                  </a:lnTo>
                  <a:lnTo>
                    <a:pt x="581" y="187"/>
                  </a:lnTo>
                  <a:lnTo>
                    <a:pt x="583" y="180"/>
                  </a:lnTo>
                  <a:lnTo>
                    <a:pt x="588" y="175"/>
                  </a:lnTo>
                  <a:lnTo>
                    <a:pt x="588" y="73"/>
                  </a:lnTo>
                  <a:lnTo>
                    <a:pt x="533" y="0"/>
                  </a:lnTo>
                  <a:lnTo>
                    <a:pt x="200" y="0"/>
                  </a:lnTo>
                  <a:lnTo>
                    <a:pt x="202" y="3"/>
                  </a:lnTo>
                  <a:lnTo>
                    <a:pt x="205" y="7"/>
                  </a:lnTo>
                  <a:lnTo>
                    <a:pt x="209" y="13"/>
                  </a:lnTo>
                  <a:lnTo>
                    <a:pt x="212" y="14"/>
                  </a:lnTo>
                  <a:lnTo>
                    <a:pt x="217" y="16"/>
                  </a:lnTo>
                  <a:lnTo>
                    <a:pt x="221" y="18"/>
                  </a:lnTo>
                  <a:lnTo>
                    <a:pt x="233" y="22"/>
                  </a:lnTo>
                  <a:lnTo>
                    <a:pt x="245" y="23"/>
                  </a:lnTo>
                  <a:lnTo>
                    <a:pt x="257" y="23"/>
                  </a:lnTo>
                  <a:lnTo>
                    <a:pt x="267" y="20"/>
                  </a:lnTo>
                  <a:lnTo>
                    <a:pt x="271" y="23"/>
                  </a:lnTo>
                  <a:lnTo>
                    <a:pt x="272" y="23"/>
                  </a:lnTo>
                  <a:lnTo>
                    <a:pt x="276" y="34"/>
                  </a:lnTo>
                  <a:lnTo>
                    <a:pt x="283" y="47"/>
                  </a:lnTo>
                  <a:lnTo>
                    <a:pt x="286" y="53"/>
                  </a:lnTo>
                  <a:lnTo>
                    <a:pt x="290" y="56"/>
                  </a:lnTo>
                  <a:lnTo>
                    <a:pt x="295" y="60"/>
                  </a:lnTo>
                  <a:lnTo>
                    <a:pt x="302" y="64"/>
                  </a:lnTo>
                  <a:lnTo>
                    <a:pt x="305" y="69"/>
                  </a:lnTo>
                  <a:lnTo>
                    <a:pt x="312" y="73"/>
                  </a:lnTo>
                  <a:lnTo>
                    <a:pt x="317" y="74"/>
                  </a:lnTo>
                  <a:lnTo>
                    <a:pt x="324" y="74"/>
                  </a:lnTo>
                  <a:lnTo>
                    <a:pt x="326" y="71"/>
                  </a:lnTo>
                  <a:lnTo>
                    <a:pt x="329" y="69"/>
                  </a:lnTo>
                  <a:lnTo>
                    <a:pt x="329" y="54"/>
                  </a:lnTo>
                  <a:lnTo>
                    <a:pt x="322" y="44"/>
                  </a:lnTo>
                  <a:lnTo>
                    <a:pt x="319" y="31"/>
                  </a:lnTo>
                  <a:lnTo>
                    <a:pt x="321" y="29"/>
                  </a:lnTo>
                  <a:lnTo>
                    <a:pt x="322" y="25"/>
                  </a:lnTo>
                  <a:lnTo>
                    <a:pt x="328" y="20"/>
                  </a:lnTo>
                  <a:lnTo>
                    <a:pt x="333" y="16"/>
                  </a:lnTo>
                  <a:lnTo>
                    <a:pt x="338" y="14"/>
                  </a:lnTo>
                  <a:lnTo>
                    <a:pt x="345" y="14"/>
                  </a:lnTo>
                  <a:lnTo>
                    <a:pt x="352" y="16"/>
                  </a:lnTo>
                  <a:lnTo>
                    <a:pt x="357" y="20"/>
                  </a:lnTo>
                  <a:lnTo>
                    <a:pt x="364" y="23"/>
                  </a:lnTo>
                  <a:lnTo>
                    <a:pt x="367" y="27"/>
                  </a:lnTo>
                  <a:lnTo>
                    <a:pt x="364" y="38"/>
                  </a:lnTo>
                  <a:lnTo>
                    <a:pt x="362" y="47"/>
                  </a:lnTo>
                  <a:lnTo>
                    <a:pt x="360" y="54"/>
                  </a:lnTo>
                  <a:lnTo>
                    <a:pt x="360" y="62"/>
                  </a:lnTo>
                  <a:lnTo>
                    <a:pt x="364" y="78"/>
                  </a:lnTo>
                  <a:lnTo>
                    <a:pt x="367" y="100"/>
                  </a:lnTo>
                  <a:lnTo>
                    <a:pt x="376" y="111"/>
                  </a:lnTo>
                  <a:lnTo>
                    <a:pt x="385" y="122"/>
                  </a:lnTo>
                  <a:lnTo>
                    <a:pt x="390" y="125"/>
                  </a:lnTo>
                  <a:lnTo>
                    <a:pt x="395" y="129"/>
                  </a:lnTo>
                  <a:lnTo>
                    <a:pt x="402" y="133"/>
                  </a:lnTo>
                  <a:lnTo>
                    <a:pt x="407" y="133"/>
                  </a:lnTo>
                  <a:lnTo>
                    <a:pt x="412" y="136"/>
                  </a:lnTo>
                  <a:lnTo>
                    <a:pt x="417" y="136"/>
                  </a:lnTo>
                  <a:lnTo>
                    <a:pt x="419" y="136"/>
                  </a:lnTo>
                  <a:lnTo>
                    <a:pt x="421" y="135"/>
                  </a:lnTo>
                  <a:lnTo>
                    <a:pt x="423" y="133"/>
                  </a:lnTo>
                  <a:lnTo>
                    <a:pt x="423" y="131"/>
                  </a:lnTo>
                  <a:lnTo>
                    <a:pt x="423" y="124"/>
                  </a:lnTo>
                  <a:lnTo>
                    <a:pt x="419" y="114"/>
                  </a:lnTo>
                  <a:lnTo>
                    <a:pt x="417" y="105"/>
                  </a:lnTo>
                  <a:lnTo>
                    <a:pt x="414" y="94"/>
                  </a:lnTo>
                  <a:lnTo>
                    <a:pt x="414" y="82"/>
                  </a:lnTo>
                  <a:lnTo>
                    <a:pt x="421" y="67"/>
                  </a:lnTo>
                  <a:lnTo>
                    <a:pt x="429" y="56"/>
                  </a:lnTo>
                  <a:lnTo>
                    <a:pt x="435" y="51"/>
                  </a:lnTo>
                  <a:lnTo>
                    <a:pt x="441" y="47"/>
                  </a:lnTo>
                  <a:lnTo>
                    <a:pt x="448" y="44"/>
                  </a:lnTo>
                  <a:lnTo>
                    <a:pt x="457" y="42"/>
                  </a:lnTo>
                  <a:lnTo>
                    <a:pt x="469" y="40"/>
                  </a:lnTo>
                  <a:lnTo>
                    <a:pt x="479" y="40"/>
                  </a:lnTo>
                  <a:lnTo>
                    <a:pt x="490" y="42"/>
                  </a:lnTo>
                  <a:lnTo>
                    <a:pt x="502" y="44"/>
                  </a:lnTo>
                  <a:lnTo>
                    <a:pt x="509" y="47"/>
                  </a:lnTo>
                  <a:lnTo>
                    <a:pt x="519" y="56"/>
                  </a:lnTo>
                  <a:lnTo>
                    <a:pt x="526" y="67"/>
                  </a:lnTo>
                  <a:lnTo>
                    <a:pt x="533" y="78"/>
                  </a:lnTo>
                  <a:lnTo>
                    <a:pt x="538" y="91"/>
                  </a:lnTo>
                  <a:lnTo>
                    <a:pt x="540" y="104"/>
                  </a:lnTo>
                  <a:lnTo>
                    <a:pt x="542" y="116"/>
                  </a:lnTo>
                  <a:lnTo>
                    <a:pt x="540" y="129"/>
                  </a:lnTo>
                  <a:lnTo>
                    <a:pt x="538" y="142"/>
                  </a:lnTo>
                  <a:lnTo>
                    <a:pt x="535" y="153"/>
                  </a:lnTo>
                  <a:lnTo>
                    <a:pt x="529" y="165"/>
                  </a:lnTo>
                  <a:lnTo>
                    <a:pt x="523" y="175"/>
                  </a:lnTo>
                  <a:lnTo>
                    <a:pt x="516" y="184"/>
                  </a:lnTo>
                  <a:lnTo>
                    <a:pt x="507" y="189"/>
                  </a:lnTo>
                  <a:lnTo>
                    <a:pt x="497" y="195"/>
                  </a:lnTo>
                  <a:lnTo>
                    <a:pt x="485" y="196"/>
                  </a:lnTo>
                  <a:lnTo>
                    <a:pt x="473" y="196"/>
                  </a:lnTo>
                  <a:lnTo>
                    <a:pt x="466" y="198"/>
                  </a:lnTo>
                  <a:lnTo>
                    <a:pt x="459" y="196"/>
                  </a:lnTo>
                  <a:lnTo>
                    <a:pt x="445" y="191"/>
                  </a:lnTo>
                  <a:lnTo>
                    <a:pt x="426" y="184"/>
                  </a:lnTo>
                  <a:lnTo>
                    <a:pt x="367" y="142"/>
                  </a:lnTo>
                  <a:lnTo>
                    <a:pt x="302" y="96"/>
                  </a:lnTo>
                  <a:lnTo>
                    <a:pt x="234" y="51"/>
                  </a:lnTo>
                  <a:lnTo>
                    <a:pt x="174" y="9"/>
                  </a:lnTo>
                  <a:lnTo>
                    <a:pt x="164"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35" name="Freeform 33"/>
            <p:cNvSpPr>
              <a:spLocks/>
            </p:cNvSpPr>
            <p:nvPr/>
          </p:nvSpPr>
          <p:spPr bwMode="auto">
            <a:xfrm rot="-5400000">
              <a:off x="342" y="1606"/>
              <a:ext cx="340" cy="132"/>
            </a:xfrm>
            <a:custGeom>
              <a:avLst/>
              <a:gdLst>
                <a:gd name="T0" fmla="*/ 0 w 588"/>
                <a:gd name="T1" fmla="*/ 0 h 264"/>
                <a:gd name="T2" fmla="*/ 1 w 588"/>
                <a:gd name="T3" fmla="*/ 1 h 264"/>
                <a:gd name="T4" fmla="*/ 1 w 588"/>
                <a:gd name="T5" fmla="*/ 1 h 264"/>
                <a:gd name="T6" fmla="*/ 2 w 588"/>
                <a:gd name="T7" fmla="*/ 1 h 264"/>
                <a:gd name="T8" fmla="*/ 3 w 588"/>
                <a:gd name="T9" fmla="*/ 1 h 264"/>
                <a:gd name="T10" fmla="*/ 3 w 588"/>
                <a:gd name="T11" fmla="*/ 1 h 264"/>
                <a:gd name="T12" fmla="*/ 4 w 588"/>
                <a:gd name="T13" fmla="*/ 1 h 264"/>
                <a:gd name="T14" fmla="*/ 4 w 588"/>
                <a:gd name="T15" fmla="*/ 1 h 264"/>
                <a:gd name="T16" fmla="*/ 3 w 588"/>
                <a:gd name="T17" fmla="*/ 1 h 264"/>
                <a:gd name="T18" fmla="*/ 3 w 588"/>
                <a:gd name="T19" fmla="*/ 1 h 264"/>
                <a:gd name="T20" fmla="*/ 3 w 588"/>
                <a:gd name="T21" fmla="*/ 1 h 264"/>
                <a:gd name="T22" fmla="*/ 3 w 588"/>
                <a:gd name="T23" fmla="*/ 1 h 264"/>
                <a:gd name="T24" fmla="*/ 2 w 588"/>
                <a:gd name="T25" fmla="*/ 1 h 264"/>
                <a:gd name="T26" fmla="*/ 2 w 588"/>
                <a:gd name="T27" fmla="*/ 1 h 264"/>
                <a:gd name="T28" fmla="*/ 2 w 588"/>
                <a:gd name="T29" fmla="*/ 1 h 264"/>
                <a:gd name="T30" fmla="*/ 2 w 588"/>
                <a:gd name="T31" fmla="*/ 1 h 264"/>
                <a:gd name="T32" fmla="*/ 2 w 588"/>
                <a:gd name="T33" fmla="*/ 1 h 264"/>
                <a:gd name="T34" fmla="*/ 2 w 588"/>
                <a:gd name="T35" fmla="*/ 1 h 264"/>
                <a:gd name="T36" fmla="*/ 1 w 588"/>
                <a:gd name="T37" fmla="*/ 1 h 264"/>
                <a:gd name="T38" fmla="*/ 1 w 588"/>
                <a:gd name="T39" fmla="*/ 1 h 264"/>
                <a:gd name="T40" fmla="*/ 1 w 588"/>
                <a:gd name="T41" fmla="*/ 1 h 264"/>
                <a:gd name="T42" fmla="*/ 1 w 588"/>
                <a:gd name="T43" fmla="*/ 1 h 264"/>
                <a:gd name="T44" fmla="*/ 1 w 588"/>
                <a:gd name="T45" fmla="*/ 1 h 264"/>
                <a:gd name="T46" fmla="*/ 2 w 588"/>
                <a:gd name="T47" fmla="*/ 1 h 264"/>
                <a:gd name="T48" fmla="*/ 3 w 588"/>
                <a:gd name="T49" fmla="*/ 1 h 264"/>
                <a:gd name="T50" fmla="*/ 5 w 588"/>
                <a:gd name="T51" fmla="*/ 1 h 264"/>
                <a:gd name="T52" fmla="*/ 6 w 588"/>
                <a:gd name="T53" fmla="*/ 1 h 264"/>
                <a:gd name="T54" fmla="*/ 7 w 588"/>
                <a:gd name="T55" fmla="*/ 1 h 264"/>
                <a:gd name="T56" fmla="*/ 7 w 588"/>
                <a:gd name="T57" fmla="*/ 1 h 264"/>
                <a:gd name="T58" fmla="*/ 8 w 588"/>
                <a:gd name="T59" fmla="*/ 1 h 264"/>
                <a:gd name="T60" fmla="*/ 3 w 588"/>
                <a:gd name="T61" fmla="*/ 1 h 264"/>
                <a:gd name="T62" fmla="*/ 3 w 588"/>
                <a:gd name="T63" fmla="*/ 1 h 264"/>
                <a:gd name="T64" fmla="*/ 3 w 588"/>
                <a:gd name="T65" fmla="*/ 1 h 264"/>
                <a:gd name="T66" fmla="*/ 3 w 588"/>
                <a:gd name="T67" fmla="*/ 1 h 264"/>
                <a:gd name="T68" fmla="*/ 3 w 588"/>
                <a:gd name="T69" fmla="*/ 1 h 264"/>
                <a:gd name="T70" fmla="*/ 4 w 588"/>
                <a:gd name="T71" fmla="*/ 1 h 264"/>
                <a:gd name="T72" fmla="*/ 4 w 588"/>
                <a:gd name="T73" fmla="*/ 1 h 264"/>
                <a:gd name="T74" fmla="*/ 4 w 588"/>
                <a:gd name="T75" fmla="*/ 1 h 264"/>
                <a:gd name="T76" fmla="*/ 5 w 588"/>
                <a:gd name="T77" fmla="*/ 1 h 264"/>
                <a:gd name="T78" fmla="*/ 5 w 588"/>
                <a:gd name="T79" fmla="*/ 1 h 264"/>
                <a:gd name="T80" fmla="*/ 5 w 588"/>
                <a:gd name="T81" fmla="*/ 1 h 264"/>
                <a:gd name="T82" fmla="*/ 5 w 588"/>
                <a:gd name="T83" fmla="*/ 1 h 264"/>
                <a:gd name="T84" fmla="*/ 5 w 588"/>
                <a:gd name="T85" fmla="*/ 1 h 264"/>
                <a:gd name="T86" fmla="*/ 5 w 588"/>
                <a:gd name="T87" fmla="*/ 1 h 264"/>
                <a:gd name="T88" fmla="*/ 5 w 588"/>
                <a:gd name="T89" fmla="*/ 1 h 264"/>
                <a:gd name="T90" fmla="*/ 5 w 588"/>
                <a:gd name="T91" fmla="*/ 1 h 264"/>
                <a:gd name="T92" fmla="*/ 6 w 588"/>
                <a:gd name="T93" fmla="*/ 1 h 264"/>
                <a:gd name="T94" fmla="*/ 6 w 588"/>
                <a:gd name="T95" fmla="*/ 1 h 264"/>
                <a:gd name="T96" fmla="*/ 7 w 588"/>
                <a:gd name="T97" fmla="*/ 1 h 264"/>
                <a:gd name="T98" fmla="*/ 7 w 588"/>
                <a:gd name="T99" fmla="*/ 1 h 264"/>
                <a:gd name="T100" fmla="*/ 7 w 588"/>
                <a:gd name="T101" fmla="*/ 1 h 264"/>
                <a:gd name="T102" fmla="*/ 6 w 588"/>
                <a:gd name="T103" fmla="*/ 1 h 264"/>
                <a:gd name="T104" fmla="*/ 6 w 588"/>
                <a:gd name="T105" fmla="*/ 1 h 264"/>
                <a:gd name="T106" fmla="*/ 3 w 588"/>
                <a:gd name="T107" fmla="*/ 1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4"/>
                <a:gd name="T164" fmla="*/ 588 w 58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4">
                  <a:moveTo>
                    <a:pt x="164" y="264"/>
                  </a:moveTo>
                  <a:lnTo>
                    <a:pt x="41" y="264"/>
                  </a:lnTo>
                  <a:lnTo>
                    <a:pt x="0" y="211"/>
                  </a:lnTo>
                  <a:lnTo>
                    <a:pt x="0" y="0"/>
                  </a:lnTo>
                  <a:lnTo>
                    <a:pt x="10" y="7"/>
                  </a:lnTo>
                  <a:lnTo>
                    <a:pt x="17" y="14"/>
                  </a:lnTo>
                  <a:lnTo>
                    <a:pt x="21" y="16"/>
                  </a:lnTo>
                  <a:lnTo>
                    <a:pt x="24" y="20"/>
                  </a:lnTo>
                  <a:lnTo>
                    <a:pt x="27" y="20"/>
                  </a:lnTo>
                  <a:lnTo>
                    <a:pt x="33" y="22"/>
                  </a:lnTo>
                  <a:lnTo>
                    <a:pt x="45" y="16"/>
                  </a:lnTo>
                  <a:lnTo>
                    <a:pt x="64" y="9"/>
                  </a:lnTo>
                  <a:lnTo>
                    <a:pt x="83" y="5"/>
                  </a:lnTo>
                  <a:lnTo>
                    <a:pt x="109" y="2"/>
                  </a:lnTo>
                  <a:lnTo>
                    <a:pt x="134" y="0"/>
                  </a:lnTo>
                  <a:lnTo>
                    <a:pt x="152" y="2"/>
                  </a:lnTo>
                  <a:lnTo>
                    <a:pt x="176" y="9"/>
                  </a:lnTo>
                  <a:lnTo>
                    <a:pt x="195" y="16"/>
                  </a:lnTo>
                  <a:lnTo>
                    <a:pt x="202" y="18"/>
                  </a:lnTo>
                  <a:lnTo>
                    <a:pt x="212" y="20"/>
                  </a:lnTo>
                  <a:lnTo>
                    <a:pt x="224" y="20"/>
                  </a:lnTo>
                  <a:lnTo>
                    <a:pt x="236" y="20"/>
                  </a:lnTo>
                  <a:lnTo>
                    <a:pt x="259" y="18"/>
                  </a:lnTo>
                  <a:lnTo>
                    <a:pt x="283" y="14"/>
                  </a:lnTo>
                  <a:lnTo>
                    <a:pt x="297" y="7"/>
                  </a:lnTo>
                  <a:lnTo>
                    <a:pt x="309" y="4"/>
                  </a:lnTo>
                  <a:lnTo>
                    <a:pt x="312" y="5"/>
                  </a:lnTo>
                  <a:lnTo>
                    <a:pt x="316" y="9"/>
                  </a:lnTo>
                  <a:lnTo>
                    <a:pt x="317" y="13"/>
                  </a:lnTo>
                  <a:lnTo>
                    <a:pt x="317" y="14"/>
                  </a:lnTo>
                  <a:lnTo>
                    <a:pt x="310" y="31"/>
                  </a:lnTo>
                  <a:lnTo>
                    <a:pt x="307" y="42"/>
                  </a:lnTo>
                  <a:lnTo>
                    <a:pt x="302" y="49"/>
                  </a:lnTo>
                  <a:lnTo>
                    <a:pt x="293" y="62"/>
                  </a:lnTo>
                  <a:lnTo>
                    <a:pt x="288" y="67"/>
                  </a:lnTo>
                  <a:lnTo>
                    <a:pt x="281" y="73"/>
                  </a:lnTo>
                  <a:lnTo>
                    <a:pt x="274" y="76"/>
                  </a:lnTo>
                  <a:lnTo>
                    <a:pt x="266" y="80"/>
                  </a:lnTo>
                  <a:lnTo>
                    <a:pt x="257" y="84"/>
                  </a:lnTo>
                  <a:lnTo>
                    <a:pt x="248" y="85"/>
                  </a:lnTo>
                  <a:lnTo>
                    <a:pt x="238" y="87"/>
                  </a:lnTo>
                  <a:lnTo>
                    <a:pt x="226" y="87"/>
                  </a:lnTo>
                  <a:lnTo>
                    <a:pt x="224" y="91"/>
                  </a:lnTo>
                  <a:lnTo>
                    <a:pt x="222" y="100"/>
                  </a:lnTo>
                  <a:lnTo>
                    <a:pt x="217" y="118"/>
                  </a:lnTo>
                  <a:lnTo>
                    <a:pt x="212" y="129"/>
                  </a:lnTo>
                  <a:lnTo>
                    <a:pt x="207" y="138"/>
                  </a:lnTo>
                  <a:lnTo>
                    <a:pt x="198" y="149"/>
                  </a:lnTo>
                  <a:lnTo>
                    <a:pt x="188" y="156"/>
                  </a:lnTo>
                  <a:lnTo>
                    <a:pt x="179" y="162"/>
                  </a:lnTo>
                  <a:lnTo>
                    <a:pt x="174" y="166"/>
                  </a:lnTo>
                  <a:lnTo>
                    <a:pt x="169" y="166"/>
                  </a:lnTo>
                  <a:lnTo>
                    <a:pt x="164" y="167"/>
                  </a:lnTo>
                  <a:lnTo>
                    <a:pt x="160" y="166"/>
                  </a:lnTo>
                  <a:lnTo>
                    <a:pt x="159" y="164"/>
                  </a:lnTo>
                  <a:lnTo>
                    <a:pt x="157" y="158"/>
                  </a:lnTo>
                  <a:lnTo>
                    <a:pt x="157" y="153"/>
                  </a:lnTo>
                  <a:lnTo>
                    <a:pt x="157" y="151"/>
                  </a:lnTo>
                  <a:lnTo>
                    <a:pt x="159" y="142"/>
                  </a:lnTo>
                  <a:lnTo>
                    <a:pt x="164" y="133"/>
                  </a:lnTo>
                  <a:lnTo>
                    <a:pt x="169" y="124"/>
                  </a:lnTo>
                  <a:lnTo>
                    <a:pt x="169" y="115"/>
                  </a:lnTo>
                  <a:lnTo>
                    <a:pt x="169" y="105"/>
                  </a:lnTo>
                  <a:lnTo>
                    <a:pt x="169" y="98"/>
                  </a:lnTo>
                  <a:lnTo>
                    <a:pt x="167" y="93"/>
                  </a:lnTo>
                  <a:lnTo>
                    <a:pt x="164" y="87"/>
                  </a:lnTo>
                  <a:lnTo>
                    <a:pt x="160" y="82"/>
                  </a:lnTo>
                  <a:lnTo>
                    <a:pt x="157" y="78"/>
                  </a:lnTo>
                  <a:lnTo>
                    <a:pt x="152" y="75"/>
                  </a:lnTo>
                  <a:lnTo>
                    <a:pt x="141" y="69"/>
                  </a:lnTo>
                  <a:lnTo>
                    <a:pt x="131" y="67"/>
                  </a:lnTo>
                  <a:lnTo>
                    <a:pt x="119" y="65"/>
                  </a:lnTo>
                  <a:lnTo>
                    <a:pt x="109" y="65"/>
                  </a:lnTo>
                  <a:lnTo>
                    <a:pt x="95" y="65"/>
                  </a:lnTo>
                  <a:lnTo>
                    <a:pt x="86" y="67"/>
                  </a:lnTo>
                  <a:lnTo>
                    <a:pt x="77" y="69"/>
                  </a:lnTo>
                  <a:lnTo>
                    <a:pt x="71" y="75"/>
                  </a:lnTo>
                  <a:lnTo>
                    <a:pt x="62" y="82"/>
                  </a:lnTo>
                  <a:lnTo>
                    <a:pt x="53" y="93"/>
                  </a:lnTo>
                  <a:lnTo>
                    <a:pt x="46" y="104"/>
                  </a:lnTo>
                  <a:lnTo>
                    <a:pt x="43" y="116"/>
                  </a:lnTo>
                  <a:lnTo>
                    <a:pt x="39" y="129"/>
                  </a:lnTo>
                  <a:lnTo>
                    <a:pt x="38" y="140"/>
                  </a:lnTo>
                  <a:lnTo>
                    <a:pt x="39" y="151"/>
                  </a:lnTo>
                  <a:lnTo>
                    <a:pt x="41" y="160"/>
                  </a:lnTo>
                  <a:lnTo>
                    <a:pt x="46" y="178"/>
                  </a:lnTo>
                  <a:lnTo>
                    <a:pt x="53" y="191"/>
                  </a:lnTo>
                  <a:lnTo>
                    <a:pt x="62" y="200"/>
                  </a:lnTo>
                  <a:lnTo>
                    <a:pt x="71" y="209"/>
                  </a:lnTo>
                  <a:lnTo>
                    <a:pt x="76" y="213"/>
                  </a:lnTo>
                  <a:lnTo>
                    <a:pt x="81" y="217"/>
                  </a:lnTo>
                  <a:lnTo>
                    <a:pt x="86" y="218"/>
                  </a:lnTo>
                  <a:lnTo>
                    <a:pt x="93" y="218"/>
                  </a:lnTo>
                  <a:lnTo>
                    <a:pt x="110" y="220"/>
                  </a:lnTo>
                  <a:lnTo>
                    <a:pt x="127" y="218"/>
                  </a:lnTo>
                  <a:lnTo>
                    <a:pt x="143" y="215"/>
                  </a:lnTo>
                  <a:lnTo>
                    <a:pt x="150" y="211"/>
                  </a:lnTo>
                  <a:lnTo>
                    <a:pt x="155" y="207"/>
                  </a:lnTo>
                  <a:lnTo>
                    <a:pt x="165" y="200"/>
                  </a:lnTo>
                  <a:lnTo>
                    <a:pt x="202" y="175"/>
                  </a:lnTo>
                  <a:lnTo>
                    <a:pt x="241" y="147"/>
                  </a:lnTo>
                  <a:lnTo>
                    <a:pt x="283" y="116"/>
                  </a:lnTo>
                  <a:lnTo>
                    <a:pt x="324" y="85"/>
                  </a:lnTo>
                  <a:lnTo>
                    <a:pt x="366" y="58"/>
                  </a:lnTo>
                  <a:lnTo>
                    <a:pt x="404" y="35"/>
                  </a:lnTo>
                  <a:lnTo>
                    <a:pt x="423" y="24"/>
                  </a:lnTo>
                  <a:lnTo>
                    <a:pt x="440" y="16"/>
                  </a:lnTo>
                  <a:lnTo>
                    <a:pt x="455" y="9"/>
                  </a:lnTo>
                  <a:lnTo>
                    <a:pt x="471" y="5"/>
                  </a:lnTo>
                  <a:lnTo>
                    <a:pt x="490" y="5"/>
                  </a:lnTo>
                  <a:lnTo>
                    <a:pt x="509" y="7"/>
                  </a:lnTo>
                  <a:lnTo>
                    <a:pt x="521" y="11"/>
                  </a:lnTo>
                  <a:lnTo>
                    <a:pt x="531" y="16"/>
                  </a:lnTo>
                  <a:lnTo>
                    <a:pt x="542" y="24"/>
                  </a:lnTo>
                  <a:lnTo>
                    <a:pt x="550" y="33"/>
                  </a:lnTo>
                  <a:lnTo>
                    <a:pt x="559" y="42"/>
                  </a:lnTo>
                  <a:lnTo>
                    <a:pt x="567" y="53"/>
                  </a:lnTo>
                  <a:lnTo>
                    <a:pt x="574" y="64"/>
                  </a:lnTo>
                  <a:lnTo>
                    <a:pt x="581" y="75"/>
                  </a:lnTo>
                  <a:lnTo>
                    <a:pt x="583" y="82"/>
                  </a:lnTo>
                  <a:lnTo>
                    <a:pt x="588" y="87"/>
                  </a:lnTo>
                  <a:lnTo>
                    <a:pt x="588" y="187"/>
                  </a:lnTo>
                  <a:lnTo>
                    <a:pt x="533" y="264"/>
                  </a:lnTo>
                  <a:lnTo>
                    <a:pt x="200" y="264"/>
                  </a:lnTo>
                  <a:lnTo>
                    <a:pt x="202" y="258"/>
                  </a:lnTo>
                  <a:lnTo>
                    <a:pt x="205" y="255"/>
                  </a:lnTo>
                  <a:lnTo>
                    <a:pt x="209" y="249"/>
                  </a:lnTo>
                  <a:lnTo>
                    <a:pt x="212" y="247"/>
                  </a:lnTo>
                  <a:lnTo>
                    <a:pt x="217" y="246"/>
                  </a:lnTo>
                  <a:lnTo>
                    <a:pt x="221" y="244"/>
                  </a:lnTo>
                  <a:lnTo>
                    <a:pt x="233" y="238"/>
                  </a:lnTo>
                  <a:lnTo>
                    <a:pt x="245" y="237"/>
                  </a:lnTo>
                  <a:lnTo>
                    <a:pt x="257" y="238"/>
                  </a:lnTo>
                  <a:lnTo>
                    <a:pt x="267" y="242"/>
                  </a:lnTo>
                  <a:lnTo>
                    <a:pt x="271" y="238"/>
                  </a:lnTo>
                  <a:lnTo>
                    <a:pt x="272" y="238"/>
                  </a:lnTo>
                  <a:lnTo>
                    <a:pt x="276" y="227"/>
                  </a:lnTo>
                  <a:lnTo>
                    <a:pt x="283" y="215"/>
                  </a:lnTo>
                  <a:lnTo>
                    <a:pt x="286" y="209"/>
                  </a:lnTo>
                  <a:lnTo>
                    <a:pt x="290" y="206"/>
                  </a:lnTo>
                  <a:lnTo>
                    <a:pt x="295" y="200"/>
                  </a:lnTo>
                  <a:lnTo>
                    <a:pt x="302" y="198"/>
                  </a:lnTo>
                  <a:lnTo>
                    <a:pt x="305" y="193"/>
                  </a:lnTo>
                  <a:lnTo>
                    <a:pt x="312" y="189"/>
                  </a:lnTo>
                  <a:lnTo>
                    <a:pt x="317" y="189"/>
                  </a:lnTo>
                  <a:lnTo>
                    <a:pt x="324" y="187"/>
                  </a:lnTo>
                  <a:lnTo>
                    <a:pt x="326" y="191"/>
                  </a:lnTo>
                  <a:lnTo>
                    <a:pt x="329" y="193"/>
                  </a:lnTo>
                  <a:lnTo>
                    <a:pt x="329" y="207"/>
                  </a:lnTo>
                  <a:lnTo>
                    <a:pt x="322" y="218"/>
                  </a:lnTo>
                  <a:lnTo>
                    <a:pt x="319" y="229"/>
                  </a:lnTo>
                  <a:lnTo>
                    <a:pt x="321" y="233"/>
                  </a:lnTo>
                  <a:lnTo>
                    <a:pt x="322" y="237"/>
                  </a:lnTo>
                  <a:lnTo>
                    <a:pt x="328" y="242"/>
                  </a:lnTo>
                  <a:lnTo>
                    <a:pt x="333" y="246"/>
                  </a:lnTo>
                  <a:lnTo>
                    <a:pt x="338" y="247"/>
                  </a:lnTo>
                  <a:lnTo>
                    <a:pt x="345" y="247"/>
                  </a:lnTo>
                  <a:lnTo>
                    <a:pt x="352" y="246"/>
                  </a:lnTo>
                  <a:lnTo>
                    <a:pt x="357" y="242"/>
                  </a:lnTo>
                  <a:lnTo>
                    <a:pt x="364" y="238"/>
                  </a:lnTo>
                  <a:lnTo>
                    <a:pt x="367" y="235"/>
                  </a:lnTo>
                  <a:lnTo>
                    <a:pt x="364" y="224"/>
                  </a:lnTo>
                  <a:lnTo>
                    <a:pt x="362" y="215"/>
                  </a:lnTo>
                  <a:lnTo>
                    <a:pt x="360" y="206"/>
                  </a:lnTo>
                  <a:lnTo>
                    <a:pt x="360" y="198"/>
                  </a:lnTo>
                  <a:lnTo>
                    <a:pt x="364" y="182"/>
                  </a:lnTo>
                  <a:lnTo>
                    <a:pt x="367" y="162"/>
                  </a:lnTo>
                  <a:lnTo>
                    <a:pt x="376" y="151"/>
                  </a:lnTo>
                  <a:lnTo>
                    <a:pt x="385" y="140"/>
                  </a:lnTo>
                  <a:lnTo>
                    <a:pt x="390" y="136"/>
                  </a:lnTo>
                  <a:lnTo>
                    <a:pt x="395" y="133"/>
                  </a:lnTo>
                  <a:lnTo>
                    <a:pt x="402" y="129"/>
                  </a:lnTo>
                  <a:lnTo>
                    <a:pt x="407" y="129"/>
                  </a:lnTo>
                  <a:lnTo>
                    <a:pt x="412" y="126"/>
                  </a:lnTo>
                  <a:lnTo>
                    <a:pt x="417" y="124"/>
                  </a:lnTo>
                  <a:lnTo>
                    <a:pt x="421" y="127"/>
                  </a:lnTo>
                  <a:lnTo>
                    <a:pt x="423" y="131"/>
                  </a:lnTo>
                  <a:lnTo>
                    <a:pt x="423" y="138"/>
                  </a:lnTo>
                  <a:lnTo>
                    <a:pt x="419" y="146"/>
                  </a:lnTo>
                  <a:lnTo>
                    <a:pt x="417" y="155"/>
                  </a:lnTo>
                  <a:lnTo>
                    <a:pt x="414" y="166"/>
                  </a:lnTo>
                  <a:lnTo>
                    <a:pt x="414" y="180"/>
                  </a:lnTo>
                  <a:lnTo>
                    <a:pt x="421" y="195"/>
                  </a:lnTo>
                  <a:lnTo>
                    <a:pt x="429" y="206"/>
                  </a:lnTo>
                  <a:lnTo>
                    <a:pt x="435" y="209"/>
                  </a:lnTo>
                  <a:lnTo>
                    <a:pt x="441" y="215"/>
                  </a:lnTo>
                  <a:lnTo>
                    <a:pt x="448" y="217"/>
                  </a:lnTo>
                  <a:lnTo>
                    <a:pt x="457" y="220"/>
                  </a:lnTo>
                  <a:lnTo>
                    <a:pt x="469" y="222"/>
                  </a:lnTo>
                  <a:lnTo>
                    <a:pt x="479" y="222"/>
                  </a:lnTo>
                  <a:lnTo>
                    <a:pt x="490" y="220"/>
                  </a:lnTo>
                  <a:lnTo>
                    <a:pt x="502" y="218"/>
                  </a:lnTo>
                  <a:lnTo>
                    <a:pt x="509" y="215"/>
                  </a:lnTo>
                  <a:lnTo>
                    <a:pt x="519" y="206"/>
                  </a:lnTo>
                  <a:lnTo>
                    <a:pt x="526" y="195"/>
                  </a:lnTo>
                  <a:lnTo>
                    <a:pt x="533" y="184"/>
                  </a:lnTo>
                  <a:lnTo>
                    <a:pt x="538" y="171"/>
                  </a:lnTo>
                  <a:lnTo>
                    <a:pt x="540" y="158"/>
                  </a:lnTo>
                  <a:lnTo>
                    <a:pt x="542" y="146"/>
                  </a:lnTo>
                  <a:lnTo>
                    <a:pt x="540" y="133"/>
                  </a:lnTo>
                  <a:lnTo>
                    <a:pt x="538" y="120"/>
                  </a:lnTo>
                  <a:lnTo>
                    <a:pt x="535" y="107"/>
                  </a:lnTo>
                  <a:lnTo>
                    <a:pt x="529" y="96"/>
                  </a:lnTo>
                  <a:lnTo>
                    <a:pt x="523" y="87"/>
                  </a:lnTo>
                  <a:lnTo>
                    <a:pt x="516" y="78"/>
                  </a:lnTo>
                  <a:lnTo>
                    <a:pt x="507" y="71"/>
                  </a:lnTo>
                  <a:lnTo>
                    <a:pt x="497" y="67"/>
                  </a:lnTo>
                  <a:lnTo>
                    <a:pt x="485" y="65"/>
                  </a:lnTo>
                  <a:lnTo>
                    <a:pt x="473" y="65"/>
                  </a:lnTo>
                  <a:lnTo>
                    <a:pt x="466" y="64"/>
                  </a:lnTo>
                  <a:lnTo>
                    <a:pt x="459" y="65"/>
                  </a:lnTo>
                  <a:lnTo>
                    <a:pt x="445" y="71"/>
                  </a:lnTo>
                  <a:lnTo>
                    <a:pt x="426" y="78"/>
                  </a:lnTo>
                  <a:lnTo>
                    <a:pt x="367" y="120"/>
                  </a:lnTo>
                  <a:lnTo>
                    <a:pt x="302" y="166"/>
                  </a:lnTo>
                  <a:lnTo>
                    <a:pt x="234" y="211"/>
                  </a:lnTo>
                  <a:lnTo>
                    <a:pt x="174" y="253"/>
                  </a:lnTo>
                  <a:lnTo>
                    <a:pt x="164"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36" name="Freeform 34"/>
            <p:cNvSpPr>
              <a:spLocks/>
            </p:cNvSpPr>
            <p:nvPr/>
          </p:nvSpPr>
          <p:spPr bwMode="auto">
            <a:xfrm rot="-5400000">
              <a:off x="552" y="3588"/>
              <a:ext cx="181" cy="131"/>
            </a:xfrm>
            <a:custGeom>
              <a:avLst/>
              <a:gdLst>
                <a:gd name="T0" fmla="*/ 3 w 316"/>
                <a:gd name="T1" fmla="*/ 0 h 264"/>
                <a:gd name="T2" fmla="*/ 2 w 316"/>
                <a:gd name="T3" fmla="*/ 0 h 264"/>
                <a:gd name="T4" fmla="*/ 1 w 316"/>
                <a:gd name="T5" fmla="*/ 0 h 264"/>
                <a:gd name="T6" fmla="*/ 1 w 316"/>
                <a:gd name="T7" fmla="*/ 0 h 264"/>
                <a:gd name="T8" fmla="*/ 1 w 316"/>
                <a:gd name="T9" fmla="*/ 0 h 264"/>
                <a:gd name="T10" fmla="*/ 1 w 316"/>
                <a:gd name="T11" fmla="*/ 0 h 264"/>
                <a:gd name="T12" fmla="*/ 1 w 316"/>
                <a:gd name="T13" fmla="*/ 0 h 264"/>
                <a:gd name="T14" fmla="*/ 1 w 316"/>
                <a:gd name="T15" fmla="*/ 0 h 264"/>
                <a:gd name="T16" fmla="*/ 1 w 316"/>
                <a:gd name="T17" fmla="*/ 0 h 264"/>
                <a:gd name="T18" fmla="*/ 0 w 316"/>
                <a:gd name="T19" fmla="*/ 0 h 264"/>
                <a:gd name="T20" fmla="*/ 1 w 316"/>
                <a:gd name="T21" fmla="*/ 0 h 264"/>
                <a:gd name="T22" fmla="*/ 1 w 316"/>
                <a:gd name="T23" fmla="*/ 0 h 264"/>
                <a:gd name="T24" fmla="*/ 1 w 316"/>
                <a:gd name="T25" fmla="*/ 0 h 264"/>
                <a:gd name="T26" fmla="*/ 1 w 316"/>
                <a:gd name="T27" fmla="*/ 0 h 264"/>
                <a:gd name="T28" fmla="*/ 2 w 316"/>
                <a:gd name="T29" fmla="*/ 0 h 264"/>
                <a:gd name="T30" fmla="*/ 2 w 316"/>
                <a:gd name="T31" fmla="*/ 0 h 264"/>
                <a:gd name="T32" fmla="*/ 2 w 316"/>
                <a:gd name="T33" fmla="*/ 0 h 264"/>
                <a:gd name="T34" fmla="*/ 3 w 316"/>
                <a:gd name="T35" fmla="*/ 0 h 264"/>
                <a:gd name="T36" fmla="*/ 3 w 316"/>
                <a:gd name="T37" fmla="*/ 0 h 264"/>
                <a:gd name="T38" fmla="*/ 3 w 316"/>
                <a:gd name="T39" fmla="*/ 0 h 264"/>
                <a:gd name="T40" fmla="*/ 3 w 316"/>
                <a:gd name="T41" fmla="*/ 0 h 264"/>
                <a:gd name="T42" fmla="*/ 3 w 316"/>
                <a:gd name="T43" fmla="*/ 0 h 264"/>
                <a:gd name="T44" fmla="*/ 2 w 316"/>
                <a:gd name="T45" fmla="*/ 0 h 264"/>
                <a:gd name="T46" fmla="*/ 2 w 316"/>
                <a:gd name="T47" fmla="*/ 0 h 264"/>
                <a:gd name="T48" fmla="*/ 2 w 316"/>
                <a:gd name="T49" fmla="*/ 0 h 264"/>
                <a:gd name="T50" fmla="*/ 2 w 316"/>
                <a:gd name="T51" fmla="*/ 0 h 264"/>
                <a:gd name="T52" fmla="*/ 2 w 316"/>
                <a:gd name="T53" fmla="*/ 0 h 264"/>
                <a:gd name="T54" fmla="*/ 2 w 316"/>
                <a:gd name="T55" fmla="*/ 0 h 264"/>
                <a:gd name="T56" fmla="*/ 2 w 316"/>
                <a:gd name="T57" fmla="*/ 0 h 264"/>
                <a:gd name="T58" fmla="*/ 1 w 316"/>
                <a:gd name="T59" fmla="*/ 0 h 264"/>
                <a:gd name="T60" fmla="*/ 1 w 316"/>
                <a:gd name="T61" fmla="*/ 0 h 264"/>
                <a:gd name="T62" fmla="*/ 1 w 316"/>
                <a:gd name="T63" fmla="*/ 0 h 264"/>
                <a:gd name="T64" fmla="*/ 1 w 316"/>
                <a:gd name="T65" fmla="*/ 0 h 264"/>
                <a:gd name="T66" fmla="*/ 1 w 316"/>
                <a:gd name="T67" fmla="*/ 0 h 264"/>
                <a:gd name="T68" fmla="*/ 1 w 316"/>
                <a:gd name="T69" fmla="*/ 1 h 264"/>
                <a:gd name="T70" fmla="*/ 1 w 316"/>
                <a:gd name="T71" fmla="*/ 0 h 264"/>
                <a:gd name="T72" fmla="*/ 1 w 316"/>
                <a:gd name="T73" fmla="*/ 0 h 264"/>
                <a:gd name="T74" fmla="*/ 1 w 316"/>
                <a:gd name="T75" fmla="*/ 0 h 264"/>
                <a:gd name="T76" fmla="*/ 1 w 316"/>
                <a:gd name="T77" fmla="*/ 0 h 264"/>
                <a:gd name="T78" fmla="*/ 2 w 316"/>
                <a:gd name="T79" fmla="*/ 1 h 264"/>
                <a:gd name="T80" fmla="*/ 2 w 316"/>
                <a:gd name="T81" fmla="*/ 1 h 264"/>
                <a:gd name="T82" fmla="*/ 3 w 316"/>
                <a:gd name="T83" fmla="*/ 0 h 264"/>
                <a:gd name="T84" fmla="*/ 3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316" y="262"/>
                  </a:moveTo>
                  <a:lnTo>
                    <a:pt x="316" y="51"/>
                  </a:lnTo>
                  <a:lnTo>
                    <a:pt x="280" y="0"/>
                  </a:lnTo>
                  <a:lnTo>
                    <a:pt x="150" y="0"/>
                  </a:lnTo>
                  <a:lnTo>
                    <a:pt x="150" y="4"/>
                  </a:lnTo>
                  <a:lnTo>
                    <a:pt x="147" y="7"/>
                  </a:lnTo>
                  <a:lnTo>
                    <a:pt x="141" y="11"/>
                  </a:lnTo>
                  <a:lnTo>
                    <a:pt x="136" y="16"/>
                  </a:lnTo>
                  <a:lnTo>
                    <a:pt x="114" y="33"/>
                  </a:lnTo>
                  <a:lnTo>
                    <a:pt x="95" y="46"/>
                  </a:lnTo>
                  <a:lnTo>
                    <a:pt x="79" y="55"/>
                  </a:lnTo>
                  <a:lnTo>
                    <a:pt x="67" y="60"/>
                  </a:lnTo>
                  <a:lnTo>
                    <a:pt x="57" y="62"/>
                  </a:lnTo>
                  <a:lnTo>
                    <a:pt x="48" y="62"/>
                  </a:lnTo>
                  <a:lnTo>
                    <a:pt x="43" y="60"/>
                  </a:lnTo>
                  <a:lnTo>
                    <a:pt x="40" y="55"/>
                  </a:lnTo>
                  <a:lnTo>
                    <a:pt x="38" y="49"/>
                  </a:lnTo>
                  <a:lnTo>
                    <a:pt x="38" y="44"/>
                  </a:lnTo>
                  <a:lnTo>
                    <a:pt x="40" y="36"/>
                  </a:lnTo>
                  <a:lnTo>
                    <a:pt x="41" y="31"/>
                  </a:lnTo>
                  <a:lnTo>
                    <a:pt x="45" y="24"/>
                  </a:lnTo>
                  <a:lnTo>
                    <a:pt x="50" y="18"/>
                  </a:lnTo>
                  <a:lnTo>
                    <a:pt x="54" y="15"/>
                  </a:lnTo>
                  <a:lnTo>
                    <a:pt x="59" y="13"/>
                  </a:lnTo>
                  <a:lnTo>
                    <a:pt x="60" y="5"/>
                  </a:lnTo>
                  <a:lnTo>
                    <a:pt x="60" y="0"/>
                  </a:lnTo>
                  <a:lnTo>
                    <a:pt x="17" y="0"/>
                  </a:lnTo>
                  <a:lnTo>
                    <a:pt x="9" y="11"/>
                  </a:lnTo>
                  <a:lnTo>
                    <a:pt x="3" y="24"/>
                  </a:lnTo>
                  <a:lnTo>
                    <a:pt x="0" y="36"/>
                  </a:lnTo>
                  <a:lnTo>
                    <a:pt x="0" y="51"/>
                  </a:lnTo>
                  <a:lnTo>
                    <a:pt x="2" y="69"/>
                  </a:lnTo>
                  <a:lnTo>
                    <a:pt x="3" y="80"/>
                  </a:lnTo>
                  <a:lnTo>
                    <a:pt x="9" y="93"/>
                  </a:lnTo>
                  <a:lnTo>
                    <a:pt x="16" y="104"/>
                  </a:lnTo>
                  <a:lnTo>
                    <a:pt x="26" y="113"/>
                  </a:lnTo>
                  <a:lnTo>
                    <a:pt x="35" y="118"/>
                  </a:lnTo>
                  <a:lnTo>
                    <a:pt x="41" y="122"/>
                  </a:lnTo>
                  <a:lnTo>
                    <a:pt x="52" y="124"/>
                  </a:lnTo>
                  <a:lnTo>
                    <a:pt x="64" y="122"/>
                  </a:lnTo>
                  <a:lnTo>
                    <a:pt x="79" y="116"/>
                  </a:lnTo>
                  <a:lnTo>
                    <a:pt x="93" y="107"/>
                  </a:lnTo>
                  <a:lnTo>
                    <a:pt x="107" y="96"/>
                  </a:lnTo>
                  <a:lnTo>
                    <a:pt x="123" y="86"/>
                  </a:lnTo>
                  <a:lnTo>
                    <a:pt x="128" y="80"/>
                  </a:lnTo>
                  <a:lnTo>
                    <a:pt x="135" y="76"/>
                  </a:lnTo>
                  <a:lnTo>
                    <a:pt x="147" y="66"/>
                  </a:lnTo>
                  <a:lnTo>
                    <a:pt x="159" y="58"/>
                  </a:lnTo>
                  <a:lnTo>
                    <a:pt x="173" y="51"/>
                  </a:lnTo>
                  <a:lnTo>
                    <a:pt x="185" y="47"/>
                  </a:lnTo>
                  <a:lnTo>
                    <a:pt x="197" y="46"/>
                  </a:lnTo>
                  <a:lnTo>
                    <a:pt x="209" y="44"/>
                  </a:lnTo>
                  <a:lnTo>
                    <a:pt x="219" y="46"/>
                  </a:lnTo>
                  <a:lnTo>
                    <a:pt x="229" y="47"/>
                  </a:lnTo>
                  <a:lnTo>
                    <a:pt x="240" y="51"/>
                  </a:lnTo>
                  <a:lnTo>
                    <a:pt x="248" y="58"/>
                  </a:lnTo>
                  <a:lnTo>
                    <a:pt x="257" y="66"/>
                  </a:lnTo>
                  <a:lnTo>
                    <a:pt x="264" y="73"/>
                  </a:lnTo>
                  <a:lnTo>
                    <a:pt x="269" y="84"/>
                  </a:lnTo>
                  <a:lnTo>
                    <a:pt x="273" y="96"/>
                  </a:lnTo>
                  <a:lnTo>
                    <a:pt x="274" y="109"/>
                  </a:lnTo>
                  <a:lnTo>
                    <a:pt x="274" y="124"/>
                  </a:lnTo>
                  <a:lnTo>
                    <a:pt x="273" y="147"/>
                  </a:lnTo>
                  <a:lnTo>
                    <a:pt x="267" y="162"/>
                  </a:lnTo>
                  <a:lnTo>
                    <a:pt x="261" y="173"/>
                  </a:lnTo>
                  <a:lnTo>
                    <a:pt x="250" y="184"/>
                  </a:lnTo>
                  <a:lnTo>
                    <a:pt x="238" y="191"/>
                  </a:lnTo>
                  <a:lnTo>
                    <a:pt x="226" y="197"/>
                  </a:lnTo>
                  <a:lnTo>
                    <a:pt x="216" y="200"/>
                  </a:lnTo>
                  <a:lnTo>
                    <a:pt x="205" y="200"/>
                  </a:lnTo>
                  <a:lnTo>
                    <a:pt x="195" y="200"/>
                  </a:lnTo>
                  <a:lnTo>
                    <a:pt x="185" y="197"/>
                  </a:lnTo>
                  <a:lnTo>
                    <a:pt x="174" y="191"/>
                  </a:lnTo>
                  <a:lnTo>
                    <a:pt x="164" y="184"/>
                  </a:lnTo>
                  <a:lnTo>
                    <a:pt x="154" y="175"/>
                  </a:lnTo>
                  <a:lnTo>
                    <a:pt x="148" y="158"/>
                  </a:lnTo>
                  <a:lnTo>
                    <a:pt x="147" y="142"/>
                  </a:lnTo>
                  <a:lnTo>
                    <a:pt x="150" y="129"/>
                  </a:lnTo>
                  <a:lnTo>
                    <a:pt x="154" y="118"/>
                  </a:lnTo>
                  <a:lnTo>
                    <a:pt x="157" y="109"/>
                  </a:lnTo>
                  <a:lnTo>
                    <a:pt x="155" y="106"/>
                  </a:lnTo>
                  <a:lnTo>
                    <a:pt x="154" y="102"/>
                  </a:lnTo>
                  <a:lnTo>
                    <a:pt x="150" y="100"/>
                  </a:lnTo>
                  <a:lnTo>
                    <a:pt x="147" y="98"/>
                  </a:lnTo>
                  <a:lnTo>
                    <a:pt x="143" y="98"/>
                  </a:lnTo>
                  <a:lnTo>
                    <a:pt x="135" y="100"/>
                  </a:lnTo>
                  <a:lnTo>
                    <a:pt x="129" y="104"/>
                  </a:lnTo>
                  <a:lnTo>
                    <a:pt x="124" y="107"/>
                  </a:lnTo>
                  <a:lnTo>
                    <a:pt x="119" y="113"/>
                  </a:lnTo>
                  <a:lnTo>
                    <a:pt x="110" y="127"/>
                  </a:lnTo>
                  <a:lnTo>
                    <a:pt x="104" y="144"/>
                  </a:lnTo>
                  <a:lnTo>
                    <a:pt x="98" y="160"/>
                  </a:lnTo>
                  <a:lnTo>
                    <a:pt x="91" y="178"/>
                  </a:lnTo>
                  <a:lnTo>
                    <a:pt x="83" y="178"/>
                  </a:lnTo>
                  <a:lnTo>
                    <a:pt x="74" y="180"/>
                  </a:lnTo>
                  <a:lnTo>
                    <a:pt x="62" y="182"/>
                  </a:lnTo>
                  <a:lnTo>
                    <a:pt x="41" y="189"/>
                  </a:lnTo>
                  <a:lnTo>
                    <a:pt x="28" y="204"/>
                  </a:lnTo>
                  <a:lnTo>
                    <a:pt x="14" y="220"/>
                  </a:lnTo>
                  <a:lnTo>
                    <a:pt x="10" y="229"/>
                  </a:lnTo>
                  <a:lnTo>
                    <a:pt x="5" y="244"/>
                  </a:lnTo>
                  <a:lnTo>
                    <a:pt x="3" y="249"/>
                  </a:lnTo>
                  <a:lnTo>
                    <a:pt x="3" y="255"/>
                  </a:lnTo>
                  <a:lnTo>
                    <a:pt x="3" y="257"/>
                  </a:lnTo>
                  <a:lnTo>
                    <a:pt x="5" y="258"/>
                  </a:lnTo>
                  <a:lnTo>
                    <a:pt x="7" y="258"/>
                  </a:lnTo>
                  <a:lnTo>
                    <a:pt x="9" y="258"/>
                  </a:lnTo>
                  <a:lnTo>
                    <a:pt x="16" y="255"/>
                  </a:lnTo>
                  <a:lnTo>
                    <a:pt x="22" y="249"/>
                  </a:lnTo>
                  <a:lnTo>
                    <a:pt x="31" y="248"/>
                  </a:lnTo>
                  <a:lnTo>
                    <a:pt x="36" y="248"/>
                  </a:lnTo>
                  <a:lnTo>
                    <a:pt x="48" y="242"/>
                  </a:lnTo>
                  <a:lnTo>
                    <a:pt x="59" y="240"/>
                  </a:lnTo>
                  <a:lnTo>
                    <a:pt x="69" y="240"/>
                  </a:lnTo>
                  <a:lnTo>
                    <a:pt x="79" y="238"/>
                  </a:lnTo>
                  <a:lnTo>
                    <a:pt x="97" y="242"/>
                  </a:lnTo>
                  <a:lnTo>
                    <a:pt x="116" y="244"/>
                  </a:lnTo>
                  <a:lnTo>
                    <a:pt x="135" y="248"/>
                  </a:lnTo>
                  <a:lnTo>
                    <a:pt x="152" y="255"/>
                  </a:lnTo>
                  <a:lnTo>
                    <a:pt x="160" y="258"/>
                  </a:lnTo>
                  <a:lnTo>
                    <a:pt x="171" y="262"/>
                  </a:lnTo>
                  <a:lnTo>
                    <a:pt x="179" y="264"/>
                  </a:lnTo>
                  <a:lnTo>
                    <a:pt x="190" y="264"/>
                  </a:lnTo>
                  <a:lnTo>
                    <a:pt x="211" y="264"/>
                  </a:lnTo>
                  <a:lnTo>
                    <a:pt x="229" y="260"/>
                  </a:lnTo>
                  <a:lnTo>
                    <a:pt x="266" y="249"/>
                  </a:lnTo>
                  <a:lnTo>
                    <a:pt x="290" y="242"/>
                  </a:lnTo>
                  <a:lnTo>
                    <a:pt x="304" y="249"/>
                  </a:lnTo>
                  <a:lnTo>
                    <a:pt x="316" y="26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37" name="Freeform 35"/>
            <p:cNvSpPr>
              <a:spLocks/>
            </p:cNvSpPr>
            <p:nvPr/>
          </p:nvSpPr>
          <p:spPr bwMode="auto">
            <a:xfrm rot="-5400000">
              <a:off x="419" y="3587"/>
              <a:ext cx="181" cy="132"/>
            </a:xfrm>
            <a:custGeom>
              <a:avLst/>
              <a:gdLst>
                <a:gd name="T0" fmla="*/ 3 w 316"/>
                <a:gd name="T1" fmla="*/ 1 h 264"/>
                <a:gd name="T2" fmla="*/ 2 w 316"/>
                <a:gd name="T3" fmla="*/ 1 h 264"/>
                <a:gd name="T4" fmla="*/ 1 w 316"/>
                <a:gd name="T5" fmla="*/ 1 h 264"/>
                <a:gd name="T6" fmla="*/ 1 w 316"/>
                <a:gd name="T7" fmla="*/ 1 h 264"/>
                <a:gd name="T8" fmla="*/ 1 w 316"/>
                <a:gd name="T9" fmla="*/ 1 h 264"/>
                <a:gd name="T10" fmla="*/ 1 w 316"/>
                <a:gd name="T11" fmla="*/ 1 h 264"/>
                <a:gd name="T12" fmla="*/ 1 w 316"/>
                <a:gd name="T13" fmla="*/ 1 h 264"/>
                <a:gd name="T14" fmla="*/ 1 w 316"/>
                <a:gd name="T15" fmla="*/ 1 h 264"/>
                <a:gd name="T16" fmla="*/ 1 w 316"/>
                <a:gd name="T17" fmla="*/ 1 h 264"/>
                <a:gd name="T18" fmla="*/ 0 w 316"/>
                <a:gd name="T19" fmla="*/ 1 h 264"/>
                <a:gd name="T20" fmla="*/ 1 w 316"/>
                <a:gd name="T21" fmla="*/ 1 h 264"/>
                <a:gd name="T22" fmla="*/ 1 w 316"/>
                <a:gd name="T23" fmla="*/ 1 h 264"/>
                <a:gd name="T24" fmla="*/ 1 w 316"/>
                <a:gd name="T25" fmla="*/ 1 h 264"/>
                <a:gd name="T26" fmla="*/ 1 w 316"/>
                <a:gd name="T27" fmla="*/ 1 h 264"/>
                <a:gd name="T28" fmla="*/ 2 w 316"/>
                <a:gd name="T29" fmla="*/ 1 h 264"/>
                <a:gd name="T30" fmla="*/ 2 w 316"/>
                <a:gd name="T31" fmla="*/ 1 h 264"/>
                <a:gd name="T32" fmla="*/ 2 w 316"/>
                <a:gd name="T33" fmla="*/ 1 h 264"/>
                <a:gd name="T34" fmla="*/ 3 w 316"/>
                <a:gd name="T35" fmla="*/ 1 h 264"/>
                <a:gd name="T36" fmla="*/ 3 w 316"/>
                <a:gd name="T37" fmla="*/ 1 h 264"/>
                <a:gd name="T38" fmla="*/ 3 w 316"/>
                <a:gd name="T39" fmla="*/ 1 h 264"/>
                <a:gd name="T40" fmla="*/ 3 w 316"/>
                <a:gd name="T41" fmla="*/ 1 h 264"/>
                <a:gd name="T42" fmla="*/ 3 w 316"/>
                <a:gd name="T43" fmla="*/ 1 h 264"/>
                <a:gd name="T44" fmla="*/ 2 w 316"/>
                <a:gd name="T45" fmla="*/ 1 h 264"/>
                <a:gd name="T46" fmla="*/ 2 w 316"/>
                <a:gd name="T47" fmla="*/ 1 h 264"/>
                <a:gd name="T48" fmla="*/ 2 w 316"/>
                <a:gd name="T49" fmla="*/ 1 h 264"/>
                <a:gd name="T50" fmla="*/ 2 w 316"/>
                <a:gd name="T51" fmla="*/ 1 h 264"/>
                <a:gd name="T52" fmla="*/ 2 w 316"/>
                <a:gd name="T53" fmla="*/ 1 h 264"/>
                <a:gd name="T54" fmla="*/ 2 w 316"/>
                <a:gd name="T55" fmla="*/ 1 h 264"/>
                <a:gd name="T56" fmla="*/ 2 w 316"/>
                <a:gd name="T57" fmla="*/ 1 h 264"/>
                <a:gd name="T58" fmla="*/ 1 w 316"/>
                <a:gd name="T59" fmla="*/ 1 h 264"/>
                <a:gd name="T60" fmla="*/ 1 w 316"/>
                <a:gd name="T61" fmla="*/ 1 h 264"/>
                <a:gd name="T62" fmla="*/ 1 w 316"/>
                <a:gd name="T63" fmla="*/ 1 h 264"/>
                <a:gd name="T64" fmla="*/ 1 w 316"/>
                <a:gd name="T65" fmla="*/ 1 h 264"/>
                <a:gd name="T66" fmla="*/ 1 w 316"/>
                <a:gd name="T67" fmla="*/ 1 h 264"/>
                <a:gd name="T68" fmla="*/ 1 w 316"/>
                <a:gd name="T69" fmla="*/ 1 h 264"/>
                <a:gd name="T70" fmla="*/ 1 w 316"/>
                <a:gd name="T71" fmla="*/ 1 h 264"/>
                <a:gd name="T72" fmla="*/ 1 w 316"/>
                <a:gd name="T73" fmla="*/ 1 h 264"/>
                <a:gd name="T74" fmla="*/ 1 w 316"/>
                <a:gd name="T75" fmla="*/ 1 h 264"/>
                <a:gd name="T76" fmla="*/ 1 w 316"/>
                <a:gd name="T77" fmla="*/ 1 h 264"/>
                <a:gd name="T78" fmla="*/ 2 w 316"/>
                <a:gd name="T79" fmla="*/ 1 h 264"/>
                <a:gd name="T80" fmla="*/ 2 w 316"/>
                <a:gd name="T81" fmla="*/ 1 h 264"/>
                <a:gd name="T82" fmla="*/ 2 w 316"/>
                <a:gd name="T83" fmla="*/ 0 h 264"/>
                <a:gd name="T84" fmla="*/ 3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316" y="2"/>
                  </a:moveTo>
                  <a:lnTo>
                    <a:pt x="316" y="213"/>
                  </a:lnTo>
                  <a:lnTo>
                    <a:pt x="280" y="264"/>
                  </a:lnTo>
                  <a:lnTo>
                    <a:pt x="150" y="264"/>
                  </a:lnTo>
                  <a:lnTo>
                    <a:pt x="150" y="260"/>
                  </a:lnTo>
                  <a:lnTo>
                    <a:pt x="147" y="257"/>
                  </a:lnTo>
                  <a:lnTo>
                    <a:pt x="141" y="253"/>
                  </a:lnTo>
                  <a:lnTo>
                    <a:pt x="136" y="249"/>
                  </a:lnTo>
                  <a:lnTo>
                    <a:pt x="114" y="231"/>
                  </a:lnTo>
                  <a:lnTo>
                    <a:pt x="95" y="219"/>
                  </a:lnTo>
                  <a:lnTo>
                    <a:pt x="79" y="209"/>
                  </a:lnTo>
                  <a:lnTo>
                    <a:pt x="67" y="204"/>
                  </a:lnTo>
                  <a:lnTo>
                    <a:pt x="57" y="202"/>
                  </a:lnTo>
                  <a:lnTo>
                    <a:pt x="48" y="202"/>
                  </a:lnTo>
                  <a:lnTo>
                    <a:pt x="43" y="204"/>
                  </a:lnTo>
                  <a:lnTo>
                    <a:pt x="40" y="208"/>
                  </a:lnTo>
                  <a:lnTo>
                    <a:pt x="38" y="213"/>
                  </a:lnTo>
                  <a:lnTo>
                    <a:pt x="38" y="220"/>
                  </a:lnTo>
                  <a:lnTo>
                    <a:pt x="40" y="228"/>
                  </a:lnTo>
                  <a:lnTo>
                    <a:pt x="41" y="233"/>
                  </a:lnTo>
                  <a:lnTo>
                    <a:pt x="45" y="240"/>
                  </a:lnTo>
                  <a:lnTo>
                    <a:pt x="50" y="246"/>
                  </a:lnTo>
                  <a:lnTo>
                    <a:pt x="54" y="249"/>
                  </a:lnTo>
                  <a:lnTo>
                    <a:pt x="59" y="253"/>
                  </a:lnTo>
                  <a:lnTo>
                    <a:pt x="60" y="257"/>
                  </a:lnTo>
                  <a:lnTo>
                    <a:pt x="60" y="264"/>
                  </a:lnTo>
                  <a:lnTo>
                    <a:pt x="16" y="264"/>
                  </a:lnTo>
                  <a:lnTo>
                    <a:pt x="9" y="253"/>
                  </a:lnTo>
                  <a:lnTo>
                    <a:pt x="3" y="242"/>
                  </a:lnTo>
                  <a:lnTo>
                    <a:pt x="0" y="228"/>
                  </a:lnTo>
                  <a:lnTo>
                    <a:pt x="0" y="213"/>
                  </a:lnTo>
                  <a:lnTo>
                    <a:pt x="2" y="195"/>
                  </a:lnTo>
                  <a:lnTo>
                    <a:pt x="3" y="184"/>
                  </a:lnTo>
                  <a:lnTo>
                    <a:pt x="9" y="173"/>
                  </a:lnTo>
                  <a:lnTo>
                    <a:pt x="16" y="160"/>
                  </a:lnTo>
                  <a:lnTo>
                    <a:pt x="26" y="151"/>
                  </a:lnTo>
                  <a:lnTo>
                    <a:pt x="35" y="144"/>
                  </a:lnTo>
                  <a:lnTo>
                    <a:pt x="41" y="140"/>
                  </a:lnTo>
                  <a:lnTo>
                    <a:pt x="52" y="140"/>
                  </a:lnTo>
                  <a:lnTo>
                    <a:pt x="64" y="142"/>
                  </a:lnTo>
                  <a:lnTo>
                    <a:pt x="79" y="148"/>
                  </a:lnTo>
                  <a:lnTo>
                    <a:pt x="93" y="157"/>
                  </a:lnTo>
                  <a:lnTo>
                    <a:pt x="107" y="168"/>
                  </a:lnTo>
                  <a:lnTo>
                    <a:pt x="123" y="178"/>
                  </a:lnTo>
                  <a:lnTo>
                    <a:pt x="128" y="184"/>
                  </a:lnTo>
                  <a:lnTo>
                    <a:pt x="135" y="188"/>
                  </a:lnTo>
                  <a:lnTo>
                    <a:pt x="147" y="197"/>
                  </a:lnTo>
                  <a:lnTo>
                    <a:pt x="159" y="206"/>
                  </a:lnTo>
                  <a:lnTo>
                    <a:pt x="173" y="211"/>
                  </a:lnTo>
                  <a:lnTo>
                    <a:pt x="185" y="217"/>
                  </a:lnTo>
                  <a:lnTo>
                    <a:pt x="197" y="219"/>
                  </a:lnTo>
                  <a:lnTo>
                    <a:pt x="209" y="220"/>
                  </a:lnTo>
                  <a:lnTo>
                    <a:pt x="219" y="219"/>
                  </a:lnTo>
                  <a:lnTo>
                    <a:pt x="229" y="217"/>
                  </a:lnTo>
                  <a:lnTo>
                    <a:pt x="240" y="213"/>
                  </a:lnTo>
                  <a:lnTo>
                    <a:pt x="248" y="206"/>
                  </a:lnTo>
                  <a:lnTo>
                    <a:pt x="257" y="198"/>
                  </a:lnTo>
                  <a:lnTo>
                    <a:pt x="264" y="191"/>
                  </a:lnTo>
                  <a:lnTo>
                    <a:pt x="269" y="180"/>
                  </a:lnTo>
                  <a:lnTo>
                    <a:pt x="273" y="168"/>
                  </a:lnTo>
                  <a:lnTo>
                    <a:pt x="274" y="155"/>
                  </a:lnTo>
                  <a:lnTo>
                    <a:pt x="274" y="140"/>
                  </a:lnTo>
                  <a:lnTo>
                    <a:pt x="273" y="117"/>
                  </a:lnTo>
                  <a:lnTo>
                    <a:pt x="267" y="102"/>
                  </a:lnTo>
                  <a:lnTo>
                    <a:pt x="261" y="91"/>
                  </a:lnTo>
                  <a:lnTo>
                    <a:pt x="250" y="82"/>
                  </a:lnTo>
                  <a:lnTo>
                    <a:pt x="238" y="73"/>
                  </a:lnTo>
                  <a:lnTo>
                    <a:pt x="226" y="67"/>
                  </a:lnTo>
                  <a:lnTo>
                    <a:pt x="216" y="66"/>
                  </a:lnTo>
                  <a:lnTo>
                    <a:pt x="205" y="64"/>
                  </a:lnTo>
                  <a:lnTo>
                    <a:pt x="195" y="64"/>
                  </a:lnTo>
                  <a:lnTo>
                    <a:pt x="185" y="67"/>
                  </a:lnTo>
                  <a:lnTo>
                    <a:pt x="174" y="73"/>
                  </a:lnTo>
                  <a:lnTo>
                    <a:pt x="164" y="78"/>
                  </a:lnTo>
                  <a:lnTo>
                    <a:pt x="154" y="89"/>
                  </a:lnTo>
                  <a:lnTo>
                    <a:pt x="148" y="106"/>
                  </a:lnTo>
                  <a:lnTo>
                    <a:pt x="147" y="120"/>
                  </a:lnTo>
                  <a:lnTo>
                    <a:pt x="150" y="135"/>
                  </a:lnTo>
                  <a:lnTo>
                    <a:pt x="154" y="146"/>
                  </a:lnTo>
                  <a:lnTo>
                    <a:pt x="157" y="157"/>
                  </a:lnTo>
                  <a:lnTo>
                    <a:pt x="155" y="158"/>
                  </a:lnTo>
                  <a:lnTo>
                    <a:pt x="154" y="162"/>
                  </a:lnTo>
                  <a:lnTo>
                    <a:pt x="150" y="164"/>
                  </a:lnTo>
                  <a:lnTo>
                    <a:pt x="147" y="164"/>
                  </a:lnTo>
                  <a:lnTo>
                    <a:pt x="143" y="164"/>
                  </a:lnTo>
                  <a:lnTo>
                    <a:pt x="135" y="162"/>
                  </a:lnTo>
                  <a:lnTo>
                    <a:pt x="129" y="160"/>
                  </a:lnTo>
                  <a:lnTo>
                    <a:pt x="124" y="157"/>
                  </a:lnTo>
                  <a:lnTo>
                    <a:pt x="119" y="153"/>
                  </a:lnTo>
                  <a:lnTo>
                    <a:pt x="110" y="137"/>
                  </a:lnTo>
                  <a:lnTo>
                    <a:pt x="104" y="120"/>
                  </a:lnTo>
                  <a:lnTo>
                    <a:pt x="98" y="104"/>
                  </a:lnTo>
                  <a:lnTo>
                    <a:pt x="91" y="87"/>
                  </a:lnTo>
                  <a:lnTo>
                    <a:pt x="83" y="86"/>
                  </a:lnTo>
                  <a:lnTo>
                    <a:pt x="74" y="84"/>
                  </a:lnTo>
                  <a:lnTo>
                    <a:pt x="62" y="80"/>
                  </a:lnTo>
                  <a:lnTo>
                    <a:pt x="41" y="73"/>
                  </a:lnTo>
                  <a:lnTo>
                    <a:pt x="36" y="69"/>
                  </a:lnTo>
                  <a:lnTo>
                    <a:pt x="28" y="60"/>
                  </a:lnTo>
                  <a:lnTo>
                    <a:pt x="21" y="51"/>
                  </a:lnTo>
                  <a:lnTo>
                    <a:pt x="14" y="44"/>
                  </a:lnTo>
                  <a:lnTo>
                    <a:pt x="10" y="35"/>
                  </a:lnTo>
                  <a:lnTo>
                    <a:pt x="5" y="20"/>
                  </a:lnTo>
                  <a:lnTo>
                    <a:pt x="3" y="15"/>
                  </a:lnTo>
                  <a:lnTo>
                    <a:pt x="3" y="9"/>
                  </a:lnTo>
                  <a:lnTo>
                    <a:pt x="3" y="7"/>
                  </a:lnTo>
                  <a:lnTo>
                    <a:pt x="5" y="6"/>
                  </a:lnTo>
                  <a:lnTo>
                    <a:pt x="7" y="6"/>
                  </a:lnTo>
                  <a:lnTo>
                    <a:pt x="9" y="6"/>
                  </a:lnTo>
                  <a:lnTo>
                    <a:pt x="16" y="9"/>
                  </a:lnTo>
                  <a:lnTo>
                    <a:pt x="22" y="13"/>
                  </a:lnTo>
                  <a:lnTo>
                    <a:pt x="31" y="16"/>
                  </a:lnTo>
                  <a:lnTo>
                    <a:pt x="36" y="16"/>
                  </a:lnTo>
                  <a:lnTo>
                    <a:pt x="48" y="22"/>
                  </a:lnTo>
                  <a:lnTo>
                    <a:pt x="59" y="24"/>
                  </a:lnTo>
                  <a:lnTo>
                    <a:pt x="69" y="24"/>
                  </a:lnTo>
                  <a:lnTo>
                    <a:pt x="79" y="24"/>
                  </a:lnTo>
                  <a:lnTo>
                    <a:pt x="97" y="22"/>
                  </a:lnTo>
                  <a:lnTo>
                    <a:pt x="116" y="20"/>
                  </a:lnTo>
                  <a:lnTo>
                    <a:pt x="135" y="16"/>
                  </a:lnTo>
                  <a:lnTo>
                    <a:pt x="152" y="9"/>
                  </a:lnTo>
                  <a:lnTo>
                    <a:pt x="160" y="4"/>
                  </a:lnTo>
                  <a:lnTo>
                    <a:pt x="171" y="2"/>
                  </a:lnTo>
                  <a:lnTo>
                    <a:pt x="179" y="0"/>
                  </a:lnTo>
                  <a:lnTo>
                    <a:pt x="190" y="0"/>
                  </a:lnTo>
                  <a:lnTo>
                    <a:pt x="211" y="0"/>
                  </a:lnTo>
                  <a:lnTo>
                    <a:pt x="229" y="4"/>
                  </a:lnTo>
                  <a:lnTo>
                    <a:pt x="266" y="15"/>
                  </a:lnTo>
                  <a:lnTo>
                    <a:pt x="290" y="22"/>
                  </a:lnTo>
                  <a:lnTo>
                    <a:pt x="304" y="13"/>
                  </a:lnTo>
                  <a:lnTo>
                    <a:pt x="316" y="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38" name="Freeform 36"/>
            <p:cNvSpPr>
              <a:spLocks/>
            </p:cNvSpPr>
            <p:nvPr/>
          </p:nvSpPr>
          <p:spPr bwMode="auto">
            <a:xfrm rot="-5400000">
              <a:off x="553" y="2048"/>
              <a:ext cx="182" cy="131"/>
            </a:xfrm>
            <a:custGeom>
              <a:avLst/>
              <a:gdLst>
                <a:gd name="T0" fmla="*/ 1 w 316"/>
                <a:gd name="T1" fmla="*/ 0 h 264"/>
                <a:gd name="T2" fmla="*/ 2 w 316"/>
                <a:gd name="T3" fmla="*/ 0 h 264"/>
                <a:gd name="T4" fmla="*/ 2 w 316"/>
                <a:gd name="T5" fmla="*/ 0 h 264"/>
                <a:gd name="T6" fmla="*/ 3 w 316"/>
                <a:gd name="T7" fmla="*/ 0 h 264"/>
                <a:gd name="T8" fmla="*/ 3 w 316"/>
                <a:gd name="T9" fmla="*/ 0 h 264"/>
                <a:gd name="T10" fmla="*/ 3 w 316"/>
                <a:gd name="T11" fmla="*/ 0 h 264"/>
                <a:gd name="T12" fmla="*/ 3 w 316"/>
                <a:gd name="T13" fmla="*/ 0 h 264"/>
                <a:gd name="T14" fmla="*/ 3 w 316"/>
                <a:gd name="T15" fmla="*/ 0 h 264"/>
                <a:gd name="T16" fmla="*/ 3 w 316"/>
                <a:gd name="T17" fmla="*/ 0 h 264"/>
                <a:gd name="T18" fmla="*/ 4 w 316"/>
                <a:gd name="T19" fmla="*/ 0 h 264"/>
                <a:gd name="T20" fmla="*/ 4 w 316"/>
                <a:gd name="T21" fmla="*/ 0 h 264"/>
                <a:gd name="T22" fmla="*/ 3 w 316"/>
                <a:gd name="T23" fmla="*/ 0 h 264"/>
                <a:gd name="T24" fmla="*/ 3 w 316"/>
                <a:gd name="T25" fmla="*/ 0 h 264"/>
                <a:gd name="T26" fmla="*/ 3 w 316"/>
                <a:gd name="T27" fmla="*/ 0 h 264"/>
                <a:gd name="T28" fmla="*/ 2 w 316"/>
                <a:gd name="T29" fmla="*/ 0 h 264"/>
                <a:gd name="T30" fmla="*/ 2 w 316"/>
                <a:gd name="T31" fmla="*/ 0 h 264"/>
                <a:gd name="T32" fmla="*/ 1 w 316"/>
                <a:gd name="T33" fmla="*/ 0 h 264"/>
                <a:gd name="T34" fmla="*/ 1 w 316"/>
                <a:gd name="T35" fmla="*/ 0 h 264"/>
                <a:gd name="T36" fmla="*/ 1 w 316"/>
                <a:gd name="T37" fmla="*/ 0 h 264"/>
                <a:gd name="T38" fmla="*/ 1 w 316"/>
                <a:gd name="T39" fmla="*/ 0 h 264"/>
                <a:gd name="T40" fmla="*/ 1 w 316"/>
                <a:gd name="T41" fmla="*/ 0 h 264"/>
                <a:gd name="T42" fmla="*/ 1 w 316"/>
                <a:gd name="T43" fmla="*/ 0 h 264"/>
                <a:gd name="T44" fmla="*/ 1 w 316"/>
                <a:gd name="T45" fmla="*/ 0 h 264"/>
                <a:gd name="T46" fmla="*/ 2 w 316"/>
                <a:gd name="T47" fmla="*/ 0 h 264"/>
                <a:gd name="T48" fmla="*/ 2 w 316"/>
                <a:gd name="T49" fmla="*/ 0 h 264"/>
                <a:gd name="T50" fmla="*/ 2 w 316"/>
                <a:gd name="T51" fmla="*/ 0 h 264"/>
                <a:gd name="T52" fmla="*/ 2 w 316"/>
                <a:gd name="T53" fmla="*/ 0 h 264"/>
                <a:gd name="T54" fmla="*/ 2 w 316"/>
                <a:gd name="T55" fmla="*/ 0 h 264"/>
                <a:gd name="T56" fmla="*/ 2 w 316"/>
                <a:gd name="T57" fmla="*/ 0 h 264"/>
                <a:gd name="T58" fmla="*/ 2 w 316"/>
                <a:gd name="T59" fmla="*/ 0 h 264"/>
                <a:gd name="T60" fmla="*/ 3 w 316"/>
                <a:gd name="T61" fmla="*/ 0 h 264"/>
                <a:gd name="T62" fmla="*/ 3 w 316"/>
                <a:gd name="T63" fmla="*/ 0 h 264"/>
                <a:gd name="T64" fmla="*/ 3 w 316"/>
                <a:gd name="T65" fmla="*/ 0 h 264"/>
                <a:gd name="T66" fmla="*/ 4 w 316"/>
                <a:gd name="T67" fmla="*/ 0 h 264"/>
                <a:gd name="T68" fmla="*/ 4 w 316"/>
                <a:gd name="T69" fmla="*/ 1 h 264"/>
                <a:gd name="T70" fmla="*/ 3 w 316"/>
                <a:gd name="T71" fmla="*/ 0 h 264"/>
                <a:gd name="T72" fmla="*/ 3 w 316"/>
                <a:gd name="T73" fmla="*/ 0 h 264"/>
                <a:gd name="T74" fmla="*/ 3 w 316"/>
                <a:gd name="T75" fmla="*/ 0 h 264"/>
                <a:gd name="T76" fmla="*/ 2 w 316"/>
                <a:gd name="T77" fmla="*/ 0 h 264"/>
                <a:gd name="T78" fmla="*/ 2 w 316"/>
                <a:gd name="T79" fmla="*/ 1 h 264"/>
                <a:gd name="T80" fmla="*/ 2 w 316"/>
                <a:gd name="T81" fmla="*/ 1 h 264"/>
                <a:gd name="T82" fmla="*/ 1 w 316"/>
                <a:gd name="T83" fmla="*/ 0 h 264"/>
                <a:gd name="T84" fmla="*/ 0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0" y="262"/>
                  </a:moveTo>
                  <a:lnTo>
                    <a:pt x="0" y="51"/>
                  </a:lnTo>
                  <a:lnTo>
                    <a:pt x="36" y="0"/>
                  </a:lnTo>
                  <a:lnTo>
                    <a:pt x="164" y="0"/>
                  </a:lnTo>
                  <a:lnTo>
                    <a:pt x="166" y="4"/>
                  </a:lnTo>
                  <a:lnTo>
                    <a:pt x="167" y="7"/>
                  </a:lnTo>
                  <a:lnTo>
                    <a:pt x="173" y="11"/>
                  </a:lnTo>
                  <a:lnTo>
                    <a:pt x="180" y="16"/>
                  </a:lnTo>
                  <a:lnTo>
                    <a:pt x="200" y="33"/>
                  </a:lnTo>
                  <a:lnTo>
                    <a:pt x="219" y="46"/>
                  </a:lnTo>
                  <a:lnTo>
                    <a:pt x="235" y="55"/>
                  </a:lnTo>
                  <a:lnTo>
                    <a:pt x="249" y="60"/>
                  </a:lnTo>
                  <a:lnTo>
                    <a:pt x="259" y="62"/>
                  </a:lnTo>
                  <a:lnTo>
                    <a:pt x="266" y="62"/>
                  </a:lnTo>
                  <a:lnTo>
                    <a:pt x="271" y="60"/>
                  </a:lnTo>
                  <a:lnTo>
                    <a:pt x="274" y="55"/>
                  </a:lnTo>
                  <a:lnTo>
                    <a:pt x="276" y="49"/>
                  </a:lnTo>
                  <a:lnTo>
                    <a:pt x="276" y="44"/>
                  </a:lnTo>
                  <a:lnTo>
                    <a:pt x="276" y="36"/>
                  </a:lnTo>
                  <a:lnTo>
                    <a:pt x="273" y="31"/>
                  </a:lnTo>
                  <a:lnTo>
                    <a:pt x="269" y="24"/>
                  </a:lnTo>
                  <a:lnTo>
                    <a:pt x="266" y="18"/>
                  </a:lnTo>
                  <a:lnTo>
                    <a:pt x="261" y="15"/>
                  </a:lnTo>
                  <a:lnTo>
                    <a:pt x="257" y="13"/>
                  </a:lnTo>
                  <a:lnTo>
                    <a:pt x="255" y="5"/>
                  </a:lnTo>
                  <a:lnTo>
                    <a:pt x="255" y="0"/>
                  </a:lnTo>
                  <a:lnTo>
                    <a:pt x="299" y="0"/>
                  </a:lnTo>
                  <a:lnTo>
                    <a:pt x="305" y="11"/>
                  </a:lnTo>
                  <a:lnTo>
                    <a:pt x="311" y="24"/>
                  </a:lnTo>
                  <a:lnTo>
                    <a:pt x="314" y="36"/>
                  </a:lnTo>
                  <a:lnTo>
                    <a:pt x="316" y="51"/>
                  </a:lnTo>
                  <a:lnTo>
                    <a:pt x="314" y="69"/>
                  </a:lnTo>
                  <a:lnTo>
                    <a:pt x="311" y="80"/>
                  </a:lnTo>
                  <a:lnTo>
                    <a:pt x="307" y="93"/>
                  </a:lnTo>
                  <a:lnTo>
                    <a:pt x="299" y="104"/>
                  </a:lnTo>
                  <a:lnTo>
                    <a:pt x="290" y="113"/>
                  </a:lnTo>
                  <a:lnTo>
                    <a:pt x="281" y="118"/>
                  </a:lnTo>
                  <a:lnTo>
                    <a:pt x="273" y="122"/>
                  </a:lnTo>
                  <a:lnTo>
                    <a:pt x="264" y="124"/>
                  </a:lnTo>
                  <a:lnTo>
                    <a:pt x="250" y="122"/>
                  </a:lnTo>
                  <a:lnTo>
                    <a:pt x="236" y="116"/>
                  </a:lnTo>
                  <a:lnTo>
                    <a:pt x="223" y="107"/>
                  </a:lnTo>
                  <a:lnTo>
                    <a:pt x="207" y="96"/>
                  </a:lnTo>
                  <a:lnTo>
                    <a:pt x="192" y="86"/>
                  </a:lnTo>
                  <a:lnTo>
                    <a:pt x="188" y="80"/>
                  </a:lnTo>
                  <a:lnTo>
                    <a:pt x="181" y="76"/>
                  </a:lnTo>
                  <a:lnTo>
                    <a:pt x="169" y="66"/>
                  </a:lnTo>
                  <a:lnTo>
                    <a:pt x="155" y="58"/>
                  </a:lnTo>
                  <a:lnTo>
                    <a:pt x="143" y="51"/>
                  </a:lnTo>
                  <a:lnTo>
                    <a:pt x="131" y="47"/>
                  </a:lnTo>
                  <a:lnTo>
                    <a:pt x="119" y="46"/>
                  </a:lnTo>
                  <a:lnTo>
                    <a:pt x="107" y="44"/>
                  </a:lnTo>
                  <a:lnTo>
                    <a:pt x="95" y="46"/>
                  </a:lnTo>
                  <a:lnTo>
                    <a:pt x="85" y="47"/>
                  </a:lnTo>
                  <a:lnTo>
                    <a:pt x="74" y="51"/>
                  </a:lnTo>
                  <a:lnTo>
                    <a:pt x="66" y="58"/>
                  </a:lnTo>
                  <a:lnTo>
                    <a:pt x="59" y="66"/>
                  </a:lnTo>
                  <a:lnTo>
                    <a:pt x="52" y="73"/>
                  </a:lnTo>
                  <a:lnTo>
                    <a:pt x="47" y="84"/>
                  </a:lnTo>
                  <a:lnTo>
                    <a:pt x="43" y="96"/>
                  </a:lnTo>
                  <a:lnTo>
                    <a:pt x="41" y="109"/>
                  </a:lnTo>
                  <a:lnTo>
                    <a:pt x="41" y="124"/>
                  </a:lnTo>
                  <a:lnTo>
                    <a:pt x="41" y="147"/>
                  </a:lnTo>
                  <a:lnTo>
                    <a:pt x="47" y="162"/>
                  </a:lnTo>
                  <a:lnTo>
                    <a:pt x="55" y="173"/>
                  </a:lnTo>
                  <a:lnTo>
                    <a:pt x="66" y="184"/>
                  </a:lnTo>
                  <a:lnTo>
                    <a:pt x="78" y="191"/>
                  </a:lnTo>
                  <a:lnTo>
                    <a:pt x="88" y="197"/>
                  </a:lnTo>
                  <a:lnTo>
                    <a:pt x="98" y="200"/>
                  </a:lnTo>
                  <a:lnTo>
                    <a:pt x="110" y="200"/>
                  </a:lnTo>
                  <a:lnTo>
                    <a:pt x="121" y="200"/>
                  </a:lnTo>
                  <a:lnTo>
                    <a:pt x="131" y="197"/>
                  </a:lnTo>
                  <a:lnTo>
                    <a:pt x="142" y="191"/>
                  </a:lnTo>
                  <a:lnTo>
                    <a:pt x="152" y="184"/>
                  </a:lnTo>
                  <a:lnTo>
                    <a:pt x="162" y="175"/>
                  </a:lnTo>
                  <a:lnTo>
                    <a:pt x="166" y="158"/>
                  </a:lnTo>
                  <a:lnTo>
                    <a:pt x="167" y="142"/>
                  </a:lnTo>
                  <a:lnTo>
                    <a:pt x="164" y="129"/>
                  </a:lnTo>
                  <a:lnTo>
                    <a:pt x="162" y="118"/>
                  </a:lnTo>
                  <a:lnTo>
                    <a:pt x="159" y="109"/>
                  </a:lnTo>
                  <a:lnTo>
                    <a:pt x="161" y="106"/>
                  </a:lnTo>
                  <a:lnTo>
                    <a:pt x="162" y="102"/>
                  </a:lnTo>
                  <a:lnTo>
                    <a:pt x="164" y="100"/>
                  </a:lnTo>
                  <a:lnTo>
                    <a:pt x="167" y="98"/>
                  </a:lnTo>
                  <a:lnTo>
                    <a:pt x="171" y="98"/>
                  </a:lnTo>
                  <a:lnTo>
                    <a:pt x="180" y="100"/>
                  </a:lnTo>
                  <a:lnTo>
                    <a:pt x="186" y="104"/>
                  </a:lnTo>
                  <a:lnTo>
                    <a:pt x="190" y="107"/>
                  </a:lnTo>
                  <a:lnTo>
                    <a:pt x="195" y="113"/>
                  </a:lnTo>
                  <a:lnTo>
                    <a:pt x="205" y="127"/>
                  </a:lnTo>
                  <a:lnTo>
                    <a:pt x="211" y="144"/>
                  </a:lnTo>
                  <a:lnTo>
                    <a:pt x="217" y="160"/>
                  </a:lnTo>
                  <a:lnTo>
                    <a:pt x="224" y="178"/>
                  </a:lnTo>
                  <a:lnTo>
                    <a:pt x="231" y="178"/>
                  </a:lnTo>
                  <a:lnTo>
                    <a:pt x="240" y="180"/>
                  </a:lnTo>
                  <a:lnTo>
                    <a:pt x="254" y="182"/>
                  </a:lnTo>
                  <a:lnTo>
                    <a:pt x="273" y="189"/>
                  </a:lnTo>
                  <a:lnTo>
                    <a:pt x="286" y="204"/>
                  </a:lnTo>
                  <a:lnTo>
                    <a:pt x="300" y="220"/>
                  </a:lnTo>
                  <a:lnTo>
                    <a:pt x="305" y="229"/>
                  </a:lnTo>
                  <a:lnTo>
                    <a:pt x="311" y="244"/>
                  </a:lnTo>
                  <a:lnTo>
                    <a:pt x="312" y="249"/>
                  </a:lnTo>
                  <a:lnTo>
                    <a:pt x="312" y="255"/>
                  </a:lnTo>
                  <a:lnTo>
                    <a:pt x="311" y="257"/>
                  </a:lnTo>
                  <a:lnTo>
                    <a:pt x="311" y="258"/>
                  </a:lnTo>
                  <a:lnTo>
                    <a:pt x="309" y="258"/>
                  </a:lnTo>
                  <a:lnTo>
                    <a:pt x="307" y="258"/>
                  </a:lnTo>
                  <a:lnTo>
                    <a:pt x="299" y="255"/>
                  </a:lnTo>
                  <a:lnTo>
                    <a:pt x="293" y="249"/>
                  </a:lnTo>
                  <a:lnTo>
                    <a:pt x="285" y="248"/>
                  </a:lnTo>
                  <a:lnTo>
                    <a:pt x="278" y="248"/>
                  </a:lnTo>
                  <a:lnTo>
                    <a:pt x="267" y="242"/>
                  </a:lnTo>
                  <a:lnTo>
                    <a:pt x="255" y="240"/>
                  </a:lnTo>
                  <a:lnTo>
                    <a:pt x="245" y="240"/>
                  </a:lnTo>
                  <a:lnTo>
                    <a:pt x="235" y="238"/>
                  </a:lnTo>
                  <a:lnTo>
                    <a:pt x="217" y="242"/>
                  </a:lnTo>
                  <a:lnTo>
                    <a:pt x="198" y="244"/>
                  </a:lnTo>
                  <a:lnTo>
                    <a:pt x="181" y="248"/>
                  </a:lnTo>
                  <a:lnTo>
                    <a:pt x="164" y="255"/>
                  </a:lnTo>
                  <a:lnTo>
                    <a:pt x="154" y="258"/>
                  </a:lnTo>
                  <a:lnTo>
                    <a:pt x="145" y="262"/>
                  </a:lnTo>
                  <a:lnTo>
                    <a:pt x="135" y="264"/>
                  </a:lnTo>
                  <a:lnTo>
                    <a:pt x="126" y="264"/>
                  </a:lnTo>
                  <a:lnTo>
                    <a:pt x="105" y="264"/>
                  </a:lnTo>
                  <a:lnTo>
                    <a:pt x="85" y="260"/>
                  </a:lnTo>
                  <a:lnTo>
                    <a:pt x="50" y="249"/>
                  </a:lnTo>
                  <a:lnTo>
                    <a:pt x="24" y="242"/>
                  </a:lnTo>
                  <a:lnTo>
                    <a:pt x="12" y="249"/>
                  </a:lnTo>
                  <a:lnTo>
                    <a:pt x="0" y="26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39" name="Freeform 37"/>
            <p:cNvSpPr>
              <a:spLocks/>
            </p:cNvSpPr>
            <p:nvPr/>
          </p:nvSpPr>
          <p:spPr bwMode="auto">
            <a:xfrm rot="-5400000">
              <a:off x="421" y="2048"/>
              <a:ext cx="182" cy="132"/>
            </a:xfrm>
            <a:custGeom>
              <a:avLst/>
              <a:gdLst>
                <a:gd name="T0" fmla="*/ 1 w 316"/>
                <a:gd name="T1" fmla="*/ 1 h 264"/>
                <a:gd name="T2" fmla="*/ 2 w 316"/>
                <a:gd name="T3" fmla="*/ 1 h 264"/>
                <a:gd name="T4" fmla="*/ 2 w 316"/>
                <a:gd name="T5" fmla="*/ 1 h 264"/>
                <a:gd name="T6" fmla="*/ 3 w 316"/>
                <a:gd name="T7" fmla="*/ 1 h 264"/>
                <a:gd name="T8" fmla="*/ 3 w 316"/>
                <a:gd name="T9" fmla="*/ 1 h 264"/>
                <a:gd name="T10" fmla="*/ 3 w 316"/>
                <a:gd name="T11" fmla="*/ 1 h 264"/>
                <a:gd name="T12" fmla="*/ 3 w 316"/>
                <a:gd name="T13" fmla="*/ 1 h 264"/>
                <a:gd name="T14" fmla="*/ 3 w 316"/>
                <a:gd name="T15" fmla="*/ 1 h 264"/>
                <a:gd name="T16" fmla="*/ 3 w 316"/>
                <a:gd name="T17" fmla="*/ 1 h 264"/>
                <a:gd name="T18" fmla="*/ 4 w 316"/>
                <a:gd name="T19" fmla="*/ 1 h 264"/>
                <a:gd name="T20" fmla="*/ 4 w 316"/>
                <a:gd name="T21" fmla="*/ 1 h 264"/>
                <a:gd name="T22" fmla="*/ 3 w 316"/>
                <a:gd name="T23" fmla="*/ 1 h 264"/>
                <a:gd name="T24" fmla="*/ 3 w 316"/>
                <a:gd name="T25" fmla="*/ 1 h 264"/>
                <a:gd name="T26" fmla="*/ 3 w 316"/>
                <a:gd name="T27" fmla="*/ 1 h 264"/>
                <a:gd name="T28" fmla="*/ 2 w 316"/>
                <a:gd name="T29" fmla="*/ 1 h 264"/>
                <a:gd name="T30" fmla="*/ 2 w 316"/>
                <a:gd name="T31" fmla="*/ 1 h 264"/>
                <a:gd name="T32" fmla="*/ 1 w 316"/>
                <a:gd name="T33" fmla="*/ 1 h 264"/>
                <a:gd name="T34" fmla="*/ 1 w 316"/>
                <a:gd name="T35" fmla="*/ 1 h 264"/>
                <a:gd name="T36" fmla="*/ 1 w 316"/>
                <a:gd name="T37" fmla="*/ 1 h 264"/>
                <a:gd name="T38" fmla="*/ 1 w 316"/>
                <a:gd name="T39" fmla="*/ 1 h 264"/>
                <a:gd name="T40" fmla="*/ 1 w 316"/>
                <a:gd name="T41" fmla="*/ 1 h 264"/>
                <a:gd name="T42" fmla="*/ 1 w 316"/>
                <a:gd name="T43" fmla="*/ 1 h 264"/>
                <a:gd name="T44" fmla="*/ 1 w 316"/>
                <a:gd name="T45" fmla="*/ 1 h 264"/>
                <a:gd name="T46" fmla="*/ 2 w 316"/>
                <a:gd name="T47" fmla="*/ 1 h 264"/>
                <a:gd name="T48" fmla="*/ 2 w 316"/>
                <a:gd name="T49" fmla="*/ 1 h 264"/>
                <a:gd name="T50" fmla="*/ 2 w 316"/>
                <a:gd name="T51" fmla="*/ 1 h 264"/>
                <a:gd name="T52" fmla="*/ 2 w 316"/>
                <a:gd name="T53" fmla="*/ 1 h 264"/>
                <a:gd name="T54" fmla="*/ 2 w 316"/>
                <a:gd name="T55" fmla="*/ 1 h 264"/>
                <a:gd name="T56" fmla="*/ 2 w 316"/>
                <a:gd name="T57" fmla="*/ 1 h 264"/>
                <a:gd name="T58" fmla="*/ 2 w 316"/>
                <a:gd name="T59" fmla="*/ 1 h 264"/>
                <a:gd name="T60" fmla="*/ 3 w 316"/>
                <a:gd name="T61" fmla="*/ 1 h 264"/>
                <a:gd name="T62" fmla="*/ 3 w 316"/>
                <a:gd name="T63" fmla="*/ 1 h 264"/>
                <a:gd name="T64" fmla="*/ 3 w 316"/>
                <a:gd name="T65" fmla="*/ 1 h 264"/>
                <a:gd name="T66" fmla="*/ 3 w 316"/>
                <a:gd name="T67" fmla="*/ 1 h 264"/>
                <a:gd name="T68" fmla="*/ 4 w 316"/>
                <a:gd name="T69" fmla="*/ 1 h 264"/>
                <a:gd name="T70" fmla="*/ 4 w 316"/>
                <a:gd name="T71" fmla="*/ 1 h 264"/>
                <a:gd name="T72" fmla="*/ 3 w 316"/>
                <a:gd name="T73" fmla="*/ 1 h 264"/>
                <a:gd name="T74" fmla="*/ 3 w 316"/>
                <a:gd name="T75" fmla="*/ 1 h 264"/>
                <a:gd name="T76" fmla="*/ 3 w 316"/>
                <a:gd name="T77" fmla="*/ 1 h 264"/>
                <a:gd name="T78" fmla="*/ 2 w 316"/>
                <a:gd name="T79" fmla="*/ 1 h 264"/>
                <a:gd name="T80" fmla="*/ 2 w 316"/>
                <a:gd name="T81" fmla="*/ 1 h 264"/>
                <a:gd name="T82" fmla="*/ 1 w 316"/>
                <a:gd name="T83" fmla="*/ 0 h 264"/>
                <a:gd name="T84" fmla="*/ 1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0" y="2"/>
                  </a:moveTo>
                  <a:lnTo>
                    <a:pt x="0" y="213"/>
                  </a:lnTo>
                  <a:lnTo>
                    <a:pt x="36" y="264"/>
                  </a:lnTo>
                  <a:lnTo>
                    <a:pt x="164" y="264"/>
                  </a:lnTo>
                  <a:lnTo>
                    <a:pt x="166" y="260"/>
                  </a:lnTo>
                  <a:lnTo>
                    <a:pt x="167" y="257"/>
                  </a:lnTo>
                  <a:lnTo>
                    <a:pt x="173" y="253"/>
                  </a:lnTo>
                  <a:lnTo>
                    <a:pt x="180" y="249"/>
                  </a:lnTo>
                  <a:lnTo>
                    <a:pt x="200" y="231"/>
                  </a:lnTo>
                  <a:lnTo>
                    <a:pt x="219" y="219"/>
                  </a:lnTo>
                  <a:lnTo>
                    <a:pt x="235" y="209"/>
                  </a:lnTo>
                  <a:lnTo>
                    <a:pt x="249" y="204"/>
                  </a:lnTo>
                  <a:lnTo>
                    <a:pt x="259" y="202"/>
                  </a:lnTo>
                  <a:lnTo>
                    <a:pt x="266" y="202"/>
                  </a:lnTo>
                  <a:lnTo>
                    <a:pt x="271" y="204"/>
                  </a:lnTo>
                  <a:lnTo>
                    <a:pt x="274" y="208"/>
                  </a:lnTo>
                  <a:lnTo>
                    <a:pt x="276" y="213"/>
                  </a:lnTo>
                  <a:lnTo>
                    <a:pt x="276" y="220"/>
                  </a:lnTo>
                  <a:lnTo>
                    <a:pt x="276" y="228"/>
                  </a:lnTo>
                  <a:lnTo>
                    <a:pt x="273" y="233"/>
                  </a:lnTo>
                  <a:lnTo>
                    <a:pt x="269" y="240"/>
                  </a:lnTo>
                  <a:lnTo>
                    <a:pt x="266" y="246"/>
                  </a:lnTo>
                  <a:lnTo>
                    <a:pt x="261" y="249"/>
                  </a:lnTo>
                  <a:lnTo>
                    <a:pt x="257" y="253"/>
                  </a:lnTo>
                  <a:lnTo>
                    <a:pt x="254" y="257"/>
                  </a:lnTo>
                  <a:lnTo>
                    <a:pt x="255" y="264"/>
                  </a:lnTo>
                  <a:lnTo>
                    <a:pt x="300" y="264"/>
                  </a:lnTo>
                  <a:lnTo>
                    <a:pt x="305" y="253"/>
                  </a:lnTo>
                  <a:lnTo>
                    <a:pt x="311" y="242"/>
                  </a:lnTo>
                  <a:lnTo>
                    <a:pt x="314" y="228"/>
                  </a:lnTo>
                  <a:lnTo>
                    <a:pt x="316" y="213"/>
                  </a:lnTo>
                  <a:lnTo>
                    <a:pt x="314" y="195"/>
                  </a:lnTo>
                  <a:lnTo>
                    <a:pt x="311" y="184"/>
                  </a:lnTo>
                  <a:lnTo>
                    <a:pt x="307" y="173"/>
                  </a:lnTo>
                  <a:lnTo>
                    <a:pt x="299" y="160"/>
                  </a:lnTo>
                  <a:lnTo>
                    <a:pt x="290" y="151"/>
                  </a:lnTo>
                  <a:lnTo>
                    <a:pt x="281" y="144"/>
                  </a:lnTo>
                  <a:lnTo>
                    <a:pt x="273" y="140"/>
                  </a:lnTo>
                  <a:lnTo>
                    <a:pt x="264" y="140"/>
                  </a:lnTo>
                  <a:lnTo>
                    <a:pt x="250" y="142"/>
                  </a:lnTo>
                  <a:lnTo>
                    <a:pt x="236" y="148"/>
                  </a:lnTo>
                  <a:lnTo>
                    <a:pt x="223" y="157"/>
                  </a:lnTo>
                  <a:lnTo>
                    <a:pt x="207" y="168"/>
                  </a:lnTo>
                  <a:lnTo>
                    <a:pt x="192" y="178"/>
                  </a:lnTo>
                  <a:lnTo>
                    <a:pt x="188" y="184"/>
                  </a:lnTo>
                  <a:lnTo>
                    <a:pt x="181" y="188"/>
                  </a:lnTo>
                  <a:lnTo>
                    <a:pt x="169" y="197"/>
                  </a:lnTo>
                  <a:lnTo>
                    <a:pt x="155" y="206"/>
                  </a:lnTo>
                  <a:lnTo>
                    <a:pt x="143" y="211"/>
                  </a:lnTo>
                  <a:lnTo>
                    <a:pt x="131" y="217"/>
                  </a:lnTo>
                  <a:lnTo>
                    <a:pt x="119" y="219"/>
                  </a:lnTo>
                  <a:lnTo>
                    <a:pt x="107" y="220"/>
                  </a:lnTo>
                  <a:lnTo>
                    <a:pt x="95" y="219"/>
                  </a:lnTo>
                  <a:lnTo>
                    <a:pt x="85" y="217"/>
                  </a:lnTo>
                  <a:lnTo>
                    <a:pt x="74" y="213"/>
                  </a:lnTo>
                  <a:lnTo>
                    <a:pt x="66" y="206"/>
                  </a:lnTo>
                  <a:lnTo>
                    <a:pt x="59" y="198"/>
                  </a:lnTo>
                  <a:lnTo>
                    <a:pt x="52" y="191"/>
                  </a:lnTo>
                  <a:lnTo>
                    <a:pt x="47" y="180"/>
                  </a:lnTo>
                  <a:lnTo>
                    <a:pt x="43" y="168"/>
                  </a:lnTo>
                  <a:lnTo>
                    <a:pt x="41" y="155"/>
                  </a:lnTo>
                  <a:lnTo>
                    <a:pt x="41" y="140"/>
                  </a:lnTo>
                  <a:lnTo>
                    <a:pt x="41" y="117"/>
                  </a:lnTo>
                  <a:lnTo>
                    <a:pt x="47" y="102"/>
                  </a:lnTo>
                  <a:lnTo>
                    <a:pt x="55" y="91"/>
                  </a:lnTo>
                  <a:lnTo>
                    <a:pt x="66" y="82"/>
                  </a:lnTo>
                  <a:lnTo>
                    <a:pt x="78" y="73"/>
                  </a:lnTo>
                  <a:lnTo>
                    <a:pt x="88" y="67"/>
                  </a:lnTo>
                  <a:lnTo>
                    <a:pt x="98" y="66"/>
                  </a:lnTo>
                  <a:lnTo>
                    <a:pt x="110" y="64"/>
                  </a:lnTo>
                  <a:lnTo>
                    <a:pt x="121" y="64"/>
                  </a:lnTo>
                  <a:lnTo>
                    <a:pt x="131" y="67"/>
                  </a:lnTo>
                  <a:lnTo>
                    <a:pt x="142" y="73"/>
                  </a:lnTo>
                  <a:lnTo>
                    <a:pt x="152" y="78"/>
                  </a:lnTo>
                  <a:lnTo>
                    <a:pt x="162" y="89"/>
                  </a:lnTo>
                  <a:lnTo>
                    <a:pt x="166" y="106"/>
                  </a:lnTo>
                  <a:lnTo>
                    <a:pt x="167" y="120"/>
                  </a:lnTo>
                  <a:lnTo>
                    <a:pt x="164" y="135"/>
                  </a:lnTo>
                  <a:lnTo>
                    <a:pt x="162" y="146"/>
                  </a:lnTo>
                  <a:lnTo>
                    <a:pt x="159" y="157"/>
                  </a:lnTo>
                  <a:lnTo>
                    <a:pt x="161" y="158"/>
                  </a:lnTo>
                  <a:lnTo>
                    <a:pt x="162" y="162"/>
                  </a:lnTo>
                  <a:lnTo>
                    <a:pt x="164" y="164"/>
                  </a:lnTo>
                  <a:lnTo>
                    <a:pt x="167" y="164"/>
                  </a:lnTo>
                  <a:lnTo>
                    <a:pt x="171" y="164"/>
                  </a:lnTo>
                  <a:lnTo>
                    <a:pt x="180" y="162"/>
                  </a:lnTo>
                  <a:lnTo>
                    <a:pt x="186" y="160"/>
                  </a:lnTo>
                  <a:lnTo>
                    <a:pt x="190" y="157"/>
                  </a:lnTo>
                  <a:lnTo>
                    <a:pt x="195" y="153"/>
                  </a:lnTo>
                  <a:lnTo>
                    <a:pt x="205" y="137"/>
                  </a:lnTo>
                  <a:lnTo>
                    <a:pt x="211" y="120"/>
                  </a:lnTo>
                  <a:lnTo>
                    <a:pt x="217" y="104"/>
                  </a:lnTo>
                  <a:lnTo>
                    <a:pt x="224" y="87"/>
                  </a:lnTo>
                  <a:lnTo>
                    <a:pt x="231" y="86"/>
                  </a:lnTo>
                  <a:lnTo>
                    <a:pt x="240" y="84"/>
                  </a:lnTo>
                  <a:lnTo>
                    <a:pt x="254" y="80"/>
                  </a:lnTo>
                  <a:lnTo>
                    <a:pt x="273" y="73"/>
                  </a:lnTo>
                  <a:lnTo>
                    <a:pt x="280" y="69"/>
                  </a:lnTo>
                  <a:lnTo>
                    <a:pt x="286" y="60"/>
                  </a:lnTo>
                  <a:lnTo>
                    <a:pt x="295" y="51"/>
                  </a:lnTo>
                  <a:lnTo>
                    <a:pt x="300" y="44"/>
                  </a:lnTo>
                  <a:lnTo>
                    <a:pt x="305" y="35"/>
                  </a:lnTo>
                  <a:lnTo>
                    <a:pt x="311" y="20"/>
                  </a:lnTo>
                  <a:lnTo>
                    <a:pt x="312" y="15"/>
                  </a:lnTo>
                  <a:lnTo>
                    <a:pt x="312" y="9"/>
                  </a:lnTo>
                  <a:lnTo>
                    <a:pt x="311" y="7"/>
                  </a:lnTo>
                  <a:lnTo>
                    <a:pt x="311" y="6"/>
                  </a:lnTo>
                  <a:lnTo>
                    <a:pt x="309" y="6"/>
                  </a:lnTo>
                  <a:lnTo>
                    <a:pt x="307" y="6"/>
                  </a:lnTo>
                  <a:lnTo>
                    <a:pt x="299" y="9"/>
                  </a:lnTo>
                  <a:lnTo>
                    <a:pt x="293" y="13"/>
                  </a:lnTo>
                  <a:lnTo>
                    <a:pt x="285" y="16"/>
                  </a:lnTo>
                  <a:lnTo>
                    <a:pt x="278" y="16"/>
                  </a:lnTo>
                  <a:lnTo>
                    <a:pt x="267" y="22"/>
                  </a:lnTo>
                  <a:lnTo>
                    <a:pt x="255" y="24"/>
                  </a:lnTo>
                  <a:lnTo>
                    <a:pt x="245" y="24"/>
                  </a:lnTo>
                  <a:lnTo>
                    <a:pt x="235" y="24"/>
                  </a:lnTo>
                  <a:lnTo>
                    <a:pt x="217" y="22"/>
                  </a:lnTo>
                  <a:lnTo>
                    <a:pt x="198" y="20"/>
                  </a:lnTo>
                  <a:lnTo>
                    <a:pt x="181" y="16"/>
                  </a:lnTo>
                  <a:lnTo>
                    <a:pt x="164" y="9"/>
                  </a:lnTo>
                  <a:lnTo>
                    <a:pt x="154" y="4"/>
                  </a:lnTo>
                  <a:lnTo>
                    <a:pt x="145" y="2"/>
                  </a:lnTo>
                  <a:lnTo>
                    <a:pt x="135" y="0"/>
                  </a:lnTo>
                  <a:lnTo>
                    <a:pt x="126" y="0"/>
                  </a:lnTo>
                  <a:lnTo>
                    <a:pt x="105" y="0"/>
                  </a:lnTo>
                  <a:lnTo>
                    <a:pt x="85" y="4"/>
                  </a:lnTo>
                  <a:lnTo>
                    <a:pt x="50" y="15"/>
                  </a:lnTo>
                  <a:lnTo>
                    <a:pt x="24" y="22"/>
                  </a:lnTo>
                  <a:lnTo>
                    <a:pt x="12" y="13"/>
                  </a:lnTo>
                  <a:lnTo>
                    <a:pt x="0" y="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0" name="Freeform 38"/>
            <p:cNvSpPr>
              <a:spLocks/>
            </p:cNvSpPr>
            <p:nvPr/>
          </p:nvSpPr>
          <p:spPr bwMode="auto">
            <a:xfrm rot="-5400000">
              <a:off x="340" y="2986"/>
              <a:ext cx="339" cy="132"/>
            </a:xfrm>
            <a:custGeom>
              <a:avLst/>
              <a:gdLst>
                <a:gd name="T0" fmla="*/ 7 w 588"/>
                <a:gd name="T1" fmla="*/ 0 h 264"/>
                <a:gd name="T2" fmla="*/ 7 w 588"/>
                <a:gd name="T3" fmla="*/ 1 h 264"/>
                <a:gd name="T4" fmla="*/ 6 w 588"/>
                <a:gd name="T5" fmla="*/ 1 h 264"/>
                <a:gd name="T6" fmla="*/ 5 w 588"/>
                <a:gd name="T7" fmla="*/ 1 h 264"/>
                <a:gd name="T8" fmla="*/ 5 w 588"/>
                <a:gd name="T9" fmla="*/ 1 h 264"/>
                <a:gd name="T10" fmla="*/ 4 w 588"/>
                <a:gd name="T11" fmla="*/ 1 h 264"/>
                <a:gd name="T12" fmla="*/ 3 w 588"/>
                <a:gd name="T13" fmla="*/ 1 h 264"/>
                <a:gd name="T14" fmla="*/ 3 w 588"/>
                <a:gd name="T15" fmla="*/ 1 h 264"/>
                <a:gd name="T16" fmla="*/ 4 w 588"/>
                <a:gd name="T17" fmla="*/ 1 h 264"/>
                <a:gd name="T18" fmla="*/ 4 w 588"/>
                <a:gd name="T19" fmla="*/ 1 h 264"/>
                <a:gd name="T20" fmla="*/ 4 w 588"/>
                <a:gd name="T21" fmla="*/ 1 h 264"/>
                <a:gd name="T22" fmla="*/ 5 w 588"/>
                <a:gd name="T23" fmla="*/ 1 h 264"/>
                <a:gd name="T24" fmla="*/ 5 w 588"/>
                <a:gd name="T25" fmla="*/ 1 h 264"/>
                <a:gd name="T26" fmla="*/ 5 w 588"/>
                <a:gd name="T27" fmla="*/ 1 h 264"/>
                <a:gd name="T28" fmla="*/ 5 w 588"/>
                <a:gd name="T29" fmla="*/ 1 h 264"/>
                <a:gd name="T30" fmla="*/ 5 w 588"/>
                <a:gd name="T31" fmla="*/ 1 h 264"/>
                <a:gd name="T32" fmla="*/ 5 w 588"/>
                <a:gd name="T33" fmla="*/ 1 h 264"/>
                <a:gd name="T34" fmla="*/ 6 w 588"/>
                <a:gd name="T35" fmla="*/ 1 h 264"/>
                <a:gd name="T36" fmla="*/ 6 w 588"/>
                <a:gd name="T37" fmla="*/ 1 h 264"/>
                <a:gd name="T38" fmla="*/ 6 w 588"/>
                <a:gd name="T39" fmla="*/ 1 h 264"/>
                <a:gd name="T40" fmla="*/ 7 w 588"/>
                <a:gd name="T41" fmla="*/ 1 h 264"/>
                <a:gd name="T42" fmla="*/ 7 w 588"/>
                <a:gd name="T43" fmla="*/ 1 h 264"/>
                <a:gd name="T44" fmla="*/ 6 w 588"/>
                <a:gd name="T45" fmla="*/ 1 h 264"/>
                <a:gd name="T46" fmla="*/ 6 w 588"/>
                <a:gd name="T47" fmla="*/ 1 h 264"/>
                <a:gd name="T48" fmla="*/ 5 w 588"/>
                <a:gd name="T49" fmla="*/ 1 h 264"/>
                <a:gd name="T50" fmla="*/ 3 w 588"/>
                <a:gd name="T51" fmla="*/ 1 h 264"/>
                <a:gd name="T52" fmla="*/ 2 w 588"/>
                <a:gd name="T53" fmla="*/ 1 h 264"/>
                <a:gd name="T54" fmla="*/ 1 w 588"/>
                <a:gd name="T55" fmla="*/ 1 h 264"/>
                <a:gd name="T56" fmla="*/ 1 w 588"/>
                <a:gd name="T57" fmla="*/ 1 h 264"/>
                <a:gd name="T58" fmla="*/ 1 w 588"/>
                <a:gd name="T59" fmla="*/ 1 h 264"/>
                <a:gd name="T60" fmla="*/ 0 w 588"/>
                <a:gd name="T61" fmla="*/ 1 h 264"/>
                <a:gd name="T62" fmla="*/ 5 w 588"/>
                <a:gd name="T63" fmla="*/ 1 h 264"/>
                <a:gd name="T64" fmla="*/ 4 w 588"/>
                <a:gd name="T65" fmla="*/ 1 h 264"/>
                <a:gd name="T66" fmla="*/ 4 w 588"/>
                <a:gd name="T67" fmla="*/ 1 h 264"/>
                <a:gd name="T68" fmla="*/ 4 w 588"/>
                <a:gd name="T69" fmla="*/ 1 h 264"/>
                <a:gd name="T70" fmla="*/ 3 w 588"/>
                <a:gd name="T71" fmla="*/ 1 h 264"/>
                <a:gd name="T72" fmla="*/ 3 w 588"/>
                <a:gd name="T73" fmla="*/ 1 h 264"/>
                <a:gd name="T74" fmla="*/ 3 w 588"/>
                <a:gd name="T75" fmla="*/ 1 h 264"/>
                <a:gd name="T76" fmla="*/ 3 w 588"/>
                <a:gd name="T77" fmla="*/ 1 h 264"/>
                <a:gd name="T78" fmla="*/ 3 w 588"/>
                <a:gd name="T79" fmla="*/ 1 h 264"/>
                <a:gd name="T80" fmla="*/ 3 w 588"/>
                <a:gd name="T81" fmla="*/ 1 h 264"/>
                <a:gd name="T82" fmla="*/ 3 w 588"/>
                <a:gd name="T83" fmla="*/ 1 h 264"/>
                <a:gd name="T84" fmla="*/ 2 w 588"/>
                <a:gd name="T85" fmla="*/ 1 h 264"/>
                <a:gd name="T86" fmla="*/ 2 w 588"/>
                <a:gd name="T87" fmla="*/ 1 h 264"/>
                <a:gd name="T88" fmla="*/ 2 w 588"/>
                <a:gd name="T89" fmla="*/ 1 h 264"/>
                <a:gd name="T90" fmla="*/ 2 w 588"/>
                <a:gd name="T91" fmla="*/ 1 h 264"/>
                <a:gd name="T92" fmla="*/ 2 w 588"/>
                <a:gd name="T93" fmla="*/ 1 h 264"/>
                <a:gd name="T94" fmla="*/ 1 w 588"/>
                <a:gd name="T95" fmla="*/ 1 h 264"/>
                <a:gd name="T96" fmla="*/ 1 w 588"/>
                <a:gd name="T97" fmla="*/ 1 h 264"/>
                <a:gd name="T98" fmla="*/ 1 w 588"/>
                <a:gd name="T99" fmla="*/ 1 h 264"/>
                <a:gd name="T100" fmla="*/ 1 w 588"/>
                <a:gd name="T101" fmla="*/ 1 h 264"/>
                <a:gd name="T102" fmla="*/ 1 w 588"/>
                <a:gd name="T103" fmla="*/ 1 h 264"/>
                <a:gd name="T104" fmla="*/ 2 w 588"/>
                <a:gd name="T105" fmla="*/ 1 h 264"/>
                <a:gd name="T106" fmla="*/ 3 w 588"/>
                <a:gd name="T107" fmla="*/ 1 h 264"/>
                <a:gd name="T108" fmla="*/ 5 w 588"/>
                <a:gd name="T109" fmla="*/ 1 h 2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264"/>
                <a:gd name="T167" fmla="*/ 588 w 588"/>
                <a:gd name="T168" fmla="*/ 264 h 2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264">
                  <a:moveTo>
                    <a:pt x="426" y="264"/>
                  </a:moveTo>
                  <a:lnTo>
                    <a:pt x="549" y="264"/>
                  </a:lnTo>
                  <a:lnTo>
                    <a:pt x="588" y="211"/>
                  </a:lnTo>
                  <a:lnTo>
                    <a:pt x="588" y="0"/>
                  </a:lnTo>
                  <a:lnTo>
                    <a:pt x="578" y="7"/>
                  </a:lnTo>
                  <a:lnTo>
                    <a:pt x="573" y="15"/>
                  </a:lnTo>
                  <a:lnTo>
                    <a:pt x="569" y="18"/>
                  </a:lnTo>
                  <a:lnTo>
                    <a:pt x="566" y="20"/>
                  </a:lnTo>
                  <a:lnTo>
                    <a:pt x="561" y="22"/>
                  </a:lnTo>
                  <a:lnTo>
                    <a:pt x="556" y="22"/>
                  </a:lnTo>
                  <a:lnTo>
                    <a:pt x="544" y="16"/>
                  </a:lnTo>
                  <a:lnTo>
                    <a:pt x="526" y="9"/>
                  </a:lnTo>
                  <a:lnTo>
                    <a:pt x="506" y="6"/>
                  </a:lnTo>
                  <a:lnTo>
                    <a:pt x="480" y="2"/>
                  </a:lnTo>
                  <a:lnTo>
                    <a:pt x="454" y="0"/>
                  </a:lnTo>
                  <a:lnTo>
                    <a:pt x="437" y="2"/>
                  </a:lnTo>
                  <a:lnTo>
                    <a:pt x="412" y="9"/>
                  </a:lnTo>
                  <a:lnTo>
                    <a:pt x="395" y="16"/>
                  </a:lnTo>
                  <a:lnTo>
                    <a:pt x="387" y="20"/>
                  </a:lnTo>
                  <a:lnTo>
                    <a:pt x="376" y="20"/>
                  </a:lnTo>
                  <a:lnTo>
                    <a:pt x="366" y="22"/>
                  </a:lnTo>
                  <a:lnTo>
                    <a:pt x="352" y="20"/>
                  </a:lnTo>
                  <a:lnTo>
                    <a:pt x="330" y="18"/>
                  </a:lnTo>
                  <a:lnTo>
                    <a:pt x="307" y="15"/>
                  </a:lnTo>
                  <a:lnTo>
                    <a:pt x="293" y="7"/>
                  </a:lnTo>
                  <a:lnTo>
                    <a:pt x="280" y="4"/>
                  </a:lnTo>
                  <a:lnTo>
                    <a:pt x="276" y="7"/>
                  </a:lnTo>
                  <a:lnTo>
                    <a:pt x="274" y="11"/>
                  </a:lnTo>
                  <a:lnTo>
                    <a:pt x="273" y="13"/>
                  </a:lnTo>
                  <a:lnTo>
                    <a:pt x="273" y="16"/>
                  </a:lnTo>
                  <a:lnTo>
                    <a:pt x="278" y="33"/>
                  </a:lnTo>
                  <a:lnTo>
                    <a:pt x="283" y="42"/>
                  </a:lnTo>
                  <a:lnTo>
                    <a:pt x="288" y="49"/>
                  </a:lnTo>
                  <a:lnTo>
                    <a:pt x="297" y="60"/>
                  </a:lnTo>
                  <a:lnTo>
                    <a:pt x="302" y="67"/>
                  </a:lnTo>
                  <a:lnTo>
                    <a:pt x="307" y="73"/>
                  </a:lnTo>
                  <a:lnTo>
                    <a:pt x="314" y="77"/>
                  </a:lnTo>
                  <a:lnTo>
                    <a:pt x="323" y="80"/>
                  </a:lnTo>
                  <a:lnTo>
                    <a:pt x="331" y="84"/>
                  </a:lnTo>
                  <a:lnTo>
                    <a:pt x="342" y="86"/>
                  </a:lnTo>
                  <a:lnTo>
                    <a:pt x="352" y="87"/>
                  </a:lnTo>
                  <a:lnTo>
                    <a:pt x="362" y="87"/>
                  </a:lnTo>
                  <a:lnTo>
                    <a:pt x="364" y="91"/>
                  </a:lnTo>
                  <a:lnTo>
                    <a:pt x="366" y="91"/>
                  </a:lnTo>
                  <a:lnTo>
                    <a:pt x="368" y="102"/>
                  </a:lnTo>
                  <a:lnTo>
                    <a:pt x="373" y="120"/>
                  </a:lnTo>
                  <a:lnTo>
                    <a:pt x="376" y="129"/>
                  </a:lnTo>
                  <a:lnTo>
                    <a:pt x="381" y="140"/>
                  </a:lnTo>
                  <a:lnTo>
                    <a:pt x="390" y="149"/>
                  </a:lnTo>
                  <a:lnTo>
                    <a:pt x="400" y="157"/>
                  </a:lnTo>
                  <a:lnTo>
                    <a:pt x="409" y="162"/>
                  </a:lnTo>
                  <a:lnTo>
                    <a:pt x="416" y="166"/>
                  </a:lnTo>
                  <a:lnTo>
                    <a:pt x="419" y="166"/>
                  </a:lnTo>
                  <a:lnTo>
                    <a:pt x="425" y="168"/>
                  </a:lnTo>
                  <a:lnTo>
                    <a:pt x="428" y="166"/>
                  </a:lnTo>
                  <a:lnTo>
                    <a:pt x="430" y="164"/>
                  </a:lnTo>
                  <a:lnTo>
                    <a:pt x="431" y="160"/>
                  </a:lnTo>
                  <a:lnTo>
                    <a:pt x="431" y="153"/>
                  </a:lnTo>
                  <a:lnTo>
                    <a:pt x="431" y="151"/>
                  </a:lnTo>
                  <a:lnTo>
                    <a:pt x="430" y="144"/>
                  </a:lnTo>
                  <a:lnTo>
                    <a:pt x="425" y="133"/>
                  </a:lnTo>
                  <a:lnTo>
                    <a:pt x="421" y="124"/>
                  </a:lnTo>
                  <a:lnTo>
                    <a:pt x="419" y="115"/>
                  </a:lnTo>
                  <a:lnTo>
                    <a:pt x="419" y="107"/>
                  </a:lnTo>
                  <a:lnTo>
                    <a:pt x="419" y="100"/>
                  </a:lnTo>
                  <a:lnTo>
                    <a:pt x="423" y="93"/>
                  </a:lnTo>
                  <a:lnTo>
                    <a:pt x="425" y="87"/>
                  </a:lnTo>
                  <a:lnTo>
                    <a:pt x="428" y="84"/>
                  </a:lnTo>
                  <a:lnTo>
                    <a:pt x="433" y="78"/>
                  </a:lnTo>
                  <a:lnTo>
                    <a:pt x="437" y="75"/>
                  </a:lnTo>
                  <a:lnTo>
                    <a:pt x="447" y="71"/>
                  </a:lnTo>
                  <a:lnTo>
                    <a:pt x="459" y="67"/>
                  </a:lnTo>
                  <a:lnTo>
                    <a:pt x="469" y="66"/>
                  </a:lnTo>
                  <a:lnTo>
                    <a:pt x="481" y="66"/>
                  </a:lnTo>
                  <a:lnTo>
                    <a:pt x="495" y="67"/>
                  </a:lnTo>
                  <a:lnTo>
                    <a:pt x="502" y="67"/>
                  </a:lnTo>
                  <a:lnTo>
                    <a:pt x="511" y="69"/>
                  </a:lnTo>
                  <a:lnTo>
                    <a:pt x="519" y="75"/>
                  </a:lnTo>
                  <a:lnTo>
                    <a:pt x="528" y="82"/>
                  </a:lnTo>
                  <a:lnTo>
                    <a:pt x="535" y="93"/>
                  </a:lnTo>
                  <a:lnTo>
                    <a:pt x="542" y="106"/>
                  </a:lnTo>
                  <a:lnTo>
                    <a:pt x="545" y="117"/>
                  </a:lnTo>
                  <a:lnTo>
                    <a:pt x="549" y="129"/>
                  </a:lnTo>
                  <a:lnTo>
                    <a:pt x="550" y="142"/>
                  </a:lnTo>
                  <a:lnTo>
                    <a:pt x="549" y="151"/>
                  </a:lnTo>
                  <a:lnTo>
                    <a:pt x="547" y="162"/>
                  </a:lnTo>
                  <a:lnTo>
                    <a:pt x="542" y="178"/>
                  </a:lnTo>
                  <a:lnTo>
                    <a:pt x="535" y="191"/>
                  </a:lnTo>
                  <a:lnTo>
                    <a:pt x="528" y="202"/>
                  </a:lnTo>
                  <a:lnTo>
                    <a:pt x="518" y="209"/>
                  </a:lnTo>
                  <a:lnTo>
                    <a:pt x="514" y="213"/>
                  </a:lnTo>
                  <a:lnTo>
                    <a:pt x="507" y="217"/>
                  </a:lnTo>
                  <a:lnTo>
                    <a:pt x="502" y="219"/>
                  </a:lnTo>
                  <a:lnTo>
                    <a:pt x="495" y="220"/>
                  </a:lnTo>
                  <a:lnTo>
                    <a:pt x="478" y="222"/>
                  </a:lnTo>
                  <a:lnTo>
                    <a:pt x="462" y="220"/>
                  </a:lnTo>
                  <a:lnTo>
                    <a:pt x="445" y="215"/>
                  </a:lnTo>
                  <a:lnTo>
                    <a:pt x="438" y="211"/>
                  </a:lnTo>
                  <a:lnTo>
                    <a:pt x="433" y="208"/>
                  </a:lnTo>
                  <a:lnTo>
                    <a:pt x="423" y="200"/>
                  </a:lnTo>
                  <a:lnTo>
                    <a:pt x="387" y="177"/>
                  </a:lnTo>
                  <a:lnTo>
                    <a:pt x="347" y="148"/>
                  </a:lnTo>
                  <a:lnTo>
                    <a:pt x="305" y="117"/>
                  </a:lnTo>
                  <a:lnTo>
                    <a:pt x="264" y="87"/>
                  </a:lnTo>
                  <a:lnTo>
                    <a:pt x="224" y="58"/>
                  </a:lnTo>
                  <a:lnTo>
                    <a:pt x="185" y="35"/>
                  </a:lnTo>
                  <a:lnTo>
                    <a:pt x="166" y="26"/>
                  </a:lnTo>
                  <a:lnTo>
                    <a:pt x="148" y="16"/>
                  </a:lnTo>
                  <a:lnTo>
                    <a:pt x="133" y="11"/>
                  </a:lnTo>
                  <a:lnTo>
                    <a:pt x="117" y="6"/>
                  </a:lnTo>
                  <a:lnTo>
                    <a:pt x="98" y="6"/>
                  </a:lnTo>
                  <a:lnTo>
                    <a:pt x="79" y="9"/>
                  </a:lnTo>
                  <a:lnTo>
                    <a:pt x="69" y="11"/>
                  </a:lnTo>
                  <a:lnTo>
                    <a:pt x="59" y="16"/>
                  </a:lnTo>
                  <a:lnTo>
                    <a:pt x="48" y="24"/>
                  </a:lnTo>
                  <a:lnTo>
                    <a:pt x="38" y="33"/>
                  </a:lnTo>
                  <a:lnTo>
                    <a:pt x="29" y="42"/>
                  </a:lnTo>
                  <a:lnTo>
                    <a:pt x="21" y="53"/>
                  </a:lnTo>
                  <a:lnTo>
                    <a:pt x="14" y="64"/>
                  </a:lnTo>
                  <a:lnTo>
                    <a:pt x="7" y="77"/>
                  </a:lnTo>
                  <a:lnTo>
                    <a:pt x="5" y="84"/>
                  </a:lnTo>
                  <a:lnTo>
                    <a:pt x="0" y="89"/>
                  </a:lnTo>
                  <a:lnTo>
                    <a:pt x="0" y="189"/>
                  </a:lnTo>
                  <a:lnTo>
                    <a:pt x="55" y="264"/>
                  </a:lnTo>
                  <a:lnTo>
                    <a:pt x="388" y="264"/>
                  </a:lnTo>
                  <a:lnTo>
                    <a:pt x="387" y="259"/>
                  </a:lnTo>
                  <a:lnTo>
                    <a:pt x="383" y="255"/>
                  </a:lnTo>
                  <a:lnTo>
                    <a:pt x="380" y="251"/>
                  </a:lnTo>
                  <a:lnTo>
                    <a:pt x="376" y="249"/>
                  </a:lnTo>
                  <a:lnTo>
                    <a:pt x="373" y="246"/>
                  </a:lnTo>
                  <a:lnTo>
                    <a:pt x="368" y="244"/>
                  </a:lnTo>
                  <a:lnTo>
                    <a:pt x="355" y="239"/>
                  </a:lnTo>
                  <a:lnTo>
                    <a:pt x="343" y="237"/>
                  </a:lnTo>
                  <a:lnTo>
                    <a:pt x="331" y="239"/>
                  </a:lnTo>
                  <a:lnTo>
                    <a:pt x="321" y="242"/>
                  </a:lnTo>
                  <a:lnTo>
                    <a:pt x="318" y="240"/>
                  </a:lnTo>
                  <a:lnTo>
                    <a:pt x="316" y="239"/>
                  </a:lnTo>
                  <a:lnTo>
                    <a:pt x="312" y="228"/>
                  </a:lnTo>
                  <a:lnTo>
                    <a:pt x="307" y="217"/>
                  </a:lnTo>
                  <a:lnTo>
                    <a:pt x="302" y="211"/>
                  </a:lnTo>
                  <a:lnTo>
                    <a:pt x="299" y="206"/>
                  </a:lnTo>
                  <a:lnTo>
                    <a:pt x="293" y="202"/>
                  </a:lnTo>
                  <a:lnTo>
                    <a:pt x="286" y="198"/>
                  </a:lnTo>
                  <a:lnTo>
                    <a:pt x="283" y="193"/>
                  </a:lnTo>
                  <a:lnTo>
                    <a:pt x="278" y="191"/>
                  </a:lnTo>
                  <a:lnTo>
                    <a:pt x="271" y="189"/>
                  </a:lnTo>
                  <a:lnTo>
                    <a:pt x="264" y="189"/>
                  </a:lnTo>
                  <a:lnTo>
                    <a:pt x="262" y="191"/>
                  </a:lnTo>
                  <a:lnTo>
                    <a:pt x="259" y="193"/>
                  </a:lnTo>
                  <a:lnTo>
                    <a:pt x="259" y="208"/>
                  </a:lnTo>
                  <a:lnTo>
                    <a:pt x="266" y="219"/>
                  </a:lnTo>
                  <a:lnTo>
                    <a:pt x="269" y="229"/>
                  </a:lnTo>
                  <a:lnTo>
                    <a:pt x="268" y="233"/>
                  </a:lnTo>
                  <a:lnTo>
                    <a:pt x="268" y="237"/>
                  </a:lnTo>
                  <a:lnTo>
                    <a:pt x="262" y="242"/>
                  </a:lnTo>
                  <a:lnTo>
                    <a:pt x="255" y="246"/>
                  </a:lnTo>
                  <a:lnTo>
                    <a:pt x="250" y="248"/>
                  </a:lnTo>
                  <a:lnTo>
                    <a:pt x="243" y="248"/>
                  </a:lnTo>
                  <a:lnTo>
                    <a:pt x="236" y="246"/>
                  </a:lnTo>
                  <a:lnTo>
                    <a:pt x="231" y="244"/>
                  </a:lnTo>
                  <a:lnTo>
                    <a:pt x="226" y="240"/>
                  </a:lnTo>
                  <a:lnTo>
                    <a:pt x="221" y="235"/>
                  </a:lnTo>
                  <a:lnTo>
                    <a:pt x="224" y="224"/>
                  </a:lnTo>
                  <a:lnTo>
                    <a:pt x="226" y="215"/>
                  </a:lnTo>
                  <a:lnTo>
                    <a:pt x="228" y="208"/>
                  </a:lnTo>
                  <a:lnTo>
                    <a:pt x="228" y="198"/>
                  </a:lnTo>
                  <a:lnTo>
                    <a:pt x="226" y="184"/>
                  </a:lnTo>
                  <a:lnTo>
                    <a:pt x="221" y="164"/>
                  </a:lnTo>
                  <a:lnTo>
                    <a:pt x="212" y="153"/>
                  </a:lnTo>
                  <a:lnTo>
                    <a:pt x="204" y="142"/>
                  </a:lnTo>
                  <a:lnTo>
                    <a:pt x="198" y="137"/>
                  </a:lnTo>
                  <a:lnTo>
                    <a:pt x="193" y="133"/>
                  </a:lnTo>
                  <a:lnTo>
                    <a:pt x="188" y="131"/>
                  </a:lnTo>
                  <a:lnTo>
                    <a:pt x="181" y="129"/>
                  </a:lnTo>
                  <a:lnTo>
                    <a:pt x="178" y="126"/>
                  </a:lnTo>
                  <a:lnTo>
                    <a:pt x="171" y="124"/>
                  </a:lnTo>
                  <a:lnTo>
                    <a:pt x="167" y="128"/>
                  </a:lnTo>
                  <a:lnTo>
                    <a:pt x="166" y="133"/>
                  </a:lnTo>
                  <a:lnTo>
                    <a:pt x="166" y="138"/>
                  </a:lnTo>
                  <a:lnTo>
                    <a:pt x="169" y="148"/>
                  </a:lnTo>
                  <a:lnTo>
                    <a:pt x="173" y="157"/>
                  </a:lnTo>
                  <a:lnTo>
                    <a:pt x="174" y="168"/>
                  </a:lnTo>
                  <a:lnTo>
                    <a:pt x="174" y="180"/>
                  </a:lnTo>
                  <a:lnTo>
                    <a:pt x="167" y="195"/>
                  </a:lnTo>
                  <a:lnTo>
                    <a:pt x="159" y="206"/>
                  </a:lnTo>
                  <a:lnTo>
                    <a:pt x="154" y="211"/>
                  </a:lnTo>
                  <a:lnTo>
                    <a:pt x="148" y="215"/>
                  </a:lnTo>
                  <a:lnTo>
                    <a:pt x="140" y="219"/>
                  </a:lnTo>
                  <a:lnTo>
                    <a:pt x="131" y="220"/>
                  </a:lnTo>
                  <a:lnTo>
                    <a:pt x="121" y="222"/>
                  </a:lnTo>
                  <a:lnTo>
                    <a:pt x="109" y="222"/>
                  </a:lnTo>
                  <a:lnTo>
                    <a:pt x="98" y="220"/>
                  </a:lnTo>
                  <a:lnTo>
                    <a:pt x="86" y="219"/>
                  </a:lnTo>
                  <a:lnTo>
                    <a:pt x="79" y="215"/>
                  </a:lnTo>
                  <a:lnTo>
                    <a:pt x="69" y="206"/>
                  </a:lnTo>
                  <a:lnTo>
                    <a:pt x="62" y="197"/>
                  </a:lnTo>
                  <a:lnTo>
                    <a:pt x="55" y="184"/>
                  </a:lnTo>
                  <a:lnTo>
                    <a:pt x="52" y="173"/>
                  </a:lnTo>
                  <a:lnTo>
                    <a:pt x="48" y="160"/>
                  </a:lnTo>
                  <a:lnTo>
                    <a:pt x="48" y="146"/>
                  </a:lnTo>
                  <a:lnTo>
                    <a:pt x="48" y="133"/>
                  </a:lnTo>
                  <a:lnTo>
                    <a:pt x="50" y="120"/>
                  </a:lnTo>
                  <a:lnTo>
                    <a:pt x="55" y="109"/>
                  </a:lnTo>
                  <a:lnTo>
                    <a:pt x="60" y="97"/>
                  </a:lnTo>
                  <a:lnTo>
                    <a:pt x="66" y="87"/>
                  </a:lnTo>
                  <a:lnTo>
                    <a:pt x="74" y="78"/>
                  </a:lnTo>
                  <a:lnTo>
                    <a:pt x="83" y="73"/>
                  </a:lnTo>
                  <a:lnTo>
                    <a:pt x="93" y="67"/>
                  </a:lnTo>
                  <a:lnTo>
                    <a:pt x="105" y="66"/>
                  </a:lnTo>
                  <a:lnTo>
                    <a:pt x="117" y="66"/>
                  </a:lnTo>
                  <a:lnTo>
                    <a:pt x="123" y="66"/>
                  </a:lnTo>
                  <a:lnTo>
                    <a:pt x="131" y="66"/>
                  </a:lnTo>
                  <a:lnTo>
                    <a:pt x="143" y="71"/>
                  </a:lnTo>
                  <a:lnTo>
                    <a:pt x="162" y="80"/>
                  </a:lnTo>
                  <a:lnTo>
                    <a:pt x="221" y="120"/>
                  </a:lnTo>
                  <a:lnTo>
                    <a:pt x="286" y="166"/>
                  </a:lnTo>
                  <a:lnTo>
                    <a:pt x="354" y="211"/>
                  </a:lnTo>
                  <a:lnTo>
                    <a:pt x="416" y="253"/>
                  </a:lnTo>
                  <a:lnTo>
                    <a:pt x="426"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1" name="Freeform 39"/>
            <p:cNvSpPr>
              <a:spLocks/>
            </p:cNvSpPr>
            <p:nvPr/>
          </p:nvSpPr>
          <p:spPr bwMode="auto">
            <a:xfrm rot="-5400000">
              <a:off x="474" y="2987"/>
              <a:ext cx="339" cy="131"/>
            </a:xfrm>
            <a:custGeom>
              <a:avLst/>
              <a:gdLst>
                <a:gd name="T0" fmla="*/ 7 w 588"/>
                <a:gd name="T1" fmla="*/ 1 h 262"/>
                <a:gd name="T2" fmla="*/ 7 w 588"/>
                <a:gd name="T3" fmla="*/ 1 h 262"/>
                <a:gd name="T4" fmla="*/ 6 w 588"/>
                <a:gd name="T5" fmla="*/ 1 h 262"/>
                <a:gd name="T6" fmla="*/ 5 w 588"/>
                <a:gd name="T7" fmla="*/ 1 h 262"/>
                <a:gd name="T8" fmla="*/ 4 w 588"/>
                <a:gd name="T9" fmla="*/ 1 h 262"/>
                <a:gd name="T10" fmla="*/ 3 w 588"/>
                <a:gd name="T11" fmla="*/ 1 h 262"/>
                <a:gd name="T12" fmla="*/ 3 w 588"/>
                <a:gd name="T13" fmla="*/ 1 h 262"/>
                <a:gd name="T14" fmla="*/ 3 w 588"/>
                <a:gd name="T15" fmla="*/ 1 h 262"/>
                <a:gd name="T16" fmla="*/ 4 w 588"/>
                <a:gd name="T17" fmla="*/ 1 h 262"/>
                <a:gd name="T18" fmla="*/ 4 w 588"/>
                <a:gd name="T19" fmla="*/ 1 h 262"/>
                <a:gd name="T20" fmla="*/ 4 w 588"/>
                <a:gd name="T21" fmla="*/ 1 h 262"/>
                <a:gd name="T22" fmla="*/ 5 w 588"/>
                <a:gd name="T23" fmla="*/ 1 h 262"/>
                <a:gd name="T24" fmla="*/ 5 w 588"/>
                <a:gd name="T25" fmla="*/ 1 h 262"/>
                <a:gd name="T26" fmla="*/ 5 w 588"/>
                <a:gd name="T27" fmla="*/ 1 h 262"/>
                <a:gd name="T28" fmla="*/ 5 w 588"/>
                <a:gd name="T29" fmla="*/ 1 h 262"/>
                <a:gd name="T30" fmla="*/ 5 w 588"/>
                <a:gd name="T31" fmla="*/ 1 h 262"/>
                <a:gd name="T32" fmla="*/ 5 w 588"/>
                <a:gd name="T33" fmla="*/ 1 h 262"/>
                <a:gd name="T34" fmla="*/ 6 w 588"/>
                <a:gd name="T35" fmla="*/ 1 h 262"/>
                <a:gd name="T36" fmla="*/ 6 w 588"/>
                <a:gd name="T37" fmla="*/ 1 h 262"/>
                <a:gd name="T38" fmla="*/ 7 w 588"/>
                <a:gd name="T39" fmla="*/ 1 h 262"/>
                <a:gd name="T40" fmla="*/ 7 w 588"/>
                <a:gd name="T41" fmla="*/ 1 h 262"/>
                <a:gd name="T42" fmla="*/ 6 w 588"/>
                <a:gd name="T43" fmla="*/ 1 h 262"/>
                <a:gd name="T44" fmla="*/ 6 w 588"/>
                <a:gd name="T45" fmla="*/ 1 h 262"/>
                <a:gd name="T46" fmla="*/ 5 w 588"/>
                <a:gd name="T47" fmla="*/ 1 h 262"/>
                <a:gd name="T48" fmla="*/ 3 w 588"/>
                <a:gd name="T49" fmla="*/ 1 h 262"/>
                <a:gd name="T50" fmla="*/ 2 w 588"/>
                <a:gd name="T51" fmla="*/ 1 h 262"/>
                <a:gd name="T52" fmla="*/ 1 w 588"/>
                <a:gd name="T53" fmla="*/ 1 h 262"/>
                <a:gd name="T54" fmla="*/ 1 w 588"/>
                <a:gd name="T55" fmla="*/ 1 h 262"/>
                <a:gd name="T56" fmla="*/ 1 w 588"/>
                <a:gd name="T57" fmla="*/ 1 h 262"/>
                <a:gd name="T58" fmla="*/ 0 w 588"/>
                <a:gd name="T59" fmla="*/ 1 h 262"/>
                <a:gd name="T60" fmla="*/ 5 w 588"/>
                <a:gd name="T61" fmla="*/ 1 h 262"/>
                <a:gd name="T62" fmla="*/ 4 w 588"/>
                <a:gd name="T63" fmla="*/ 1 h 262"/>
                <a:gd name="T64" fmla="*/ 4 w 588"/>
                <a:gd name="T65" fmla="*/ 1 h 262"/>
                <a:gd name="T66" fmla="*/ 4 w 588"/>
                <a:gd name="T67" fmla="*/ 1 h 262"/>
                <a:gd name="T68" fmla="*/ 3 w 588"/>
                <a:gd name="T69" fmla="*/ 1 h 262"/>
                <a:gd name="T70" fmla="*/ 3 w 588"/>
                <a:gd name="T71" fmla="*/ 1 h 262"/>
                <a:gd name="T72" fmla="*/ 3 w 588"/>
                <a:gd name="T73" fmla="*/ 1 h 262"/>
                <a:gd name="T74" fmla="*/ 3 w 588"/>
                <a:gd name="T75" fmla="*/ 1 h 262"/>
                <a:gd name="T76" fmla="*/ 3 w 588"/>
                <a:gd name="T77" fmla="*/ 1 h 262"/>
                <a:gd name="T78" fmla="*/ 3 w 588"/>
                <a:gd name="T79" fmla="*/ 1 h 262"/>
                <a:gd name="T80" fmla="*/ 3 w 588"/>
                <a:gd name="T81" fmla="*/ 1 h 262"/>
                <a:gd name="T82" fmla="*/ 2 w 588"/>
                <a:gd name="T83" fmla="*/ 1 h 262"/>
                <a:gd name="T84" fmla="*/ 2 w 588"/>
                <a:gd name="T85" fmla="*/ 1 h 262"/>
                <a:gd name="T86" fmla="*/ 2 w 588"/>
                <a:gd name="T87" fmla="*/ 1 h 262"/>
                <a:gd name="T88" fmla="*/ 2 w 588"/>
                <a:gd name="T89" fmla="*/ 1 h 262"/>
                <a:gd name="T90" fmla="*/ 2 w 588"/>
                <a:gd name="T91" fmla="*/ 1 h 262"/>
                <a:gd name="T92" fmla="*/ 2 w 588"/>
                <a:gd name="T93" fmla="*/ 1 h 262"/>
                <a:gd name="T94" fmla="*/ 1 w 588"/>
                <a:gd name="T95" fmla="*/ 1 h 262"/>
                <a:gd name="T96" fmla="*/ 1 w 588"/>
                <a:gd name="T97" fmla="*/ 1 h 262"/>
                <a:gd name="T98" fmla="*/ 1 w 588"/>
                <a:gd name="T99" fmla="*/ 1 h 262"/>
                <a:gd name="T100" fmla="*/ 1 w 588"/>
                <a:gd name="T101" fmla="*/ 1 h 262"/>
                <a:gd name="T102" fmla="*/ 1 w 588"/>
                <a:gd name="T103" fmla="*/ 1 h 262"/>
                <a:gd name="T104" fmla="*/ 2 w 588"/>
                <a:gd name="T105" fmla="*/ 1 h 262"/>
                <a:gd name="T106" fmla="*/ 4 w 588"/>
                <a:gd name="T107" fmla="*/ 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426" y="0"/>
                  </a:moveTo>
                  <a:lnTo>
                    <a:pt x="549" y="0"/>
                  </a:lnTo>
                  <a:lnTo>
                    <a:pt x="588" y="53"/>
                  </a:lnTo>
                  <a:lnTo>
                    <a:pt x="588" y="262"/>
                  </a:lnTo>
                  <a:lnTo>
                    <a:pt x="578" y="255"/>
                  </a:lnTo>
                  <a:lnTo>
                    <a:pt x="573" y="248"/>
                  </a:lnTo>
                  <a:lnTo>
                    <a:pt x="569" y="246"/>
                  </a:lnTo>
                  <a:lnTo>
                    <a:pt x="566" y="244"/>
                  </a:lnTo>
                  <a:lnTo>
                    <a:pt x="561" y="242"/>
                  </a:lnTo>
                  <a:lnTo>
                    <a:pt x="556" y="242"/>
                  </a:lnTo>
                  <a:lnTo>
                    <a:pt x="544" y="246"/>
                  </a:lnTo>
                  <a:lnTo>
                    <a:pt x="526" y="253"/>
                  </a:lnTo>
                  <a:lnTo>
                    <a:pt x="506" y="257"/>
                  </a:lnTo>
                  <a:lnTo>
                    <a:pt x="480" y="260"/>
                  </a:lnTo>
                  <a:lnTo>
                    <a:pt x="454" y="262"/>
                  </a:lnTo>
                  <a:lnTo>
                    <a:pt x="437" y="262"/>
                  </a:lnTo>
                  <a:lnTo>
                    <a:pt x="412" y="253"/>
                  </a:lnTo>
                  <a:lnTo>
                    <a:pt x="395" y="246"/>
                  </a:lnTo>
                  <a:lnTo>
                    <a:pt x="376" y="242"/>
                  </a:lnTo>
                  <a:lnTo>
                    <a:pt x="352" y="242"/>
                  </a:lnTo>
                  <a:lnTo>
                    <a:pt x="330" y="244"/>
                  </a:lnTo>
                  <a:lnTo>
                    <a:pt x="307" y="249"/>
                  </a:lnTo>
                  <a:lnTo>
                    <a:pt x="293" y="255"/>
                  </a:lnTo>
                  <a:lnTo>
                    <a:pt x="280" y="258"/>
                  </a:lnTo>
                  <a:lnTo>
                    <a:pt x="276" y="255"/>
                  </a:lnTo>
                  <a:lnTo>
                    <a:pt x="274" y="253"/>
                  </a:lnTo>
                  <a:lnTo>
                    <a:pt x="273" y="249"/>
                  </a:lnTo>
                  <a:lnTo>
                    <a:pt x="273" y="248"/>
                  </a:lnTo>
                  <a:lnTo>
                    <a:pt x="278" y="231"/>
                  </a:lnTo>
                  <a:lnTo>
                    <a:pt x="283" y="220"/>
                  </a:lnTo>
                  <a:lnTo>
                    <a:pt x="288" y="213"/>
                  </a:lnTo>
                  <a:lnTo>
                    <a:pt x="297" y="202"/>
                  </a:lnTo>
                  <a:lnTo>
                    <a:pt x="302" y="195"/>
                  </a:lnTo>
                  <a:lnTo>
                    <a:pt x="307" y="189"/>
                  </a:lnTo>
                  <a:lnTo>
                    <a:pt x="314" y="186"/>
                  </a:lnTo>
                  <a:lnTo>
                    <a:pt x="323" y="182"/>
                  </a:lnTo>
                  <a:lnTo>
                    <a:pt x="331" y="178"/>
                  </a:lnTo>
                  <a:lnTo>
                    <a:pt x="342" y="177"/>
                  </a:lnTo>
                  <a:lnTo>
                    <a:pt x="352" y="175"/>
                  </a:lnTo>
                  <a:lnTo>
                    <a:pt x="362" y="175"/>
                  </a:lnTo>
                  <a:lnTo>
                    <a:pt x="364" y="173"/>
                  </a:lnTo>
                  <a:lnTo>
                    <a:pt x="366" y="173"/>
                  </a:lnTo>
                  <a:lnTo>
                    <a:pt x="368" y="162"/>
                  </a:lnTo>
                  <a:lnTo>
                    <a:pt x="373" y="144"/>
                  </a:lnTo>
                  <a:lnTo>
                    <a:pt x="376" y="133"/>
                  </a:lnTo>
                  <a:lnTo>
                    <a:pt x="381" y="124"/>
                  </a:lnTo>
                  <a:lnTo>
                    <a:pt x="390" y="113"/>
                  </a:lnTo>
                  <a:lnTo>
                    <a:pt x="400" y="106"/>
                  </a:lnTo>
                  <a:lnTo>
                    <a:pt x="409" y="100"/>
                  </a:lnTo>
                  <a:lnTo>
                    <a:pt x="416" y="98"/>
                  </a:lnTo>
                  <a:lnTo>
                    <a:pt x="419" y="96"/>
                  </a:lnTo>
                  <a:lnTo>
                    <a:pt x="425" y="96"/>
                  </a:lnTo>
                  <a:lnTo>
                    <a:pt x="428" y="96"/>
                  </a:lnTo>
                  <a:lnTo>
                    <a:pt x="430" y="100"/>
                  </a:lnTo>
                  <a:lnTo>
                    <a:pt x="431" y="104"/>
                  </a:lnTo>
                  <a:lnTo>
                    <a:pt x="431" y="109"/>
                  </a:lnTo>
                  <a:lnTo>
                    <a:pt x="431" y="113"/>
                  </a:lnTo>
                  <a:lnTo>
                    <a:pt x="430" y="118"/>
                  </a:lnTo>
                  <a:lnTo>
                    <a:pt x="425" y="129"/>
                  </a:lnTo>
                  <a:lnTo>
                    <a:pt x="421" y="138"/>
                  </a:lnTo>
                  <a:lnTo>
                    <a:pt x="419" y="147"/>
                  </a:lnTo>
                  <a:lnTo>
                    <a:pt x="419" y="155"/>
                  </a:lnTo>
                  <a:lnTo>
                    <a:pt x="419" y="164"/>
                  </a:lnTo>
                  <a:lnTo>
                    <a:pt x="423" y="169"/>
                  </a:lnTo>
                  <a:lnTo>
                    <a:pt x="425" y="175"/>
                  </a:lnTo>
                  <a:lnTo>
                    <a:pt x="428" y="180"/>
                  </a:lnTo>
                  <a:lnTo>
                    <a:pt x="433" y="184"/>
                  </a:lnTo>
                  <a:lnTo>
                    <a:pt x="437" y="187"/>
                  </a:lnTo>
                  <a:lnTo>
                    <a:pt x="447" y="193"/>
                  </a:lnTo>
                  <a:lnTo>
                    <a:pt x="459" y="197"/>
                  </a:lnTo>
                  <a:lnTo>
                    <a:pt x="469" y="197"/>
                  </a:lnTo>
                  <a:lnTo>
                    <a:pt x="481" y="198"/>
                  </a:lnTo>
                  <a:lnTo>
                    <a:pt x="495" y="197"/>
                  </a:lnTo>
                  <a:lnTo>
                    <a:pt x="502" y="197"/>
                  </a:lnTo>
                  <a:lnTo>
                    <a:pt x="511" y="193"/>
                  </a:lnTo>
                  <a:lnTo>
                    <a:pt x="519" y="189"/>
                  </a:lnTo>
                  <a:lnTo>
                    <a:pt x="528" y="180"/>
                  </a:lnTo>
                  <a:lnTo>
                    <a:pt x="535" y="171"/>
                  </a:lnTo>
                  <a:lnTo>
                    <a:pt x="542" y="158"/>
                  </a:lnTo>
                  <a:lnTo>
                    <a:pt x="545" y="146"/>
                  </a:lnTo>
                  <a:lnTo>
                    <a:pt x="549" y="133"/>
                  </a:lnTo>
                  <a:lnTo>
                    <a:pt x="550" y="122"/>
                  </a:lnTo>
                  <a:lnTo>
                    <a:pt x="549" y="111"/>
                  </a:lnTo>
                  <a:lnTo>
                    <a:pt x="547" y="102"/>
                  </a:lnTo>
                  <a:lnTo>
                    <a:pt x="542" y="86"/>
                  </a:lnTo>
                  <a:lnTo>
                    <a:pt x="535" y="73"/>
                  </a:lnTo>
                  <a:lnTo>
                    <a:pt x="528" y="62"/>
                  </a:lnTo>
                  <a:lnTo>
                    <a:pt x="518" y="53"/>
                  </a:lnTo>
                  <a:lnTo>
                    <a:pt x="507" y="46"/>
                  </a:lnTo>
                  <a:lnTo>
                    <a:pt x="495" y="42"/>
                  </a:lnTo>
                  <a:lnTo>
                    <a:pt x="478" y="42"/>
                  </a:lnTo>
                  <a:lnTo>
                    <a:pt x="462" y="44"/>
                  </a:lnTo>
                  <a:lnTo>
                    <a:pt x="445" y="49"/>
                  </a:lnTo>
                  <a:lnTo>
                    <a:pt x="438" y="51"/>
                  </a:lnTo>
                  <a:lnTo>
                    <a:pt x="433" y="55"/>
                  </a:lnTo>
                  <a:lnTo>
                    <a:pt x="423" y="62"/>
                  </a:lnTo>
                  <a:lnTo>
                    <a:pt x="387" y="87"/>
                  </a:lnTo>
                  <a:lnTo>
                    <a:pt x="347" y="116"/>
                  </a:lnTo>
                  <a:lnTo>
                    <a:pt x="305" y="146"/>
                  </a:lnTo>
                  <a:lnTo>
                    <a:pt x="264" y="177"/>
                  </a:lnTo>
                  <a:lnTo>
                    <a:pt x="224" y="204"/>
                  </a:lnTo>
                  <a:lnTo>
                    <a:pt x="185" y="228"/>
                  </a:lnTo>
                  <a:lnTo>
                    <a:pt x="166" y="237"/>
                  </a:lnTo>
                  <a:lnTo>
                    <a:pt x="148" y="246"/>
                  </a:lnTo>
                  <a:lnTo>
                    <a:pt x="133" y="251"/>
                  </a:lnTo>
                  <a:lnTo>
                    <a:pt x="117" y="257"/>
                  </a:lnTo>
                  <a:lnTo>
                    <a:pt x="98" y="257"/>
                  </a:lnTo>
                  <a:lnTo>
                    <a:pt x="79" y="255"/>
                  </a:lnTo>
                  <a:lnTo>
                    <a:pt x="69" y="251"/>
                  </a:lnTo>
                  <a:lnTo>
                    <a:pt x="59" y="246"/>
                  </a:lnTo>
                  <a:lnTo>
                    <a:pt x="48" y="238"/>
                  </a:lnTo>
                  <a:lnTo>
                    <a:pt x="38" y="231"/>
                  </a:lnTo>
                  <a:lnTo>
                    <a:pt x="29" y="220"/>
                  </a:lnTo>
                  <a:lnTo>
                    <a:pt x="21" y="209"/>
                  </a:lnTo>
                  <a:lnTo>
                    <a:pt x="14" y="198"/>
                  </a:lnTo>
                  <a:lnTo>
                    <a:pt x="7" y="187"/>
                  </a:lnTo>
                  <a:lnTo>
                    <a:pt x="5" y="180"/>
                  </a:lnTo>
                  <a:lnTo>
                    <a:pt x="0" y="175"/>
                  </a:lnTo>
                  <a:lnTo>
                    <a:pt x="0" y="73"/>
                  </a:lnTo>
                  <a:lnTo>
                    <a:pt x="55" y="0"/>
                  </a:lnTo>
                  <a:lnTo>
                    <a:pt x="388" y="0"/>
                  </a:lnTo>
                  <a:lnTo>
                    <a:pt x="387" y="4"/>
                  </a:lnTo>
                  <a:lnTo>
                    <a:pt x="383" y="9"/>
                  </a:lnTo>
                  <a:lnTo>
                    <a:pt x="380" y="13"/>
                  </a:lnTo>
                  <a:lnTo>
                    <a:pt x="376" y="15"/>
                  </a:lnTo>
                  <a:lnTo>
                    <a:pt x="373" y="16"/>
                  </a:lnTo>
                  <a:lnTo>
                    <a:pt x="368" y="18"/>
                  </a:lnTo>
                  <a:lnTo>
                    <a:pt x="355" y="24"/>
                  </a:lnTo>
                  <a:lnTo>
                    <a:pt x="343" y="25"/>
                  </a:lnTo>
                  <a:lnTo>
                    <a:pt x="331" y="24"/>
                  </a:lnTo>
                  <a:lnTo>
                    <a:pt x="321" y="22"/>
                  </a:lnTo>
                  <a:lnTo>
                    <a:pt x="318" y="24"/>
                  </a:lnTo>
                  <a:lnTo>
                    <a:pt x="316" y="25"/>
                  </a:lnTo>
                  <a:lnTo>
                    <a:pt x="312" y="36"/>
                  </a:lnTo>
                  <a:lnTo>
                    <a:pt x="307" y="47"/>
                  </a:lnTo>
                  <a:lnTo>
                    <a:pt x="302" y="53"/>
                  </a:lnTo>
                  <a:lnTo>
                    <a:pt x="299" y="56"/>
                  </a:lnTo>
                  <a:lnTo>
                    <a:pt x="293" y="62"/>
                  </a:lnTo>
                  <a:lnTo>
                    <a:pt x="286" y="66"/>
                  </a:lnTo>
                  <a:lnTo>
                    <a:pt x="283" y="69"/>
                  </a:lnTo>
                  <a:lnTo>
                    <a:pt x="278" y="73"/>
                  </a:lnTo>
                  <a:lnTo>
                    <a:pt x="271" y="73"/>
                  </a:lnTo>
                  <a:lnTo>
                    <a:pt x="264" y="73"/>
                  </a:lnTo>
                  <a:lnTo>
                    <a:pt x="262" y="71"/>
                  </a:lnTo>
                  <a:lnTo>
                    <a:pt x="259" y="69"/>
                  </a:lnTo>
                  <a:lnTo>
                    <a:pt x="259" y="56"/>
                  </a:lnTo>
                  <a:lnTo>
                    <a:pt x="266" y="44"/>
                  </a:lnTo>
                  <a:lnTo>
                    <a:pt x="269" y="33"/>
                  </a:lnTo>
                  <a:lnTo>
                    <a:pt x="268" y="29"/>
                  </a:lnTo>
                  <a:lnTo>
                    <a:pt x="268" y="25"/>
                  </a:lnTo>
                  <a:lnTo>
                    <a:pt x="262" y="20"/>
                  </a:lnTo>
                  <a:lnTo>
                    <a:pt x="255" y="18"/>
                  </a:lnTo>
                  <a:lnTo>
                    <a:pt x="250" y="16"/>
                  </a:lnTo>
                  <a:lnTo>
                    <a:pt x="243" y="16"/>
                  </a:lnTo>
                  <a:lnTo>
                    <a:pt x="236" y="18"/>
                  </a:lnTo>
                  <a:lnTo>
                    <a:pt x="231" y="20"/>
                  </a:lnTo>
                  <a:lnTo>
                    <a:pt x="226" y="24"/>
                  </a:lnTo>
                  <a:lnTo>
                    <a:pt x="221" y="29"/>
                  </a:lnTo>
                  <a:lnTo>
                    <a:pt x="224" y="38"/>
                  </a:lnTo>
                  <a:lnTo>
                    <a:pt x="226" y="47"/>
                  </a:lnTo>
                  <a:lnTo>
                    <a:pt x="228" y="55"/>
                  </a:lnTo>
                  <a:lnTo>
                    <a:pt x="228" y="64"/>
                  </a:lnTo>
                  <a:lnTo>
                    <a:pt x="226" y="80"/>
                  </a:lnTo>
                  <a:lnTo>
                    <a:pt x="221" y="100"/>
                  </a:lnTo>
                  <a:lnTo>
                    <a:pt x="212" y="111"/>
                  </a:lnTo>
                  <a:lnTo>
                    <a:pt x="204" y="122"/>
                  </a:lnTo>
                  <a:lnTo>
                    <a:pt x="198" y="127"/>
                  </a:lnTo>
                  <a:lnTo>
                    <a:pt x="193" y="131"/>
                  </a:lnTo>
                  <a:lnTo>
                    <a:pt x="188" y="133"/>
                  </a:lnTo>
                  <a:lnTo>
                    <a:pt x="181" y="133"/>
                  </a:lnTo>
                  <a:lnTo>
                    <a:pt x="178" y="137"/>
                  </a:lnTo>
                  <a:lnTo>
                    <a:pt x="171" y="138"/>
                  </a:lnTo>
                  <a:lnTo>
                    <a:pt x="169" y="137"/>
                  </a:lnTo>
                  <a:lnTo>
                    <a:pt x="167" y="137"/>
                  </a:lnTo>
                  <a:lnTo>
                    <a:pt x="166" y="133"/>
                  </a:lnTo>
                  <a:lnTo>
                    <a:pt x="166" y="131"/>
                  </a:lnTo>
                  <a:lnTo>
                    <a:pt x="166" y="124"/>
                  </a:lnTo>
                  <a:lnTo>
                    <a:pt x="169" y="116"/>
                  </a:lnTo>
                  <a:lnTo>
                    <a:pt x="173" y="107"/>
                  </a:lnTo>
                  <a:lnTo>
                    <a:pt x="174" y="96"/>
                  </a:lnTo>
                  <a:lnTo>
                    <a:pt x="174" y="82"/>
                  </a:lnTo>
                  <a:lnTo>
                    <a:pt x="167" y="67"/>
                  </a:lnTo>
                  <a:lnTo>
                    <a:pt x="159" y="56"/>
                  </a:lnTo>
                  <a:lnTo>
                    <a:pt x="154" y="53"/>
                  </a:lnTo>
                  <a:lnTo>
                    <a:pt x="148" y="47"/>
                  </a:lnTo>
                  <a:lnTo>
                    <a:pt x="140" y="46"/>
                  </a:lnTo>
                  <a:lnTo>
                    <a:pt x="131" y="42"/>
                  </a:lnTo>
                  <a:lnTo>
                    <a:pt x="121" y="40"/>
                  </a:lnTo>
                  <a:lnTo>
                    <a:pt x="109" y="40"/>
                  </a:lnTo>
                  <a:lnTo>
                    <a:pt x="98" y="42"/>
                  </a:lnTo>
                  <a:lnTo>
                    <a:pt x="86" y="46"/>
                  </a:lnTo>
                  <a:lnTo>
                    <a:pt x="79" y="49"/>
                  </a:lnTo>
                  <a:lnTo>
                    <a:pt x="69" y="56"/>
                  </a:lnTo>
                  <a:lnTo>
                    <a:pt x="62" y="67"/>
                  </a:lnTo>
                  <a:lnTo>
                    <a:pt x="55" y="78"/>
                  </a:lnTo>
                  <a:lnTo>
                    <a:pt x="52" y="91"/>
                  </a:lnTo>
                  <a:lnTo>
                    <a:pt x="48" y="104"/>
                  </a:lnTo>
                  <a:lnTo>
                    <a:pt x="48" y="116"/>
                  </a:lnTo>
                  <a:lnTo>
                    <a:pt x="48" y="129"/>
                  </a:lnTo>
                  <a:lnTo>
                    <a:pt x="50" y="142"/>
                  </a:lnTo>
                  <a:lnTo>
                    <a:pt x="55" y="155"/>
                  </a:lnTo>
                  <a:lnTo>
                    <a:pt x="60" y="166"/>
                  </a:lnTo>
                  <a:lnTo>
                    <a:pt x="66" y="175"/>
                  </a:lnTo>
                  <a:lnTo>
                    <a:pt x="74" y="184"/>
                  </a:lnTo>
                  <a:lnTo>
                    <a:pt x="83" y="191"/>
                  </a:lnTo>
                  <a:lnTo>
                    <a:pt x="93" y="195"/>
                  </a:lnTo>
                  <a:lnTo>
                    <a:pt x="105" y="198"/>
                  </a:lnTo>
                  <a:lnTo>
                    <a:pt x="117" y="198"/>
                  </a:lnTo>
                  <a:lnTo>
                    <a:pt x="123" y="198"/>
                  </a:lnTo>
                  <a:lnTo>
                    <a:pt x="131" y="197"/>
                  </a:lnTo>
                  <a:lnTo>
                    <a:pt x="143" y="193"/>
                  </a:lnTo>
                  <a:lnTo>
                    <a:pt x="162" y="184"/>
                  </a:lnTo>
                  <a:lnTo>
                    <a:pt x="221" y="142"/>
                  </a:lnTo>
                  <a:lnTo>
                    <a:pt x="286" y="96"/>
                  </a:lnTo>
                  <a:lnTo>
                    <a:pt x="354" y="53"/>
                  </a:lnTo>
                  <a:lnTo>
                    <a:pt x="416" y="9"/>
                  </a:lnTo>
                  <a:lnTo>
                    <a:pt x="426"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2" name="Freeform 40"/>
            <p:cNvSpPr>
              <a:spLocks/>
            </p:cNvSpPr>
            <p:nvPr/>
          </p:nvSpPr>
          <p:spPr bwMode="auto">
            <a:xfrm rot="-5400000">
              <a:off x="340" y="2647"/>
              <a:ext cx="339" cy="132"/>
            </a:xfrm>
            <a:custGeom>
              <a:avLst/>
              <a:gdLst>
                <a:gd name="T0" fmla="*/ 0 w 589"/>
                <a:gd name="T1" fmla="*/ 0 h 264"/>
                <a:gd name="T2" fmla="*/ 1 w 589"/>
                <a:gd name="T3" fmla="*/ 1 h 264"/>
                <a:gd name="T4" fmla="*/ 1 w 589"/>
                <a:gd name="T5" fmla="*/ 1 h 264"/>
                <a:gd name="T6" fmla="*/ 2 w 589"/>
                <a:gd name="T7" fmla="*/ 1 h 264"/>
                <a:gd name="T8" fmla="*/ 2 w 589"/>
                <a:gd name="T9" fmla="*/ 1 h 264"/>
                <a:gd name="T10" fmla="*/ 3 w 589"/>
                <a:gd name="T11" fmla="*/ 1 h 264"/>
                <a:gd name="T12" fmla="*/ 4 w 589"/>
                <a:gd name="T13" fmla="*/ 1 h 264"/>
                <a:gd name="T14" fmla="*/ 3 w 589"/>
                <a:gd name="T15" fmla="*/ 1 h 264"/>
                <a:gd name="T16" fmla="*/ 3 w 589"/>
                <a:gd name="T17" fmla="*/ 1 h 264"/>
                <a:gd name="T18" fmla="*/ 3 w 589"/>
                <a:gd name="T19" fmla="*/ 1 h 264"/>
                <a:gd name="T20" fmla="*/ 3 w 589"/>
                <a:gd name="T21" fmla="*/ 1 h 264"/>
                <a:gd name="T22" fmla="*/ 2 w 589"/>
                <a:gd name="T23" fmla="*/ 1 h 264"/>
                <a:gd name="T24" fmla="*/ 2 w 589"/>
                <a:gd name="T25" fmla="*/ 1 h 264"/>
                <a:gd name="T26" fmla="*/ 2 w 589"/>
                <a:gd name="T27" fmla="*/ 1 h 264"/>
                <a:gd name="T28" fmla="*/ 2 w 589"/>
                <a:gd name="T29" fmla="*/ 1 h 264"/>
                <a:gd name="T30" fmla="*/ 2 w 589"/>
                <a:gd name="T31" fmla="*/ 1 h 264"/>
                <a:gd name="T32" fmla="*/ 2 w 589"/>
                <a:gd name="T33" fmla="*/ 1 h 264"/>
                <a:gd name="T34" fmla="*/ 2 w 589"/>
                <a:gd name="T35" fmla="*/ 1 h 264"/>
                <a:gd name="T36" fmla="*/ 1 w 589"/>
                <a:gd name="T37" fmla="*/ 1 h 264"/>
                <a:gd name="T38" fmla="*/ 1 w 589"/>
                <a:gd name="T39" fmla="*/ 1 h 264"/>
                <a:gd name="T40" fmla="*/ 1 w 589"/>
                <a:gd name="T41" fmla="*/ 1 h 264"/>
                <a:gd name="T42" fmla="*/ 1 w 589"/>
                <a:gd name="T43" fmla="*/ 1 h 264"/>
                <a:gd name="T44" fmla="*/ 1 w 589"/>
                <a:gd name="T45" fmla="*/ 1 h 264"/>
                <a:gd name="T46" fmla="*/ 1 w 589"/>
                <a:gd name="T47" fmla="*/ 1 h 264"/>
                <a:gd name="T48" fmla="*/ 2 w 589"/>
                <a:gd name="T49" fmla="*/ 1 h 264"/>
                <a:gd name="T50" fmla="*/ 3 w 589"/>
                <a:gd name="T51" fmla="*/ 1 h 264"/>
                <a:gd name="T52" fmla="*/ 5 w 589"/>
                <a:gd name="T53" fmla="*/ 1 h 264"/>
                <a:gd name="T54" fmla="*/ 6 w 589"/>
                <a:gd name="T55" fmla="*/ 1 h 264"/>
                <a:gd name="T56" fmla="*/ 7 w 589"/>
                <a:gd name="T57" fmla="*/ 1 h 264"/>
                <a:gd name="T58" fmla="*/ 7 w 589"/>
                <a:gd name="T59" fmla="*/ 1 h 264"/>
                <a:gd name="T60" fmla="*/ 7 w 589"/>
                <a:gd name="T61" fmla="*/ 1 h 264"/>
                <a:gd name="T62" fmla="*/ 2 w 589"/>
                <a:gd name="T63" fmla="*/ 1 h 264"/>
                <a:gd name="T64" fmla="*/ 3 w 589"/>
                <a:gd name="T65" fmla="*/ 1 h 264"/>
                <a:gd name="T66" fmla="*/ 3 w 589"/>
                <a:gd name="T67" fmla="*/ 1 h 264"/>
                <a:gd name="T68" fmla="*/ 3 w 589"/>
                <a:gd name="T69" fmla="*/ 1 h 264"/>
                <a:gd name="T70" fmla="*/ 3 w 589"/>
                <a:gd name="T71" fmla="*/ 1 h 264"/>
                <a:gd name="T72" fmla="*/ 4 w 589"/>
                <a:gd name="T73" fmla="*/ 1 h 264"/>
                <a:gd name="T74" fmla="*/ 4 w 589"/>
                <a:gd name="T75" fmla="*/ 1 h 264"/>
                <a:gd name="T76" fmla="*/ 4 w 589"/>
                <a:gd name="T77" fmla="*/ 1 h 264"/>
                <a:gd name="T78" fmla="*/ 4 w 589"/>
                <a:gd name="T79" fmla="*/ 1 h 264"/>
                <a:gd name="T80" fmla="*/ 4 w 589"/>
                <a:gd name="T81" fmla="*/ 1 h 264"/>
                <a:gd name="T82" fmla="*/ 4 w 589"/>
                <a:gd name="T83" fmla="*/ 1 h 264"/>
                <a:gd name="T84" fmla="*/ 5 w 589"/>
                <a:gd name="T85" fmla="*/ 1 h 264"/>
                <a:gd name="T86" fmla="*/ 5 w 589"/>
                <a:gd name="T87" fmla="*/ 1 h 264"/>
                <a:gd name="T88" fmla="*/ 5 w 589"/>
                <a:gd name="T89" fmla="*/ 1 h 264"/>
                <a:gd name="T90" fmla="*/ 5 w 589"/>
                <a:gd name="T91" fmla="*/ 1 h 264"/>
                <a:gd name="T92" fmla="*/ 5 w 589"/>
                <a:gd name="T93" fmla="*/ 1 h 264"/>
                <a:gd name="T94" fmla="*/ 6 w 589"/>
                <a:gd name="T95" fmla="*/ 1 h 264"/>
                <a:gd name="T96" fmla="*/ 6 w 589"/>
                <a:gd name="T97" fmla="*/ 1 h 264"/>
                <a:gd name="T98" fmla="*/ 7 w 589"/>
                <a:gd name="T99" fmla="*/ 1 h 264"/>
                <a:gd name="T100" fmla="*/ 7 w 589"/>
                <a:gd name="T101" fmla="*/ 1 h 264"/>
                <a:gd name="T102" fmla="*/ 6 w 589"/>
                <a:gd name="T103" fmla="*/ 1 h 264"/>
                <a:gd name="T104" fmla="*/ 6 w 589"/>
                <a:gd name="T105" fmla="*/ 1 h 264"/>
                <a:gd name="T106" fmla="*/ 4 w 589"/>
                <a:gd name="T107" fmla="*/ 1 h 264"/>
                <a:gd name="T108" fmla="*/ 2 w 589"/>
                <a:gd name="T109" fmla="*/ 1 h 2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9"/>
                <a:gd name="T166" fmla="*/ 0 h 264"/>
                <a:gd name="T167" fmla="*/ 589 w 589"/>
                <a:gd name="T168" fmla="*/ 264 h 2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9" h="264">
                  <a:moveTo>
                    <a:pt x="161" y="264"/>
                  </a:moveTo>
                  <a:lnTo>
                    <a:pt x="40" y="264"/>
                  </a:lnTo>
                  <a:lnTo>
                    <a:pt x="0" y="211"/>
                  </a:lnTo>
                  <a:lnTo>
                    <a:pt x="0" y="0"/>
                  </a:lnTo>
                  <a:lnTo>
                    <a:pt x="9" y="7"/>
                  </a:lnTo>
                  <a:lnTo>
                    <a:pt x="16" y="15"/>
                  </a:lnTo>
                  <a:lnTo>
                    <a:pt x="19" y="18"/>
                  </a:lnTo>
                  <a:lnTo>
                    <a:pt x="23" y="20"/>
                  </a:lnTo>
                  <a:lnTo>
                    <a:pt x="26" y="22"/>
                  </a:lnTo>
                  <a:lnTo>
                    <a:pt x="31" y="22"/>
                  </a:lnTo>
                  <a:lnTo>
                    <a:pt x="44" y="16"/>
                  </a:lnTo>
                  <a:lnTo>
                    <a:pt x="63" y="9"/>
                  </a:lnTo>
                  <a:lnTo>
                    <a:pt x="82" y="6"/>
                  </a:lnTo>
                  <a:lnTo>
                    <a:pt x="109" y="2"/>
                  </a:lnTo>
                  <a:lnTo>
                    <a:pt x="135" y="0"/>
                  </a:lnTo>
                  <a:lnTo>
                    <a:pt x="152" y="2"/>
                  </a:lnTo>
                  <a:lnTo>
                    <a:pt x="175" y="9"/>
                  </a:lnTo>
                  <a:lnTo>
                    <a:pt x="194" y="16"/>
                  </a:lnTo>
                  <a:lnTo>
                    <a:pt x="202" y="20"/>
                  </a:lnTo>
                  <a:lnTo>
                    <a:pt x="211" y="20"/>
                  </a:lnTo>
                  <a:lnTo>
                    <a:pt x="223" y="22"/>
                  </a:lnTo>
                  <a:lnTo>
                    <a:pt x="237" y="20"/>
                  </a:lnTo>
                  <a:lnTo>
                    <a:pt x="257" y="18"/>
                  </a:lnTo>
                  <a:lnTo>
                    <a:pt x="282" y="15"/>
                  </a:lnTo>
                  <a:lnTo>
                    <a:pt x="295" y="7"/>
                  </a:lnTo>
                  <a:lnTo>
                    <a:pt x="308" y="4"/>
                  </a:lnTo>
                  <a:lnTo>
                    <a:pt x="313" y="7"/>
                  </a:lnTo>
                  <a:lnTo>
                    <a:pt x="314" y="11"/>
                  </a:lnTo>
                  <a:lnTo>
                    <a:pt x="316" y="13"/>
                  </a:lnTo>
                  <a:lnTo>
                    <a:pt x="316" y="16"/>
                  </a:lnTo>
                  <a:lnTo>
                    <a:pt x="309" y="33"/>
                  </a:lnTo>
                  <a:lnTo>
                    <a:pt x="306" y="42"/>
                  </a:lnTo>
                  <a:lnTo>
                    <a:pt x="301" y="49"/>
                  </a:lnTo>
                  <a:lnTo>
                    <a:pt x="292" y="60"/>
                  </a:lnTo>
                  <a:lnTo>
                    <a:pt x="287" y="67"/>
                  </a:lnTo>
                  <a:lnTo>
                    <a:pt x="280" y="73"/>
                  </a:lnTo>
                  <a:lnTo>
                    <a:pt x="273" y="77"/>
                  </a:lnTo>
                  <a:lnTo>
                    <a:pt x="266" y="80"/>
                  </a:lnTo>
                  <a:lnTo>
                    <a:pt x="256" y="84"/>
                  </a:lnTo>
                  <a:lnTo>
                    <a:pt x="247" y="86"/>
                  </a:lnTo>
                  <a:lnTo>
                    <a:pt x="237" y="87"/>
                  </a:lnTo>
                  <a:lnTo>
                    <a:pt x="226" y="87"/>
                  </a:lnTo>
                  <a:lnTo>
                    <a:pt x="223" y="91"/>
                  </a:lnTo>
                  <a:lnTo>
                    <a:pt x="221" y="91"/>
                  </a:lnTo>
                  <a:lnTo>
                    <a:pt x="220" y="102"/>
                  </a:lnTo>
                  <a:lnTo>
                    <a:pt x="216" y="120"/>
                  </a:lnTo>
                  <a:lnTo>
                    <a:pt x="211" y="129"/>
                  </a:lnTo>
                  <a:lnTo>
                    <a:pt x="206" y="140"/>
                  </a:lnTo>
                  <a:lnTo>
                    <a:pt x="197" y="149"/>
                  </a:lnTo>
                  <a:lnTo>
                    <a:pt x="187" y="157"/>
                  </a:lnTo>
                  <a:lnTo>
                    <a:pt x="178" y="162"/>
                  </a:lnTo>
                  <a:lnTo>
                    <a:pt x="173" y="166"/>
                  </a:lnTo>
                  <a:lnTo>
                    <a:pt x="168" y="166"/>
                  </a:lnTo>
                  <a:lnTo>
                    <a:pt x="163" y="168"/>
                  </a:lnTo>
                  <a:lnTo>
                    <a:pt x="161" y="166"/>
                  </a:lnTo>
                  <a:lnTo>
                    <a:pt x="157" y="164"/>
                  </a:lnTo>
                  <a:lnTo>
                    <a:pt x="157" y="160"/>
                  </a:lnTo>
                  <a:lnTo>
                    <a:pt x="157" y="153"/>
                  </a:lnTo>
                  <a:lnTo>
                    <a:pt x="157" y="151"/>
                  </a:lnTo>
                  <a:lnTo>
                    <a:pt x="159" y="144"/>
                  </a:lnTo>
                  <a:lnTo>
                    <a:pt x="164" y="133"/>
                  </a:lnTo>
                  <a:lnTo>
                    <a:pt x="168" y="124"/>
                  </a:lnTo>
                  <a:lnTo>
                    <a:pt x="169" y="115"/>
                  </a:lnTo>
                  <a:lnTo>
                    <a:pt x="169" y="107"/>
                  </a:lnTo>
                  <a:lnTo>
                    <a:pt x="168" y="100"/>
                  </a:lnTo>
                  <a:lnTo>
                    <a:pt x="166" y="93"/>
                  </a:lnTo>
                  <a:lnTo>
                    <a:pt x="163" y="87"/>
                  </a:lnTo>
                  <a:lnTo>
                    <a:pt x="159" y="84"/>
                  </a:lnTo>
                  <a:lnTo>
                    <a:pt x="156" y="78"/>
                  </a:lnTo>
                  <a:lnTo>
                    <a:pt x="151" y="75"/>
                  </a:lnTo>
                  <a:lnTo>
                    <a:pt x="140" y="71"/>
                  </a:lnTo>
                  <a:lnTo>
                    <a:pt x="130" y="67"/>
                  </a:lnTo>
                  <a:lnTo>
                    <a:pt x="118" y="66"/>
                  </a:lnTo>
                  <a:lnTo>
                    <a:pt x="107" y="66"/>
                  </a:lnTo>
                  <a:lnTo>
                    <a:pt x="94" y="67"/>
                  </a:lnTo>
                  <a:lnTo>
                    <a:pt x="87" y="67"/>
                  </a:lnTo>
                  <a:lnTo>
                    <a:pt x="78" y="69"/>
                  </a:lnTo>
                  <a:lnTo>
                    <a:pt x="69" y="75"/>
                  </a:lnTo>
                  <a:lnTo>
                    <a:pt x="61" y="82"/>
                  </a:lnTo>
                  <a:lnTo>
                    <a:pt x="52" y="93"/>
                  </a:lnTo>
                  <a:lnTo>
                    <a:pt x="47" y="106"/>
                  </a:lnTo>
                  <a:lnTo>
                    <a:pt x="42" y="117"/>
                  </a:lnTo>
                  <a:lnTo>
                    <a:pt x="38" y="129"/>
                  </a:lnTo>
                  <a:lnTo>
                    <a:pt x="38" y="142"/>
                  </a:lnTo>
                  <a:lnTo>
                    <a:pt x="38" y="151"/>
                  </a:lnTo>
                  <a:lnTo>
                    <a:pt x="40" y="162"/>
                  </a:lnTo>
                  <a:lnTo>
                    <a:pt x="47" y="178"/>
                  </a:lnTo>
                  <a:lnTo>
                    <a:pt x="54" y="191"/>
                  </a:lnTo>
                  <a:lnTo>
                    <a:pt x="61" y="202"/>
                  </a:lnTo>
                  <a:lnTo>
                    <a:pt x="69" y="209"/>
                  </a:lnTo>
                  <a:lnTo>
                    <a:pt x="75" y="213"/>
                  </a:lnTo>
                  <a:lnTo>
                    <a:pt x="80" y="217"/>
                  </a:lnTo>
                  <a:lnTo>
                    <a:pt x="87" y="219"/>
                  </a:lnTo>
                  <a:lnTo>
                    <a:pt x="92" y="220"/>
                  </a:lnTo>
                  <a:lnTo>
                    <a:pt x="109" y="222"/>
                  </a:lnTo>
                  <a:lnTo>
                    <a:pt x="126" y="220"/>
                  </a:lnTo>
                  <a:lnTo>
                    <a:pt x="142" y="215"/>
                  </a:lnTo>
                  <a:lnTo>
                    <a:pt x="149" y="211"/>
                  </a:lnTo>
                  <a:lnTo>
                    <a:pt x="154" y="208"/>
                  </a:lnTo>
                  <a:lnTo>
                    <a:pt x="164" y="200"/>
                  </a:lnTo>
                  <a:lnTo>
                    <a:pt x="201" y="177"/>
                  </a:lnTo>
                  <a:lnTo>
                    <a:pt x="240" y="148"/>
                  </a:lnTo>
                  <a:lnTo>
                    <a:pt x="282" y="117"/>
                  </a:lnTo>
                  <a:lnTo>
                    <a:pt x="323" y="87"/>
                  </a:lnTo>
                  <a:lnTo>
                    <a:pt x="364" y="58"/>
                  </a:lnTo>
                  <a:lnTo>
                    <a:pt x="404" y="35"/>
                  </a:lnTo>
                  <a:lnTo>
                    <a:pt x="421" y="26"/>
                  </a:lnTo>
                  <a:lnTo>
                    <a:pt x="439" y="16"/>
                  </a:lnTo>
                  <a:lnTo>
                    <a:pt x="456" y="11"/>
                  </a:lnTo>
                  <a:lnTo>
                    <a:pt x="471" y="6"/>
                  </a:lnTo>
                  <a:lnTo>
                    <a:pt x="490" y="6"/>
                  </a:lnTo>
                  <a:lnTo>
                    <a:pt x="509" y="9"/>
                  </a:lnTo>
                  <a:lnTo>
                    <a:pt x="520" y="11"/>
                  </a:lnTo>
                  <a:lnTo>
                    <a:pt x="530" y="16"/>
                  </a:lnTo>
                  <a:lnTo>
                    <a:pt x="540" y="24"/>
                  </a:lnTo>
                  <a:lnTo>
                    <a:pt x="549" y="33"/>
                  </a:lnTo>
                  <a:lnTo>
                    <a:pt x="559" y="42"/>
                  </a:lnTo>
                  <a:lnTo>
                    <a:pt x="566" y="53"/>
                  </a:lnTo>
                  <a:lnTo>
                    <a:pt x="573" y="64"/>
                  </a:lnTo>
                  <a:lnTo>
                    <a:pt x="580" y="77"/>
                  </a:lnTo>
                  <a:lnTo>
                    <a:pt x="584" y="84"/>
                  </a:lnTo>
                  <a:lnTo>
                    <a:pt x="589" y="89"/>
                  </a:lnTo>
                  <a:lnTo>
                    <a:pt x="589" y="189"/>
                  </a:lnTo>
                  <a:lnTo>
                    <a:pt x="532" y="264"/>
                  </a:lnTo>
                  <a:lnTo>
                    <a:pt x="199" y="264"/>
                  </a:lnTo>
                  <a:lnTo>
                    <a:pt x="201" y="259"/>
                  </a:lnTo>
                  <a:lnTo>
                    <a:pt x="204" y="255"/>
                  </a:lnTo>
                  <a:lnTo>
                    <a:pt x="207" y="251"/>
                  </a:lnTo>
                  <a:lnTo>
                    <a:pt x="213" y="249"/>
                  </a:lnTo>
                  <a:lnTo>
                    <a:pt x="216" y="246"/>
                  </a:lnTo>
                  <a:lnTo>
                    <a:pt x="220" y="244"/>
                  </a:lnTo>
                  <a:lnTo>
                    <a:pt x="232" y="239"/>
                  </a:lnTo>
                  <a:lnTo>
                    <a:pt x="245" y="237"/>
                  </a:lnTo>
                  <a:lnTo>
                    <a:pt x="256" y="239"/>
                  </a:lnTo>
                  <a:lnTo>
                    <a:pt x="268" y="242"/>
                  </a:lnTo>
                  <a:lnTo>
                    <a:pt x="270" y="240"/>
                  </a:lnTo>
                  <a:lnTo>
                    <a:pt x="273" y="239"/>
                  </a:lnTo>
                  <a:lnTo>
                    <a:pt x="276" y="228"/>
                  </a:lnTo>
                  <a:lnTo>
                    <a:pt x="282" y="217"/>
                  </a:lnTo>
                  <a:lnTo>
                    <a:pt x="285" y="211"/>
                  </a:lnTo>
                  <a:lnTo>
                    <a:pt x="290" y="206"/>
                  </a:lnTo>
                  <a:lnTo>
                    <a:pt x="295" y="202"/>
                  </a:lnTo>
                  <a:lnTo>
                    <a:pt x="301" y="198"/>
                  </a:lnTo>
                  <a:lnTo>
                    <a:pt x="306" y="193"/>
                  </a:lnTo>
                  <a:lnTo>
                    <a:pt x="311" y="191"/>
                  </a:lnTo>
                  <a:lnTo>
                    <a:pt x="318" y="189"/>
                  </a:lnTo>
                  <a:lnTo>
                    <a:pt x="323" y="189"/>
                  </a:lnTo>
                  <a:lnTo>
                    <a:pt x="325" y="191"/>
                  </a:lnTo>
                  <a:lnTo>
                    <a:pt x="328" y="193"/>
                  </a:lnTo>
                  <a:lnTo>
                    <a:pt x="328" y="208"/>
                  </a:lnTo>
                  <a:lnTo>
                    <a:pt x="323" y="219"/>
                  </a:lnTo>
                  <a:lnTo>
                    <a:pt x="320" y="229"/>
                  </a:lnTo>
                  <a:lnTo>
                    <a:pt x="320" y="233"/>
                  </a:lnTo>
                  <a:lnTo>
                    <a:pt x="321" y="237"/>
                  </a:lnTo>
                  <a:lnTo>
                    <a:pt x="326" y="242"/>
                  </a:lnTo>
                  <a:lnTo>
                    <a:pt x="332" y="246"/>
                  </a:lnTo>
                  <a:lnTo>
                    <a:pt x="339" y="248"/>
                  </a:lnTo>
                  <a:lnTo>
                    <a:pt x="345" y="248"/>
                  </a:lnTo>
                  <a:lnTo>
                    <a:pt x="351" y="246"/>
                  </a:lnTo>
                  <a:lnTo>
                    <a:pt x="358" y="244"/>
                  </a:lnTo>
                  <a:lnTo>
                    <a:pt x="363" y="240"/>
                  </a:lnTo>
                  <a:lnTo>
                    <a:pt x="368" y="235"/>
                  </a:lnTo>
                  <a:lnTo>
                    <a:pt x="364" y="224"/>
                  </a:lnTo>
                  <a:lnTo>
                    <a:pt x="361" y="215"/>
                  </a:lnTo>
                  <a:lnTo>
                    <a:pt x="361" y="208"/>
                  </a:lnTo>
                  <a:lnTo>
                    <a:pt x="361" y="198"/>
                  </a:lnTo>
                  <a:lnTo>
                    <a:pt x="363" y="184"/>
                  </a:lnTo>
                  <a:lnTo>
                    <a:pt x="368" y="164"/>
                  </a:lnTo>
                  <a:lnTo>
                    <a:pt x="377" y="153"/>
                  </a:lnTo>
                  <a:lnTo>
                    <a:pt x="385" y="142"/>
                  </a:lnTo>
                  <a:lnTo>
                    <a:pt x="390" y="137"/>
                  </a:lnTo>
                  <a:lnTo>
                    <a:pt x="396" y="133"/>
                  </a:lnTo>
                  <a:lnTo>
                    <a:pt x="401" y="131"/>
                  </a:lnTo>
                  <a:lnTo>
                    <a:pt x="408" y="129"/>
                  </a:lnTo>
                  <a:lnTo>
                    <a:pt x="411" y="126"/>
                  </a:lnTo>
                  <a:lnTo>
                    <a:pt x="416" y="124"/>
                  </a:lnTo>
                  <a:lnTo>
                    <a:pt x="421" y="128"/>
                  </a:lnTo>
                  <a:lnTo>
                    <a:pt x="423" y="133"/>
                  </a:lnTo>
                  <a:lnTo>
                    <a:pt x="423" y="138"/>
                  </a:lnTo>
                  <a:lnTo>
                    <a:pt x="420" y="148"/>
                  </a:lnTo>
                  <a:lnTo>
                    <a:pt x="416" y="157"/>
                  </a:lnTo>
                  <a:lnTo>
                    <a:pt x="414" y="168"/>
                  </a:lnTo>
                  <a:lnTo>
                    <a:pt x="413" y="180"/>
                  </a:lnTo>
                  <a:lnTo>
                    <a:pt x="420" y="195"/>
                  </a:lnTo>
                  <a:lnTo>
                    <a:pt x="428" y="206"/>
                  </a:lnTo>
                  <a:lnTo>
                    <a:pt x="433" y="211"/>
                  </a:lnTo>
                  <a:lnTo>
                    <a:pt x="440" y="215"/>
                  </a:lnTo>
                  <a:lnTo>
                    <a:pt x="447" y="219"/>
                  </a:lnTo>
                  <a:lnTo>
                    <a:pt x="456" y="220"/>
                  </a:lnTo>
                  <a:lnTo>
                    <a:pt x="468" y="222"/>
                  </a:lnTo>
                  <a:lnTo>
                    <a:pt x="478" y="222"/>
                  </a:lnTo>
                  <a:lnTo>
                    <a:pt x="490" y="220"/>
                  </a:lnTo>
                  <a:lnTo>
                    <a:pt x="501" y="219"/>
                  </a:lnTo>
                  <a:lnTo>
                    <a:pt x="509" y="215"/>
                  </a:lnTo>
                  <a:lnTo>
                    <a:pt x="518" y="206"/>
                  </a:lnTo>
                  <a:lnTo>
                    <a:pt x="527" y="197"/>
                  </a:lnTo>
                  <a:lnTo>
                    <a:pt x="532" y="184"/>
                  </a:lnTo>
                  <a:lnTo>
                    <a:pt x="537" y="173"/>
                  </a:lnTo>
                  <a:lnTo>
                    <a:pt x="539" y="160"/>
                  </a:lnTo>
                  <a:lnTo>
                    <a:pt x="540" y="146"/>
                  </a:lnTo>
                  <a:lnTo>
                    <a:pt x="539" y="133"/>
                  </a:lnTo>
                  <a:lnTo>
                    <a:pt x="537" y="120"/>
                  </a:lnTo>
                  <a:lnTo>
                    <a:pt x="534" y="109"/>
                  </a:lnTo>
                  <a:lnTo>
                    <a:pt x="528" y="97"/>
                  </a:lnTo>
                  <a:lnTo>
                    <a:pt x="521" y="87"/>
                  </a:lnTo>
                  <a:lnTo>
                    <a:pt x="515" y="78"/>
                  </a:lnTo>
                  <a:lnTo>
                    <a:pt x="504" y="73"/>
                  </a:lnTo>
                  <a:lnTo>
                    <a:pt x="494" y="67"/>
                  </a:lnTo>
                  <a:lnTo>
                    <a:pt x="483" y="66"/>
                  </a:lnTo>
                  <a:lnTo>
                    <a:pt x="471" y="66"/>
                  </a:lnTo>
                  <a:lnTo>
                    <a:pt x="465" y="66"/>
                  </a:lnTo>
                  <a:lnTo>
                    <a:pt x="458" y="66"/>
                  </a:lnTo>
                  <a:lnTo>
                    <a:pt x="446" y="71"/>
                  </a:lnTo>
                  <a:lnTo>
                    <a:pt x="427" y="80"/>
                  </a:lnTo>
                  <a:lnTo>
                    <a:pt x="368" y="120"/>
                  </a:lnTo>
                  <a:lnTo>
                    <a:pt x="301" y="166"/>
                  </a:lnTo>
                  <a:lnTo>
                    <a:pt x="235" y="211"/>
                  </a:lnTo>
                  <a:lnTo>
                    <a:pt x="173" y="253"/>
                  </a:lnTo>
                  <a:lnTo>
                    <a:pt x="161"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3" name="Freeform 41"/>
            <p:cNvSpPr>
              <a:spLocks/>
            </p:cNvSpPr>
            <p:nvPr/>
          </p:nvSpPr>
          <p:spPr bwMode="auto">
            <a:xfrm rot="-5400000">
              <a:off x="474" y="2648"/>
              <a:ext cx="339" cy="131"/>
            </a:xfrm>
            <a:custGeom>
              <a:avLst/>
              <a:gdLst>
                <a:gd name="T0" fmla="*/ 0 w 589"/>
                <a:gd name="T1" fmla="*/ 1 h 262"/>
                <a:gd name="T2" fmla="*/ 1 w 589"/>
                <a:gd name="T3" fmla="*/ 1 h 262"/>
                <a:gd name="T4" fmla="*/ 1 w 589"/>
                <a:gd name="T5" fmla="*/ 1 h 262"/>
                <a:gd name="T6" fmla="*/ 2 w 589"/>
                <a:gd name="T7" fmla="*/ 1 h 262"/>
                <a:gd name="T8" fmla="*/ 3 w 589"/>
                <a:gd name="T9" fmla="*/ 1 h 262"/>
                <a:gd name="T10" fmla="*/ 4 w 589"/>
                <a:gd name="T11" fmla="*/ 1 h 262"/>
                <a:gd name="T12" fmla="*/ 4 w 589"/>
                <a:gd name="T13" fmla="*/ 1 h 262"/>
                <a:gd name="T14" fmla="*/ 3 w 589"/>
                <a:gd name="T15" fmla="*/ 1 h 262"/>
                <a:gd name="T16" fmla="*/ 3 w 589"/>
                <a:gd name="T17" fmla="*/ 1 h 262"/>
                <a:gd name="T18" fmla="*/ 3 w 589"/>
                <a:gd name="T19" fmla="*/ 1 h 262"/>
                <a:gd name="T20" fmla="*/ 3 w 589"/>
                <a:gd name="T21" fmla="*/ 1 h 262"/>
                <a:gd name="T22" fmla="*/ 2 w 589"/>
                <a:gd name="T23" fmla="*/ 1 h 262"/>
                <a:gd name="T24" fmla="*/ 2 w 589"/>
                <a:gd name="T25" fmla="*/ 1 h 262"/>
                <a:gd name="T26" fmla="*/ 2 w 589"/>
                <a:gd name="T27" fmla="*/ 1 h 262"/>
                <a:gd name="T28" fmla="*/ 2 w 589"/>
                <a:gd name="T29" fmla="*/ 1 h 262"/>
                <a:gd name="T30" fmla="*/ 2 w 589"/>
                <a:gd name="T31" fmla="*/ 1 h 262"/>
                <a:gd name="T32" fmla="*/ 2 w 589"/>
                <a:gd name="T33" fmla="*/ 1 h 262"/>
                <a:gd name="T34" fmla="*/ 1 w 589"/>
                <a:gd name="T35" fmla="*/ 1 h 262"/>
                <a:gd name="T36" fmla="*/ 1 w 589"/>
                <a:gd name="T37" fmla="*/ 1 h 262"/>
                <a:gd name="T38" fmla="*/ 1 w 589"/>
                <a:gd name="T39" fmla="*/ 1 h 262"/>
                <a:gd name="T40" fmla="*/ 1 w 589"/>
                <a:gd name="T41" fmla="*/ 1 h 262"/>
                <a:gd name="T42" fmla="*/ 1 w 589"/>
                <a:gd name="T43" fmla="*/ 1 h 262"/>
                <a:gd name="T44" fmla="*/ 1 w 589"/>
                <a:gd name="T45" fmla="*/ 1 h 262"/>
                <a:gd name="T46" fmla="*/ 2 w 589"/>
                <a:gd name="T47" fmla="*/ 1 h 262"/>
                <a:gd name="T48" fmla="*/ 3 w 589"/>
                <a:gd name="T49" fmla="*/ 1 h 262"/>
                <a:gd name="T50" fmla="*/ 5 w 589"/>
                <a:gd name="T51" fmla="*/ 1 h 262"/>
                <a:gd name="T52" fmla="*/ 6 w 589"/>
                <a:gd name="T53" fmla="*/ 1 h 262"/>
                <a:gd name="T54" fmla="*/ 7 w 589"/>
                <a:gd name="T55" fmla="*/ 1 h 262"/>
                <a:gd name="T56" fmla="*/ 7 w 589"/>
                <a:gd name="T57" fmla="*/ 1 h 262"/>
                <a:gd name="T58" fmla="*/ 7 w 589"/>
                <a:gd name="T59" fmla="*/ 1 h 262"/>
                <a:gd name="T60" fmla="*/ 2 w 589"/>
                <a:gd name="T61" fmla="*/ 1 h 262"/>
                <a:gd name="T62" fmla="*/ 3 w 589"/>
                <a:gd name="T63" fmla="*/ 1 h 262"/>
                <a:gd name="T64" fmla="*/ 3 w 589"/>
                <a:gd name="T65" fmla="*/ 1 h 262"/>
                <a:gd name="T66" fmla="*/ 3 w 589"/>
                <a:gd name="T67" fmla="*/ 1 h 262"/>
                <a:gd name="T68" fmla="*/ 3 w 589"/>
                <a:gd name="T69" fmla="*/ 1 h 262"/>
                <a:gd name="T70" fmla="*/ 4 w 589"/>
                <a:gd name="T71" fmla="*/ 1 h 262"/>
                <a:gd name="T72" fmla="*/ 4 w 589"/>
                <a:gd name="T73" fmla="*/ 1 h 262"/>
                <a:gd name="T74" fmla="*/ 4 w 589"/>
                <a:gd name="T75" fmla="*/ 1 h 262"/>
                <a:gd name="T76" fmla="*/ 4 w 589"/>
                <a:gd name="T77" fmla="*/ 1 h 262"/>
                <a:gd name="T78" fmla="*/ 4 w 589"/>
                <a:gd name="T79" fmla="*/ 1 h 262"/>
                <a:gd name="T80" fmla="*/ 4 w 589"/>
                <a:gd name="T81" fmla="*/ 1 h 262"/>
                <a:gd name="T82" fmla="*/ 5 w 589"/>
                <a:gd name="T83" fmla="*/ 1 h 262"/>
                <a:gd name="T84" fmla="*/ 5 w 589"/>
                <a:gd name="T85" fmla="*/ 1 h 262"/>
                <a:gd name="T86" fmla="*/ 5 w 589"/>
                <a:gd name="T87" fmla="*/ 1 h 262"/>
                <a:gd name="T88" fmla="*/ 5 w 589"/>
                <a:gd name="T89" fmla="*/ 1 h 262"/>
                <a:gd name="T90" fmla="*/ 5 w 589"/>
                <a:gd name="T91" fmla="*/ 1 h 262"/>
                <a:gd name="T92" fmla="*/ 6 w 589"/>
                <a:gd name="T93" fmla="*/ 1 h 262"/>
                <a:gd name="T94" fmla="*/ 6 w 589"/>
                <a:gd name="T95" fmla="*/ 1 h 262"/>
                <a:gd name="T96" fmla="*/ 6 w 589"/>
                <a:gd name="T97" fmla="*/ 1 h 262"/>
                <a:gd name="T98" fmla="*/ 7 w 589"/>
                <a:gd name="T99" fmla="*/ 1 h 262"/>
                <a:gd name="T100" fmla="*/ 6 w 589"/>
                <a:gd name="T101" fmla="*/ 1 h 262"/>
                <a:gd name="T102" fmla="*/ 6 w 589"/>
                <a:gd name="T103" fmla="*/ 1 h 262"/>
                <a:gd name="T104" fmla="*/ 5 w 589"/>
                <a:gd name="T105" fmla="*/ 1 h 262"/>
                <a:gd name="T106" fmla="*/ 3 w 589"/>
                <a:gd name="T107" fmla="*/ 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9"/>
                <a:gd name="T163" fmla="*/ 0 h 262"/>
                <a:gd name="T164" fmla="*/ 589 w 589"/>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9" h="262">
                  <a:moveTo>
                    <a:pt x="161" y="0"/>
                  </a:moveTo>
                  <a:lnTo>
                    <a:pt x="40" y="0"/>
                  </a:lnTo>
                  <a:lnTo>
                    <a:pt x="0" y="53"/>
                  </a:lnTo>
                  <a:lnTo>
                    <a:pt x="0" y="262"/>
                  </a:lnTo>
                  <a:lnTo>
                    <a:pt x="9" y="255"/>
                  </a:lnTo>
                  <a:lnTo>
                    <a:pt x="16" y="248"/>
                  </a:lnTo>
                  <a:lnTo>
                    <a:pt x="19" y="246"/>
                  </a:lnTo>
                  <a:lnTo>
                    <a:pt x="23" y="244"/>
                  </a:lnTo>
                  <a:lnTo>
                    <a:pt x="26" y="242"/>
                  </a:lnTo>
                  <a:lnTo>
                    <a:pt x="31" y="242"/>
                  </a:lnTo>
                  <a:lnTo>
                    <a:pt x="44" y="246"/>
                  </a:lnTo>
                  <a:lnTo>
                    <a:pt x="63" y="253"/>
                  </a:lnTo>
                  <a:lnTo>
                    <a:pt x="82" y="257"/>
                  </a:lnTo>
                  <a:lnTo>
                    <a:pt x="109" y="260"/>
                  </a:lnTo>
                  <a:lnTo>
                    <a:pt x="135" y="262"/>
                  </a:lnTo>
                  <a:lnTo>
                    <a:pt x="152" y="262"/>
                  </a:lnTo>
                  <a:lnTo>
                    <a:pt x="175" y="253"/>
                  </a:lnTo>
                  <a:lnTo>
                    <a:pt x="194" y="246"/>
                  </a:lnTo>
                  <a:lnTo>
                    <a:pt x="211" y="242"/>
                  </a:lnTo>
                  <a:lnTo>
                    <a:pt x="237" y="242"/>
                  </a:lnTo>
                  <a:lnTo>
                    <a:pt x="257" y="244"/>
                  </a:lnTo>
                  <a:lnTo>
                    <a:pt x="282" y="249"/>
                  </a:lnTo>
                  <a:lnTo>
                    <a:pt x="295" y="255"/>
                  </a:lnTo>
                  <a:lnTo>
                    <a:pt x="308" y="258"/>
                  </a:lnTo>
                  <a:lnTo>
                    <a:pt x="313" y="255"/>
                  </a:lnTo>
                  <a:lnTo>
                    <a:pt x="314" y="253"/>
                  </a:lnTo>
                  <a:lnTo>
                    <a:pt x="316" y="249"/>
                  </a:lnTo>
                  <a:lnTo>
                    <a:pt x="316" y="248"/>
                  </a:lnTo>
                  <a:lnTo>
                    <a:pt x="309" y="231"/>
                  </a:lnTo>
                  <a:lnTo>
                    <a:pt x="306" y="220"/>
                  </a:lnTo>
                  <a:lnTo>
                    <a:pt x="301" y="213"/>
                  </a:lnTo>
                  <a:lnTo>
                    <a:pt x="292" y="202"/>
                  </a:lnTo>
                  <a:lnTo>
                    <a:pt x="287" y="195"/>
                  </a:lnTo>
                  <a:lnTo>
                    <a:pt x="280" y="189"/>
                  </a:lnTo>
                  <a:lnTo>
                    <a:pt x="273" y="186"/>
                  </a:lnTo>
                  <a:lnTo>
                    <a:pt x="266" y="182"/>
                  </a:lnTo>
                  <a:lnTo>
                    <a:pt x="256" y="178"/>
                  </a:lnTo>
                  <a:lnTo>
                    <a:pt x="247" y="177"/>
                  </a:lnTo>
                  <a:lnTo>
                    <a:pt x="237" y="175"/>
                  </a:lnTo>
                  <a:lnTo>
                    <a:pt x="226" y="175"/>
                  </a:lnTo>
                  <a:lnTo>
                    <a:pt x="223" y="173"/>
                  </a:lnTo>
                  <a:lnTo>
                    <a:pt x="221" y="173"/>
                  </a:lnTo>
                  <a:lnTo>
                    <a:pt x="220" y="162"/>
                  </a:lnTo>
                  <a:lnTo>
                    <a:pt x="216" y="144"/>
                  </a:lnTo>
                  <a:lnTo>
                    <a:pt x="211" y="133"/>
                  </a:lnTo>
                  <a:lnTo>
                    <a:pt x="206" y="124"/>
                  </a:lnTo>
                  <a:lnTo>
                    <a:pt x="197" y="113"/>
                  </a:lnTo>
                  <a:lnTo>
                    <a:pt x="187" y="106"/>
                  </a:lnTo>
                  <a:lnTo>
                    <a:pt x="178" y="100"/>
                  </a:lnTo>
                  <a:lnTo>
                    <a:pt x="173" y="98"/>
                  </a:lnTo>
                  <a:lnTo>
                    <a:pt x="168" y="96"/>
                  </a:lnTo>
                  <a:lnTo>
                    <a:pt x="163" y="96"/>
                  </a:lnTo>
                  <a:lnTo>
                    <a:pt x="161" y="96"/>
                  </a:lnTo>
                  <a:lnTo>
                    <a:pt x="157" y="100"/>
                  </a:lnTo>
                  <a:lnTo>
                    <a:pt x="157" y="104"/>
                  </a:lnTo>
                  <a:lnTo>
                    <a:pt x="157" y="109"/>
                  </a:lnTo>
                  <a:lnTo>
                    <a:pt x="157" y="113"/>
                  </a:lnTo>
                  <a:lnTo>
                    <a:pt x="159" y="118"/>
                  </a:lnTo>
                  <a:lnTo>
                    <a:pt x="164" y="129"/>
                  </a:lnTo>
                  <a:lnTo>
                    <a:pt x="168" y="138"/>
                  </a:lnTo>
                  <a:lnTo>
                    <a:pt x="169" y="147"/>
                  </a:lnTo>
                  <a:lnTo>
                    <a:pt x="169" y="155"/>
                  </a:lnTo>
                  <a:lnTo>
                    <a:pt x="168" y="164"/>
                  </a:lnTo>
                  <a:lnTo>
                    <a:pt x="166" y="169"/>
                  </a:lnTo>
                  <a:lnTo>
                    <a:pt x="163" y="175"/>
                  </a:lnTo>
                  <a:lnTo>
                    <a:pt x="159" y="180"/>
                  </a:lnTo>
                  <a:lnTo>
                    <a:pt x="156" y="184"/>
                  </a:lnTo>
                  <a:lnTo>
                    <a:pt x="151" y="187"/>
                  </a:lnTo>
                  <a:lnTo>
                    <a:pt x="140" y="193"/>
                  </a:lnTo>
                  <a:lnTo>
                    <a:pt x="130" y="197"/>
                  </a:lnTo>
                  <a:lnTo>
                    <a:pt x="118" y="197"/>
                  </a:lnTo>
                  <a:lnTo>
                    <a:pt x="107" y="198"/>
                  </a:lnTo>
                  <a:lnTo>
                    <a:pt x="94" y="197"/>
                  </a:lnTo>
                  <a:lnTo>
                    <a:pt x="87" y="197"/>
                  </a:lnTo>
                  <a:lnTo>
                    <a:pt x="78" y="193"/>
                  </a:lnTo>
                  <a:lnTo>
                    <a:pt x="69" y="189"/>
                  </a:lnTo>
                  <a:lnTo>
                    <a:pt x="61" y="180"/>
                  </a:lnTo>
                  <a:lnTo>
                    <a:pt x="52" y="171"/>
                  </a:lnTo>
                  <a:lnTo>
                    <a:pt x="47" y="158"/>
                  </a:lnTo>
                  <a:lnTo>
                    <a:pt x="42" y="146"/>
                  </a:lnTo>
                  <a:lnTo>
                    <a:pt x="38" y="133"/>
                  </a:lnTo>
                  <a:lnTo>
                    <a:pt x="38" y="122"/>
                  </a:lnTo>
                  <a:lnTo>
                    <a:pt x="38" y="111"/>
                  </a:lnTo>
                  <a:lnTo>
                    <a:pt x="40" y="102"/>
                  </a:lnTo>
                  <a:lnTo>
                    <a:pt x="47" y="86"/>
                  </a:lnTo>
                  <a:lnTo>
                    <a:pt x="54" y="73"/>
                  </a:lnTo>
                  <a:lnTo>
                    <a:pt x="61" y="62"/>
                  </a:lnTo>
                  <a:lnTo>
                    <a:pt x="69" y="53"/>
                  </a:lnTo>
                  <a:lnTo>
                    <a:pt x="80" y="46"/>
                  </a:lnTo>
                  <a:lnTo>
                    <a:pt x="92" y="42"/>
                  </a:lnTo>
                  <a:lnTo>
                    <a:pt x="109" y="42"/>
                  </a:lnTo>
                  <a:lnTo>
                    <a:pt x="126" y="44"/>
                  </a:lnTo>
                  <a:lnTo>
                    <a:pt x="142" y="49"/>
                  </a:lnTo>
                  <a:lnTo>
                    <a:pt x="149" y="51"/>
                  </a:lnTo>
                  <a:lnTo>
                    <a:pt x="154" y="55"/>
                  </a:lnTo>
                  <a:lnTo>
                    <a:pt x="164" y="62"/>
                  </a:lnTo>
                  <a:lnTo>
                    <a:pt x="201" y="87"/>
                  </a:lnTo>
                  <a:lnTo>
                    <a:pt x="240" y="116"/>
                  </a:lnTo>
                  <a:lnTo>
                    <a:pt x="282" y="146"/>
                  </a:lnTo>
                  <a:lnTo>
                    <a:pt x="323" y="177"/>
                  </a:lnTo>
                  <a:lnTo>
                    <a:pt x="364" y="204"/>
                  </a:lnTo>
                  <a:lnTo>
                    <a:pt x="404" y="228"/>
                  </a:lnTo>
                  <a:lnTo>
                    <a:pt x="421" y="237"/>
                  </a:lnTo>
                  <a:lnTo>
                    <a:pt x="439" y="246"/>
                  </a:lnTo>
                  <a:lnTo>
                    <a:pt x="456" y="251"/>
                  </a:lnTo>
                  <a:lnTo>
                    <a:pt x="471" y="257"/>
                  </a:lnTo>
                  <a:lnTo>
                    <a:pt x="490" y="257"/>
                  </a:lnTo>
                  <a:lnTo>
                    <a:pt x="509" y="255"/>
                  </a:lnTo>
                  <a:lnTo>
                    <a:pt x="520" y="251"/>
                  </a:lnTo>
                  <a:lnTo>
                    <a:pt x="530" y="246"/>
                  </a:lnTo>
                  <a:lnTo>
                    <a:pt x="540" y="238"/>
                  </a:lnTo>
                  <a:lnTo>
                    <a:pt x="549" y="231"/>
                  </a:lnTo>
                  <a:lnTo>
                    <a:pt x="559" y="220"/>
                  </a:lnTo>
                  <a:lnTo>
                    <a:pt x="566" y="209"/>
                  </a:lnTo>
                  <a:lnTo>
                    <a:pt x="573" y="198"/>
                  </a:lnTo>
                  <a:lnTo>
                    <a:pt x="580" y="187"/>
                  </a:lnTo>
                  <a:lnTo>
                    <a:pt x="584" y="180"/>
                  </a:lnTo>
                  <a:lnTo>
                    <a:pt x="589" y="175"/>
                  </a:lnTo>
                  <a:lnTo>
                    <a:pt x="589" y="73"/>
                  </a:lnTo>
                  <a:lnTo>
                    <a:pt x="532" y="0"/>
                  </a:lnTo>
                  <a:lnTo>
                    <a:pt x="199" y="0"/>
                  </a:lnTo>
                  <a:lnTo>
                    <a:pt x="201" y="4"/>
                  </a:lnTo>
                  <a:lnTo>
                    <a:pt x="204" y="9"/>
                  </a:lnTo>
                  <a:lnTo>
                    <a:pt x="207" y="13"/>
                  </a:lnTo>
                  <a:lnTo>
                    <a:pt x="213" y="15"/>
                  </a:lnTo>
                  <a:lnTo>
                    <a:pt x="216" y="16"/>
                  </a:lnTo>
                  <a:lnTo>
                    <a:pt x="220" y="18"/>
                  </a:lnTo>
                  <a:lnTo>
                    <a:pt x="232" y="24"/>
                  </a:lnTo>
                  <a:lnTo>
                    <a:pt x="245" y="25"/>
                  </a:lnTo>
                  <a:lnTo>
                    <a:pt x="256" y="24"/>
                  </a:lnTo>
                  <a:lnTo>
                    <a:pt x="268" y="22"/>
                  </a:lnTo>
                  <a:lnTo>
                    <a:pt x="270" y="24"/>
                  </a:lnTo>
                  <a:lnTo>
                    <a:pt x="273" y="25"/>
                  </a:lnTo>
                  <a:lnTo>
                    <a:pt x="276" y="36"/>
                  </a:lnTo>
                  <a:lnTo>
                    <a:pt x="282" y="47"/>
                  </a:lnTo>
                  <a:lnTo>
                    <a:pt x="285" y="53"/>
                  </a:lnTo>
                  <a:lnTo>
                    <a:pt x="290" y="56"/>
                  </a:lnTo>
                  <a:lnTo>
                    <a:pt x="295" y="62"/>
                  </a:lnTo>
                  <a:lnTo>
                    <a:pt x="301" y="66"/>
                  </a:lnTo>
                  <a:lnTo>
                    <a:pt x="306" y="69"/>
                  </a:lnTo>
                  <a:lnTo>
                    <a:pt x="311" y="73"/>
                  </a:lnTo>
                  <a:lnTo>
                    <a:pt x="318" y="73"/>
                  </a:lnTo>
                  <a:lnTo>
                    <a:pt x="323" y="73"/>
                  </a:lnTo>
                  <a:lnTo>
                    <a:pt x="325" y="71"/>
                  </a:lnTo>
                  <a:lnTo>
                    <a:pt x="328" y="69"/>
                  </a:lnTo>
                  <a:lnTo>
                    <a:pt x="328" y="56"/>
                  </a:lnTo>
                  <a:lnTo>
                    <a:pt x="323" y="44"/>
                  </a:lnTo>
                  <a:lnTo>
                    <a:pt x="320" y="33"/>
                  </a:lnTo>
                  <a:lnTo>
                    <a:pt x="320" y="29"/>
                  </a:lnTo>
                  <a:lnTo>
                    <a:pt x="321" y="25"/>
                  </a:lnTo>
                  <a:lnTo>
                    <a:pt x="326" y="20"/>
                  </a:lnTo>
                  <a:lnTo>
                    <a:pt x="332" y="18"/>
                  </a:lnTo>
                  <a:lnTo>
                    <a:pt x="339" y="16"/>
                  </a:lnTo>
                  <a:lnTo>
                    <a:pt x="345" y="16"/>
                  </a:lnTo>
                  <a:lnTo>
                    <a:pt x="351" y="18"/>
                  </a:lnTo>
                  <a:lnTo>
                    <a:pt x="358" y="20"/>
                  </a:lnTo>
                  <a:lnTo>
                    <a:pt x="363" y="24"/>
                  </a:lnTo>
                  <a:lnTo>
                    <a:pt x="368" y="29"/>
                  </a:lnTo>
                  <a:lnTo>
                    <a:pt x="364" y="38"/>
                  </a:lnTo>
                  <a:lnTo>
                    <a:pt x="361" y="47"/>
                  </a:lnTo>
                  <a:lnTo>
                    <a:pt x="361" y="55"/>
                  </a:lnTo>
                  <a:lnTo>
                    <a:pt x="361" y="64"/>
                  </a:lnTo>
                  <a:lnTo>
                    <a:pt x="363" y="80"/>
                  </a:lnTo>
                  <a:lnTo>
                    <a:pt x="368" y="100"/>
                  </a:lnTo>
                  <a:lnTo>
                    <a:pt x="377" y="111"/>
                  </a:lnTo>
                  <a:lnTo>
                    <a:pt x="385" y="122"/>
                  </a:lnTo>
                  <a:lnTo>
                    <a:pt x="390" y="127"/>
                  </a:lnTo>
                  <a:lnTo>
                    <a:pt x="396" y="131"/>
                  </a:lnTo>
                  <a:lnTo>
                    <a:pt x="401" y="133"/>
                  </a:lnTo>
                  <a:lnTo>
                    <a:pt x="408" y="133"/>
                  </a:lnTo>
                  <a:lnTo>
                    <a:pt x="411" y="137"/>
                  </a:lnTo>
                  <a:lnTo>
                    <a:pt x="416" y="138"/>
                  </a:lnTo>
                  <a:lnTo>
                    <a:pt x="420" y="137"/>
                  </a:lnTo>
                  <a:lnTo>
                    <a:pt x="421" y="137"/>
                  </a:lnTo>
                  <a:lnTo>
                    <a:pt x="421" y="133"/>
                  </a:lnTo>
                  <a:lnTo>
                    <a:pt x="423" y="131"/>
                  </a:lnTo>
                  <a:lnTo>
                    <a:pt x="423" y="124"/>
                  </a:lnTo>
                  <a:lnTo>
                    <a:pt x="420" y="116"/>
                  </a:lnTo>
                  <a:lnTo>
                    <a:pt x="416" y="107"/>
                  </a:lnTo>
                  <a:lnTo>
                    <a:pt x="414" y="96"/>
                  </a:lnTo>
                  <a:lnTo>
                    <a:pt x="413" y="82"/>
                  </a:lnTo>
                  <a:lnTo>
                    <a:pt x="420" y="67"/>
                  </a:lnTo>
                  <a:lnTo>
                    <a:pt x="428" y="56"/>
                  </a:lnTo>
                  <a:lnTo>
                    <a:pt x="433" y="53"/>
                  </a:lnTo>
                  <a:lnTo>
                    <a:pt x="440" y="47"/>
                  </a:lnTo>
                  <a:lnTo>
                    <a:pt x="447" y="46"/>
                  </a:lnTo>
                  <a:lnTo>
                    <a:pt x="456" y="42"/>
                  </a:lnTo>
                  <a:lnTo>
                    <a:pt x="468" y="40"/>
                  </a:lnTo>
                  <a:lnTo>
                    <a:pt x="478" y="40"/>
                  </a:lnTo>
                  <a:lnTo>
                    <a:pt x="490" y="42"/>
                  </a:lnTo>
                  <a:lnTo>
                    <a:pt x="501" y="46"/>
                  </a:lnTo>
                  <a:lnTo>
                    <a:pt x="509" y="49"/>
                  </a:lnTo>
                  <a:lnTo>
                    <a:pt x="518" y="56"/>
                  </a:lnTo>
                  <a:lnTo>
                    <a:pt x="527" y="67"/>
                  </a:lnTo>
                  <a:lnTo>
                    <a:pt x="532" y="78"/>
                  </a:lnTo>
                  <a:lnTo>
                    <a:pt x="537" y="91"/>
                  </a:lnTo>
                  <a:lnTo>
                    <a:pt x="539" y="104"/>
                  </a:lnTo>
                  <a:lnTo>
                    <a:pt x="540" y="116"/>
                  </a:lnTo>
                  <a:lnTo>
                    <a:pt x="539" y="129"/>
                  </a:lnTo>
                  <a:lnTo>
                    <a:pt x="537" y="142"/>
                  </a:lnTo>
                  <a:lnTo>
                    <a:pt x="534" y="155"/>
                  </a:lnTo>
                  <a:lnTo>
                    <a:pt x="528" y="166"/>
                  </a:lnTo>
                  <a:lnTo>
                    <a:pt x="521" y="175"/>
                  </a:lnTo>
                  <a:lnTo>
                    <a:pt x="515" y="184"/>
                  </a:lnTo>
                  <a:lnTo>
                    <a:pt x="504" y="191"/>
                  </a:lnTo>
                  <a:lnTo>
                    <a:pt x="494" y="195"/>
                  </a:lnTo>
                  <a:lnTo>
                    <a:pt x="483" y="198"/>
                  </a:lnTo>
                  <a:lnTo>
                    <a:pt x="471" y="198"/>
                  </a:lnTo>
                  <a:lnTo>
                    <a:pt x="465" y="198"/>
                  </a:lnTo>
                  <a:lnTo>
                    <a:pt x="458" y="197"/>
                  </a:lnTo>
                  <a:lnTo>
                    <a:pt x="446" y="193"/>
                  </a:lnTo>
                  <a:lnTo>
                    <a:pt x="427" y="184"/>
                  </a:lnTo>
                  <a:lnTo>
                    <a:pt x="368" y="142"/>
                  </a:lnTo>
                  <a:lnTo>
                    <a:pt x="301" y="96"/>
                  </a:lnTo>
                  <a:lnTo>
                    <a:pt x="235" y="53"/>
                  </a:lnTo>
                  <a:lnTo>
                    <a:pt x="173" y="9"/>
                  </a:lnTo>
                  <a:lnTo>
                    <a:pt x="161"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4" name="Freeform 42"/>
            <p:cNvSpPr>
              <a:spLocks/>
            </p:cNvSpPr>
            <p:nvPr/>
          </p:nvSpPr>
          <p:spPr bwMode="auto">
            <a:xfrm rot="-5400000">
              <a:off x="473" y="3328"/>
              <a:ext cx="340" cy="131"/>
            </a:xfrm>
            <a:custGeom>
              <a:avLst/>
              <a:gdLst>
                <a:gd name="T0" fmla="*/ 0 w 588"/>
                <a:gd name="T1" fmla="*/ 1 h 262"/>
                <a:gd name="T2" fmla="*/ 1 w 588"/>
                <a:gd name="T3" fmla="*/ 1 h 262"/>
                <a:gd name="T4" fmla="*/ 1 w 588"/>
                <a:gd name="T5" fmla="*/ 1 h 262"/>
                <a:gd name="T6" fmla="*/ 2 w 588"/>
                <a:gd name="T7" fmla="*/ 1 h 262"/>
                <a:gd name="T8" fmla="*/ 3 w 588"/>
                <a:gd name="T9" fmla="*/ 1 h 262"/>
                <a:gd name="T10" fmla="*/ 4 w 588"/>
                <a:gd name="T11" fmla="*/ 1 h 262"/>
                <a:gd name="T12" fmla="*/ 4 w 588"/>
                <a:gd name="T13" fmla="*/ 1 h 262"/>
                <a:gd name="T14" fmla="*/ 3 w 588"/>
                <a:gd name="T15" fmla="*/ 1 h 262"/>
                <a:gd name="T16" fmla="*/ 3 w 588"/>
                <a:gd name="T17" fmla="*/ 1 h 262"/>
                <a:gd name="T18" fmla="*/ 3 w 588"/>
                <a:gd name="T19" fmla="*/ 1 h 262"/>
                <a:gd name="T20" fmla="*/ 3 w 588"/>
                <a:gd name="T21" fmla="*/ 1 h 262"/>
                <a:gd name="T22" fmla="*/ 2 w 588"/>
                <a:gd name="T23" fmla="*/ 1 h 262"/>
                <a:gd name="T24" fmla="*/ 2 w 588"/>
                <a:gd name="T25" fmla="*/ 1 h 262"/>
                <a:gd name="T26" fmla="*/ 2 w 588"/>
                <a:gd name="T27" fmla="*/ 1 h 262"/>
                <a:gd name="T28" fmla="*/ 2 w 588"/>
                <a:gd name="T29" fmla="*/ 1 h 262"/>
                <a:gd name="T30" fmla="*/ 2 w 588"/>
                <a:gd name="T31" fmla="*/ 1 h 262"/>
                <a:gd name="T32" fmla="*/ 2 w 588"/>
                <a:gd name="T33" fmla="*/ 1 h 262"/>
                <a:gd name="T34" fmla="*/ 1 w 588"/>
                <a:gd name="T35" fmla="*/ 1 h 262"/>
                <a:gd name="T36" fmla="*/ 1 w 588"/>
                <a:gd name="T37" fmla="*/ 1 h 262"/>
                <a:gd name="T38" fmla="*/ 1 w 588"/>
                <a:gd name="T39" fmla="*/ 1 h 262"/>
                <a:gd name="T40" fmla="*/ 1 w 588"/>
                <a:gd name="T41" fmla="*/ 1 h 262"/>
                <a:gd name="T42" fmla="*/ 1 w 588"/>
                <a:gd name="T43" fmla="*/ 1 h 262"/>
                <a:gd name="T44" fmla="*/ 2 w 588"/>
                <a:gd name="T45" fmla="*/ 1 h 262"/>
                <a:gd name="T46" fmla="*/ 3 w 588"/>
                <a:gd name="T47" fmla="*/ 1 h 262"/>
                <a:gd name="T48" fmla="*/ 5 w 588"/>
                <a:gd name="T49" fmla="*/ 1 h 262"/>
                <a:gd name="T50" fmla="*/ 6 w 588"/>
                <a:gd name="T51" fmla="*/ 1 h 262"/>
                <a:gd name="T52" fmla="*/ 7 w 588"/>
                <a:gd name="T53" fmla="*/ 1 h 262"/>
                <a:gd name="T54" fmla="*/ 7 w 588"/>
                <a:gd name="T55" fmla="*/ 1 h 262"/>
                <a:gd name="T56" fmla="*/ 8 w 588"/>
                <a:gd name="T57" fmla="*/ 1 h 262"/>
                <a:gd name="T58" fmla="*/ 3 w 588"/>
                <a:gd name="T59" fmla="*/ 0 h 262"/>
                <a:gd name="T60" fmla="*/ 3 w 588"/>
                <a:gd name="T61" fmla="*/ 1 h 262"/>
                <a:gd name="T62" fmla="*/ 3 w 588"/>
                <a:gd name="T63" fmla="*/ 1 h 262"/>
                <a:gd name="T64" fmla="*/ 3 w 588"/>
                <a:gd name="T65" fmla="*/ 1 h 262"/>
                <a:gd name="T66" fmla="*/ 3 w 588"/>
                <a:gd name="T67" fmla="*/ 1 h 262"/>
                <a:gd name="T68" fmla="*/ 4 w 588"/>
                <a:gd name="T69" fmla="*/ 1 h 262"/>
                <a:gd name="T70" fmla="*/ 4 w 588"/>
                <a:gd name="T71" fmla="*/ 1 h 262"/>
                <a:gd name="T72" fmla="*/ 4 w 588"/>
                <a:gd name="T73" fmla="*/ 1 h 262"/>
                <a:gd name="T74" fmla="*/ 5 w 588"/>
                <a:gd name="T75" fmla="*/ 1 h 262"/>
                <a:gd name="T76" fmla="*/ 5 w 588"/>
                <a:gd name="T77" fmla="*/ 1 h 262"/>
                <a:gd name="T78" fmla="*/ 5 w 588"/>
                <a:gd name="T79" fmla="*/ 1 h 262"/>
                <a:gd name="T80" fmla="*/ 5 w 588"/>
                <a:gd name="T81" fmla="*/ 1 h 262"/>
                <a:gd name="T82" fmla="*/ 5 w 588"/>
                <a:gd name="T83" fmla="*/ 1 h 262"/>
                <a:gd name="T84" fmla="*/ 5 w 588"/>
                <a:gd name="T85" fmla="*/ 1 h 262"/>
                <a:gd name="T86" fmla="*/ 5 w 588"/>
                <a:gd name="T87" fmla="*/ 1 h 262"/>
                <a:gd name="T88" fmla="*/ 5 w 588"/>
                <a:gd name="T89" fmla="*/ 1 h 262"/>
                <a:gd name="T90" fmla="*/ 5 w 588"/>
                <a:gd name="T91" fmla="*/ 1 h 262"/>
                <a:gd name="T92" fmla="*/ 6 w 588"/>
                <a:gd name="T93" fmla="*/ 1 h 262"/>
                <a:gd name="T94" fmla="*/ 7 w 588"/>
                <a:gd name="T95" fmla="*/ 1 h 262"/>
                <a:gd name="T96" fmla="*/ 7 w 588"/>
                <a:gd name="T97" fmla="*/ 1 h 262"/>
                <a:gd name="T98" fmla="*/ 7 w 588"/>
                <a:gd name="T99" fmla="*/ 1 h 262"/>
                <a:gd name="T100" fmla="*/ 6 w 588"/>
                <a:gd name="T101" fmla="*/ 1 h 262"/>
                <a:gd name="T102" fmla="*/ 6 w 588"/>
                <a:gd name="T103" fmla="*/ 1 h 262"/>
                <a:gd name="T104" fmla="*/ 5 w 588"/>
                <a:gd name="T105" fmla="*/ 1 h 262"/>
                <a:gd name="T106" fmla="*/ 2 w 588"/>
                <a:gd name="T107" fmla="*/ 0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162" y="0"/>
                  </a:moveTo>
                  <a:lnTo>
                    <a:pt x="41" y="0"/>
                  </a:lnTo>
                  <a:lnTo>
                    <a:pt x="0" y="51"/>
                  </a:lnTo>
                  <a:lnTo>
                    <a:pt x="0" y="260"/>
                  </a:lnTo>
                  <a:lnTo>
                    <a:pt x="10" y="255"/>
                  </a:lnTo>
                  <a:lnTo>
                    <a:pt x="17" y="247"/>
                  </a:lnTo>
                  <a:lnTo>
                    <a:pt x="19" y="246"/>
                  </a:lnTo>
                  <a:lnTo>
                    <a:pt x="22" y="242"/>
                  </a:lnTo>
                  <a:lnTo>
                    <a:pt x="28" y="242"/>
                  </a:lnTo>
                  <a:lnTo>
                    <a:pt x="33" y="240"/>
                  </a:lnTo>
                  <a:lnTo>
                    <a:pt x="45" y="246"/>
                  </a:lnTo>
                  <a:lnTo>
                    <a:pt x="64" y="253"/>
                  </a:lnTo>
                  <a:lnTo>
                    <a:pt x="83" y="256"/>
                  </a:lnTo>
                  <a:lnTo>
                    <a:pt x="109" y="260"/>
                  </a:lnTo>
                  <a:lnTo>
                    <a:pt x="135" y="262"/>
                  </a:lnTo>
                  <a:lnTo>
                    <a:pt x="152" y="260"/>
                  </a:lnTo>
                  <a:lnTo>
                    <a:pt x="176" y="253"/>
                  </a:lnTo>
                  <a:lnTo>
                    <a:pt x="193" y="246"/>
                  </a:lnTo>
                  <a:lnTo>
                    <a:pt x="212" y="242"/>
                  </a:lnTo>
                  <a:lnTo>
                    <a:pt x="236" y="240"/>
                  </a:lnTo>
                  <a:lnTo>
                    <a:pt x="259" y="244"/>
                  </a:lnTo>
                  <a:lnTo>
                    <a:pt x="281" y="247"/>
                  </a:lnTo>
                  <a:lnTo>
                    <a:pt x="295" y="255"/>
                  </a:lnTo>
                  <a:lnTo>
                    <a:pt x="309" y="256"/>
                  </a:lnTo>
                  <a:lnTo>
                    <a:pt x="312" y="255"/>
                  </a:lnTo>
                  <a:lnTo>
                    <a:pt x="316" y="251"/>
                  </a:lnTo>
                  <a:lnTo>
                    <a:pt x="316" y="249"/>
                  </a:lnTo>
                  <a:lnTo>
                    <a:pt x="316" y="247"/>
                  </a:lnTo>
                  <a:lnTo>
                    <a:pt x="311" y="229"/>
                  </a:lnTo>
                  <a:lnTo>
                    <a:pt x="305" y="220"/>
                  </a:lnTo>
                  <a:lnTo>
                    <a:pt x="300" y="213"/>
                  </a:lnTo>
                  <a:lnTo>
                    <a:pt x="293" y="200"/>
                  </a:lnTo>
                  <a:lnTo>
                    <a:pt x="288" y="195"/>
                  </a:lnTo>
                  <a:lnTo>
                    <a:pt x="281" y="189"/>
                  </a:lnTo>
                  <a:lnTo>
                    <a:pt x="274" y="185"/>
                  </a:lnTo>
                  <a:lnTo>
                    <a:pt x="266" y="182"/>
                  </a:lnTo>
                  <a:lnTo>
                    <a:pt x="257" y="178"/>
                  </a:lnTo>
                  <a:lnTo>
                    <a:pt x="247" y="176"/>
                  </a:lnTo>
                  <a:lnTo>
                    <a:pt x="236" y="175"/>
                  </a:lnTo>
                  <a:lnTo>
                    <a:pt x="226" y="176"/>
                  </a:lnTo>
                  <a:lnTo>
                    <a:pt x="223" y="171"/>
                  </a:lnTo>
                  <a:lnTo>
                    <a:pt x="221" y="162"/>
                  </a:lnTo>
                  <a:lnTo>
                    <a:pt x="216" y="144"/>
                  </a:lnTo>
                  <a:lnTo>
                    <a:pt x="212" y="133"/>
                  </a:lnTo>
                  <a:lnTo>
                    <a:pt x="207" y="122"/>
                  </a:lnTo>
                  <a:lnTo>
                    <a:pt x="198" y="113"/>
                  </a:lnTo>
                  <a:lnTo>
                    <a:pt x="188" y="104"/>
                  </a:lnTo>
                  <a:lnTo>
                    <a:pt x="179" y="100"/>
                  </a:lnTo>
                  <a:lnTo>
                    <a:pt x="173" y="96"/>
                  </a:lnTo>
                  <a:lnTo>
                    <a:pt x="169" y="96"/>
                  </a:lnTo>
                  <a:lnTo>
                    <a:pt x="162" y="94"/>
                  </a:lnTo>
                  <a:lnTo>
                    <a:pt x="160" y="96"/>
                  </a:lnTo>
                  <a:lnTo>
                    <a:pt x="159" y="98"/>
                  </a:lnTo>
                  <a:lnTo>
                    <a:pt x="157" y="104"/>
                  </a:lnTo>
                  <a:lnTo>
                    <a:pt x="157" y="109"/>
                  </a:lnTo>
                  <a:lnTo>
                    <a:pt x="157" y="111"/>
                  </a:lnTo>
                  <a:lnTo>
                    <a:pt x="159" y="118"/>
                  </a:lnTo>
                  <a:lnTo>
                    <a:pt x="164" y="127"/>
                  </a:lnTo>
                  <a:lnTo>
                    <a:pt x="167" y="136"/>
                  </a:lnTo>
                  <a:lnTo>
                    <a:pt x="169" y="145"/>
                  </a:lnTo>
                  <a:lnTo>
                    <a:pt x="169" y="155"/>
                  </a:lnTo>
                  <a:lnTo>
                    <a:pt x="169" y="162"/>
                  </a:lnTo>
                  <a:lnTo>
                    <a:pt x="166" y="169"/>
                  </a:lnTo>
                  <a:lnTo>
                    <a:pt x="164" y="175"/>
                  </a:lnTo>
                  <a:lnTo>
                    <a:pt x="160" y="180"/>
                  </a:lnTo>
                  <a:lnTo>
                    <a:pt x="157" y="184"/>
                  </a:lnTo>
                  <a:lnTo>
                    <a:pt x="152" y="187"/>
                  </a:lnTo>
                  <a:lnTo>
                    <a:pt x="142" y="193"/>
                  </a:lnTo>
                  <a:lnTo>
                    <a:pt x="129" y="195"/>
                  </a:lnTo>
                  <a:lnTo>
                    <a:pt x="119" y="196"/>
                  </a:lnTo>
                  <a:lnTo>
                    <a:pt x="107" y="196"/>
                  </a:lnTo>
                  <a:lnTo>
                    <a:pt x="93" y="196"/>
                  </a:lnTo>
                  <a:lnTo>
                    <a:pt x="86" y="196"/>
                  </a:lnTo>
                  <a:lnTo>
                    <a:pt x="78" y="193"/>
                  </a:lnTo>
                  <a:lnTo>
                    <a:pt x="69" y="187"/>
                  </a:lnTo>
                  <a:lnTo>
                    <a:pt x="62" y="180"/>
                  </a:lnTo>
                  <a:lnTo>
                    <a:pt x="54" y="171"/>
                  </a:lnTo>
                  <a:lnTo>
                    <a:pt x="47" y="158"/>
                  </a:lnTo>
                  <a:lnTo>
                    <a:pt x="41" y="145"/>
                  </a:lnTo>
                  <a:lnTo>
                    <a:pt x="40" y="133"/>
                  </a:lnTo>
                  <a:lnTo>
                    <a:pt x="38" y="122"/>
                  </a:lnTo>
                  <a:lnTo>
                    <a:pt x="38" y="111"/>
                  </a:lnTo>
                  <a:lnTo>
                    <a:pt x="40" y="102"/>
                  </a:lnTo>
                  <a:lnTo>
                    <a:pt x="47" y="85"/>
                  </a:lnTo>
                  <a:lnTo>
                    <a:pt x="54" y="71"/>
                  </a:lnTo>
                  <a:lnTo>
                    <a:pt x="60" y="62"/>
                  </a:lnTo>
                  <a:lnTo>
                    <a:pt x="69" y="53"/>
                  </a:lnTo>
                  <a:lnTo>
                    <a:pt x="79" y="45"/>
                  </a:lnTo>
                  <a:lnTo>
                    <a:pt x="93" y="42"/>
                  </a:lnTo>
                  <a:lnTo>
                    <a:pt x="110" y="42"/>
                  </a:lnTo>
                  <a:lnTo>
                    <a:pt x="128" y="44"/>
                  </a:lnTo>
                  <a:lnTo>
                    <a:pt x="143" y="47"/>
                  </a:lnTo>
                  <a:lnTo>
                    <a:pt x="150" y="51"/>
                  </a:lnTo>
                  <a:lnTo>
                    <a:pt x="155" y="54"/>
                  </a:lnTo>
                  <a:lnTo>
                    <a:pt x="166" y="62"/>
                  </a:lnTo>
                  <a:lnTo>
                    <a:pt x="202" y="87"/>
                  </a:lnTo>
                  <a:lnTo>
                    <a:pt x="242" y="116"/>
                  </a:lnTo>
                  <a:lnTo>
                    <a:pt x="281" y="145"/>
                  </a:lnTo>
                  <a:lnTo>
                    <a:pt x="324" y="176"/>
                  </a:lnTo>
                  <a:lnTo>
                    <a:pt x="364" y="204"/>
                  </a:lnTo>
                  <a:lnTo>
                    <a:pt x="404" y="227"/>
                  </a:lnTo>
                  <a:lnTo>
                    <a:pt x="423" y="236"/>
                  </a:lnTo>
                  <a:lnTo>
                    <a:pt x="440" y="246"/>
                  </a:lnTo>
                  <a:lnTo>
                    <a:pt x="456" y="251"/>
                  </a:lnTo>
                  <a:lnTo>
                    <a:pt x="471" y="256"/>
                  </a:lnTo>
                  <a:lnTo>
                    <a:pt x="490" y="256"/>
                  </a:lnTo>
                  <a:lnTo>
                    <a:pt x="509" y="255"/>
                  </a:lnTo>
                  <a:lnTo>
                    <a:pt x="519" y="251"/>
                  </a:lnTo>
                  <a:lnTo>
                    <a:pt x="530" y="246"/>
                  </a:lnTo>
                  <a:lnTo>
                    <a:pt x="540" y="238"/>
                  </a:lnTo>
                  <a:lnTo>
                    <a:pt x="550" y="229"/>
                  </a:lnTo>
                  <a:lnTo>
                    <a:pt x="559" y="220"/>
                  </a:lnTo>
                  <a:lnTo>
                    <a:pt x="568" y="209"/>
                  </a:lnTo>
                  <a:lnTo>
                    <a:pt x="575" y="198"/>
                  </a:lnTo>
                  <a:lnTo>
                    <a:pt x="580" y="187"/>
                  </a:lnTo>
                  <a:lnTo>
                    <a:pt x="583" y="180"/>
                  </a:lnTo>
                  <a:lnTo>
                    <a:pt x="588" y="175"/>
                  </a:lnTo>
                  <a:lnTo>
                    <a:pt x="588" y="73"/>
                  </a:lnTo>
                  <a:lnTo>
                    <a:pt x="533" y="0"/>
                  </a:lnTo>
                  <a:lnTo>
                    <a:pt x="200" y="0"/>
                  </a:lnTo>
                  <a:lnTo>
                    <a:pt x="202" y="3"/>
                  </a:lnTo>
                  <a:lnTo>
                    <a:pt x="204" y="7"/>
                  </a:lnTo>
                  <a:lnTo>
                    <a:pt x="209" y="13"/>
                  </a:lnTo>
                  <a:lnTo>
                    <a:pt x="212" y="14"/>
                  </a:lnTo>
                  <a:lnTo>
                    <a:pt x="216" y="16"/>
                  </a:lnTo>
                  <a:lnTo>
                    <a:pt x="221" y="18"/>
                  </a:lnTo>
                  <a:lnTo>
                    <a:pt x="233" y="22"/>
                  </a:lnTo>
                  <a:lnTo>
                    <a:pt x="245" y="23"/>
                  </a:lnTo>
                  <a:lnTo>
                    <a:pt x="257" y="23"/>
                  </a:lnTo>
                  <a:lnTo>
                    <a:pt x="267" y="20"/>
                  </a:lnTo>
                  <a:lnTo>
                    <a:pt x="271" y="23"/>
                  </a:lnTo>
                  <a:lnTo>
                    <a:pt x="273" y="23"/>
                  </a:lnTo>
                  <a:lnTo>
                    <a:pt x="276" y="34"/>
                  </a:lnTo>
                  <a:lnTo>
                    <a:pt x="281" y="47"/>
                  </a:lnTo>
                  <a:lnTo>
                    <a:pt x="285" y="53"/>
                  </a:lnTo>
                  <a:lnTo>
                    <a:pt x="290" y="56"/>
                  </a:lnTo>
                  <a:lnTo>
                    <a:pt x="295" y="60"/>
                  </a:lnTo>
                  <a:lnTo>
                    <a:pt x="300" y="64"/>
                  </a:lnTo>
                  <a:lnTo>
                    <a:pt x="305" y="69"/>
                  </a:lnTo>
                  <a:lnTo>
                    <a:pt x="311" y="73"/>
                  </a:lnTo>
                  <a:lnTo>
                    <a:pt x="317" y="74"/>
                  </a:lnTo>
                  <a:lnTo>
                    <a:pt x="324" y="74"/>
                  </a:lnTo>
                  <a:lnTo>
                    <a:pt x="326" y="71"/>
                  </a:lnTo>
                  <a:lnTo>
                    <a:pt x="330" y="69"/>
                  </a:lnTo>
                  <a:lnTo>
                    <a:pt x="330" y="54"/>
                  </a:lnTo>
                  <a:lnTo>
                    <a:pt x="323" y="44"/>
                  </a:lnTo>
                  <a:lnTo>
                    <a:pt x="319" y="31"/>
                  </a:lnTo>
                  <a:lnTo>
                    <a:pt x="321" y="29"/>
                  </a:lnTo>
                  <a:lnTo>
                    <a:pt x="321" y="25"/>
                  </a:lnTo>
                  <a:lnTo>
                    <a:pt x="326" y="20"/>
                  </a:lnTo>
                  <a:lnTo>
                    <a:pt x="333" y="16"/>
                  </a:lnTo>
                  <a:lnTo>
                    <a:pt x="338" y="14"/>
                  </a:lnTo>
                  <a:lnTo>
                    <a:pt x="345" y="14"/>
                  </a:lnTo>
                  <a:lnTo>
                    <a:pt x="352" y="16"/>
                  </a:lnTo>
                  <a:lnTo>
                    <a:pt x="357" y="20"/>
                  </a:lnTo>
                  <a:lnTo>
                    <a:pt x="362" y="23"/>
                  </a:lnTo>
                  <a:lnTo>
                    <a:pt x="368" y="27"/>
                  </a:lnTo>
                  <a:lnTo>
                    <a:pt x="364" y="38"/>
                  </a:lnTo>
                  <a:lnTo>
                    <a:pt x="362" y="47"/>
                  </a:lnTo>
                  <a:lnTo>
                    <a:pt x="361" y="54"/>
                  </a:lnTo>
                  <a:lnTo>
                    <a:pt x="361" y="62"/>
                  </a:lnTo>
                  <a:lnTo>
                    <a:pt x="362" y="78"/>
                  </a:lnTo>
                  <a:lnTo>
                    <a:pt x="368" y="100"/>
                  </a:lnTo>
                  <a:lnTo>
                    <a:pt x="376" y="111"/>
                  </a:lnTo>
                  <a:lnTo>
                    <a:pt x="385" y="122"/>
                  </a:lnTo>
                  <a:lnTo>
                    <a:pt x="390" y="125"/>
                  </a:lnTo>
                  <a:lnTo>
                    <a:pt x="395" y="129"/>
                  </a:lnTo>
                  <a:lnTo>
                    <a:pt x="400" y="133"/>
                  </a:lnTo>
                  <a:lnTo>
                    <a:pt x="407" y="133"/>
                  </a:lnTo>
                  <a:lnTo>
                    <a:pt x="412" y="136"/>
                  </a:lnTo>
                  <a:lnTo>
                    <a:pt x="418" y="136"/>
                  </a:lnTo>
                  <a:lnTo>
                    <a:pt x="419" y="136"/>
                  </a:lnTo>
                  <a:lnTo>
                    <a:pt x="421" y="135"/>
                  </a:lnTo>
                  <a:lnTo>
                    <a:pt x="423" y="133"/>
                  </a:lnTo>
                  <a:lnTo>
                    <a:pt x="423" y="131"/>
                  </a:lnTo>
                  <a:lnTo>
                    <a:pt x="423" y="124"/>
                  </a:lnTo>
                  <a:lnTo>
                    <a:pt x="419" y="114"/>
                  </a:lnTo>
                  <a:lnTo>
                    <a:pt x="416" y="105"/>
                  </a:lnTo>
                  <a:lnTo>
                    <a:pt x="414" y="94"/>
                  </a:lnTo>
                  <a:lnTo>
                    <a:pt x="414" y="82"/>
                  </a:lnTo>
                  <a:lnTo>
                    <a:pt x="421" y="67"/>
                  </a:lnTo>
                  <a:lnTo>
                    <a:pt x="430" y="56"/>
                  </a:lnTo>
                  <a:lnTo>
                    <a:pt x="435" y="51"/>
                  </a:lnTo>
                  <a:lnTo>
                    <a:pt x="440" y="47"/>
                  </a:lnTo>
                  <a:lnTo>
                    <a:pt x="449" y="44"/>
                  </a:lnTo>
                  <a:lnTo>
                    <a:pt x="457" y="42"/>
                  </a:lnTo>
                  <a:lnTo>
                    <a:pt x="468" y="40"/>
                  </a:lnTo>
                  <a:lnTo>
                    <a:pt x="480" y="40"/>
                  </a:lnTo>
                  <a:lnTo>
                    <a:pt x="490" y="42"/>
                  </a:lnTo>
                  <a:lnTo>
                    <a:pt x="502" y="44"/>
                  </a:lnTo>
                  <a:lnTo>
                    <a:pt x="509" y="47"/>
                  </a:lnTo>
                  <a:lnTo>
                    <a:pt x="519" y="56"/>
                  </a:lnTo>
                  <a:lnTo>
                    <a:pt x="526" y="67"/>
                  </a:lnTo>
                  <a:lnTo>
                    <a:pt x="533" y="78"/>
                  </a:lnTo>
                  <a:lnTo>
                    <a:pt x="537" y="91"/>
                  </a:lnTo>
                  <a:lnTo>
                    <a:pt x="540" y="104"/>
                  </a:lnTo>
                  <a:lnTo>
                    <a:pt x="540" y="116"/>
                  </a:lnTo>
                  <a:lnTo>
                    <a:pt x="540" y="129"/>
                  </a:lnTo>
                  <a:lnTo>
                    <a:pt x="538" y="142"/>
                  </a:lnTo>
                  <a:lnTo>
                    <a:pt x="535" y="153"/>
                  </a:lnTo>
                  <a:lnTo>
                    <a:pt x="530" y="165"/>
                  </a:lnTo>
                  <a:lnTo>
                    <a:pt x="523" y="175"/>
                  </a:lnTo>
                  <a:lnTo>
                    <a:pt x="516" y="184"/>
                  </a:lnTo>
                  <a:lnTo>
                    <a:pt x="506" y="189"/>
                  </a:lnTo>
                  <a:lnTo>
                    <a:pt x="495" y="195"/>
                  </a:lnTo>
                  <a:lnTo>
                    <a:pt x="485" y="196"/>
                  </a:lnTo>
                  <a:lnTo>
                    <a:pt x="473" y="196"/>
                  </a:lnTo>
                  <a:lnTo>
                    <a:pt x="466" y="198"/>
                  </a:lnTo>
                  <a:lnTo>
                    <a:pt x="457" y="196"/>
                  </a:lnTo>
                  <a:lnTo>
                    <a:pt x="445" y="191"/>
                  </a:lnTo>
                  <a:lnTo>
                    <a:pt x="426" y="184"/>
                  </a:lnTo>
                  <a:lnTo>
                    <a:pt x="368" y="142"/>
                  </a:lnTo>
                  <a:lnTo>
                    <a:pt x="302" y="96"/>
                  </a:lnTo>
                  <a:lnTo>
                    <a:pt x="235" y="51"/>
                  </a:lnTo>
                  <a:lnTo>
                    <a:pt x="173" y="9"/>
                  </a:lnTo>
                  <a:lnTo>
                    <a:pt x="162"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5" name="Freeform 43"/>
            <p:cNvSpPr>
              <a:spLocks/>
            </p:cNvSpPr>
            <p:nvPr/>
          </p:nvSpPr>
          <p:spPr bwMode="auto">
            <a:xfrm rot="-5400000">
              <a:off x="340" y="3327"/>
              <a:ext cx="340" cy="132"/>
            </a:xfrm>
            <a:custGeom>
              <a:avLst/>
              <a:gdLst>
                <a:gd name="T0" fmla="*/ 0 w 588"/>
                <a:gd name="T1" fmla="*/ 0 h 264"/>
                <a:gd name="T2" fmla="*/ 1 w 588"/>
                <a:gd name="T3" fmla="*/ 1 h 264"/>
                <a:gd name="T4" fmla="*/ 1 w 588"/>
                <a:gd name="T5" fmla="*/ 1 h 264"/>
                <a:gd name="T6" fmla="*/ 2 w 588"/>
                <a:gd name="T7" fmla="*/ 1 h 264"/>
                <a:gd name="T8" fmla="*/ 3 w 588"/>
                <a:gd name="T9" fmla="*/ 1 h 264"/>
                <a:gd name="T10" fmla="*/ 3 w 588"/>
                <a:gd name="T11" fmla="*/ 1 h 264"/>
                <a:gd name="T12" fmla="*/ 4 w 588"/>
                <a:gd name="T13" fmla="*/ 1 h 264"/>
                <a:gd name="T14" fmla="*/ 4 w 588"/>
                <a:gd name="T15" fmla="*/ 1 h 264"/>
                <a:gd name="T16" fmla="*/ 3 w 588"/>
                <a:gd name="T17" fmla="*/ 1 h 264"/>
                <a:gd name="T18" fmla="*/ 3 w 588"/>
                <a:gd name="T19" fmla="*/ 1 h 264"/>
                <a:gd name="T20" fmla="*/ 3 w 588"/>
                <a:gd name="T21" fmla="*/ 1 h 264"/>
                <a:gd name="T22" fmla="*/ 3 w 588"/>
                <a:gd name="T23" fmla="*/ 1 h 264"/>
                <a:gd name="T24" fmla="*/ 2 w 588"/>
                <a:gd name="T25" fmla="*/ 1 h 264"/>
                <a:gd name="T26" fmla="*/ 2 w 588"/>
                <a:gd name="T27" fmla="*/ 1 h 264"/>
                <a:gd name="T28" fmla="*/ 2 w 588"/>
                <a:gd name="T29" fmla="*/ 1 h 264"/>
                <a:gd name="T30" fmla="*/ 2 w 588"/>
                <a:gd name="T31" fmla="*/ 1 h 264"/>
                <a:gd name="T32" fmla="*/ 2 w 588"/>
                <a:gd name="T33" fmla="*/ 1 h 264"/>
                <a:gd name="T34" fmla="*/ 2 w 588"/>
                <a:gd name="T35" fmla="*/ 1 h 264"/>
                <a:gd name="T36" fmla="*/ 1 w 588"/>
                <a:gd name="T37" fmla="*/ 1 h 264"/>
                <a:gd name="T38" fmla="*/ 1 w 588"/>
                <a:gd name="T39" fmla="*/ 1 h 264"/>
                <a:gd name="T40" fmla="*/ 1 w 588"/>
                <a:gd name="T41" fmla="*/ 1 h 264"/>
                <a:gd name="T42" fmla="*/ 1 w 588"/>
                <a:gd name="T43" fmla="*/ 1 h 264"/>
                <a:gd name="T44" fmla="*/ 1 w 588"/>
                <a:gd name="T45" fmla="*/ 1 h 264"/>
                <a:gd name="T46" fmla="*/ 2 w 588"/>
                <a:gd name="T47" fmla="*/ 1 h 264"/>
                <a:gd name="T48" fmla="*/ 3 w 588"/>
                <a:gd name="T49" fmla="*/ 1 h 264"/>
                <a:gd name="T50" fmla="*/ 5 w 588"/>
                <a:gd name="T51" fmla="*/ 1 h 264"/>
                <a:gd name="T52" fmla="*/ 6 w 588"/>
                <a:gd name="T53" fmla="*/ 1 h 264"/>
                <a:gd name="T54" fmla="*/ 7 w 588"/>
                <a:gd name="T55" fmla="*/ 1 h 264"/>
                <a:gd name="T56" fmla="*/ 7 w 588"/>
                <a:gd name="T57" fmla="*/ 1 h 264"/>
                <a:gd name="T58" fmla="*/ 8 w 588"/>
                <a:gd name="T59" fmla="*/ 1 h 264"/>
                <a:gd name="T60" fmla="*/ 3 w 588"/>
                <a:gd name="T61" fmla="*/ 1 h 264"/>
                <a:gd name="T62" fmla="*/ 3 w 588"/>
                <a:gd name="T63" fmla="*/ 1 h 264"/>
                <a:gd name="T64" fmla="*/ 3 w 588"/>
                <a:gd name="T65" fmla="*/ 1 h 264"/>
                <a:gd name="T66" fmla="*/ 3 w 588"/>
                <a:gd name="T67" fmla="*/ 1 h 264"/>
                <a:gd name="T68" fmla="*/ 3 w 588"/>
                <a:gd name="T69" fmla="*/ 1 h 264"/>
                <a:gd name="T70" fmla="*/ 4 w 588"/>
                <a:gd name="T71" fmla="*/ 1 h 264"/>
                <a:gd name="T72" fmla="*/ 4 w 588"/>
                <a:gd name="T73" fmla="*/ 1 h 264"/>
                <a:gd name="T74" fmla="*/ 4 w 588"/>
                <a:gd name="T75" fmla="*/ 1 h 264"/>
                <a:gd name="T76" fmla="*/ 5 w 588"/>
                <a:gd name="T77" fmla="*/ 1 h 264"/>
                <a:gd name="T78" fmla="*/ 5 w 588"/>
                <a:gd name="T79" fmla="*/ 1 h 264"/>
                <a:gd name="T80" fmla="*/ 5 w 588"/>
                <a:gd name="T81" fmla="*/ 1 h 264"/>
                <a:gd name="T82" fmla="*/ 5 w 588"/>
                <a:gd name="T83" fmla="*/ 1 h 264"/>
                <a:gd name="T84" fmla="*/ 5 w 588"/>
                <a:gd name="T85" fmla="*/ 1 h 264"/>
                <a:gd name="T86" fmla="*/ 5 w 588"/>
                <a:gd name="T87" fmla="*/ 1 h 264"/>
                <a:gd name="T88" fmla="*/ 5 w 588"/>
                <a:gd name="T89" fmla="*/ 1 h 264"/>
                <a:gd name="T90" fmla="*/ 5 w 588"/>
                <a:gd name="T91" fmla="*/ 1 h 264"/>
                <a:gd name="T92" fmla="*/ 6 w 588"/>
                <a:gd name="T93" fmla="*/ 1 h 264"/>
                <a:gd name="T94" fmla="*/ 6 w 588"/>
                <a:gd name="T95" fmla="*/ 1 h 264"/>
                <a:gd name="T96" fmla="*/ 7 w 588"/>
                <a:gd name="T97" fmla="*/ 1 h 264"/>
                <a:gd name="T98" fmla="*/ 7 w 588"/>
                <a:gd name="T99" fmla="*/ 1 h 264"/>
                <a:gd name="T100" fmla="*/ 7 w 588"/>
                <a:gd name="T101" fmla="*/ 1 h 264"/>
                <a:gd name="T102" fmla="*/ 6 w 588"/>
                <a:gd name="T103" fmla="*/ 1 h 264"/>
                <a:gd name="T104" fmla="*/ 6 w 588"/>
                <a:gd name="T105" fmla="*/ 1 h 264"/>
                <a:gd name="T106" fmla="*/ 3 w 588"/>
                <a:gd name="T107" fmla="*/ 1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4"/>
                <a:gd name="T164" fmla="*/ 588 w 58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4">
                  <a:moveTo>
                    <a:pt x="162" y="264"/>
                  </a:moveTo>
                  <a:lnTo>
                    <a:pt x="41" y="264"/>
                  </a:lnTo>
                  <a:lnTo>
                    <a:pt x="0" y="211"/>
                  </a:lnTo>
                  <a:lnTo>
                    <a:pt x="0" y="0"/>
                  </a:lnTo>
                  <a:lnTo>
                    <a:pt x="10" y="7"/>
                  </a:lnTo>
                  <a:lnTo>
                    <a:pt x="17" y="14"/>
                  </a:lnTo>
                  <a:lnTo>
                    <a:pt x="19" y="16"/>
                  </a:lnTo>
                  <a:lnTo>
                    <a:pt x="22" y="20"/>
                  </a:lnTo>
                  <a:lnTo>
                    <a:pt x="28" y="20"/>
                  </a:lnTo>
                  <a:lnTo>
                    <a:pt x="33" y="22"/>
                  </a:lnTo>
                  <a:lnTo>
                    <a:pt x="45" y="16"/>
                  </a:lnTo>
                  <a:lnTo>
                    <a:pt x="64" y="9"/>
                  </a:lnTo>
                  <a:lnTo>
                    <a:pt x="83" y="5"/>
                  </a:lnTo>
                  <a:lnTo>
                    <a:pt x="109" y="2"/>
                  </a:lnTo>
                  <a:lnTo>
                    <a:pt x="135" y="0"/>
                  </a:lnTo>
                  <a:lnTo>
                    <a:pt x="152" y="2"/>
                  </a:lnTo>
                  <a:lnTo>
                    <a:pt x="176" y="9"/>
                  </a:lnTo>
                  <a:lnTo>
                    <a:pt x="193" y="16"/>
                  </a:lnTo>
                  <a:lnTo>
                    <a:pt x="202" y="18"/>
                  </a:lnTo>
                  <a:lnTo>
                    <a:pt x="212" y="20"/>
                  </a:lnTo>
                  <a:lnTo>
                    <a:pt x="223" y="20"/>
                  </a:lnTo>
                  <a:lnTo>
                    <a:pt x="236" y="20"/>
                  </a:lnTo>
                  <a:lnTo>
                    <a:pt x="259" y="18"/>
                  </a:lnTo>
                  <a:lnTo>
                    <a:pt x="281" y="14"/>
                  </a:lnTo>
                  <a:lnTo>
                    <a:pt x="295" y="7"/>
                  </a:lnTo>
                  <a:lnTo>
                    <a:pt x="309" y="4"/>
                  </a:lnTo>
                  <a:lnTo>
                    <a:pt x="312" y="5"/>
                  </a:lnTo>
                  <a:lnTo>
                    <a:pt x="316" y="9"/>
                  </a:lnTo>
                  <a:lnTo>
                    <a:pt x="316" y="13"/>
                  </a:lnTo>
                  <a:lnTo>
                    <a:pt x="316" y="14"/>
                  </a:lnTo>
                  <a:lnTo>
                    <a:pt x="311" y="31"/>
                  </a:lnTo>
                  <a:lnTo>
                    <a:pt x="305" y="42"/>
                  </a:lnTo>
                  <a:lnTo>
                    <a:pt x="300" y="49"/>
                  </a:lnTo>
                  <a:lnTo>
                    <a:pt x="293" y="62"/>
                  </a:lnTo>
                  <a:lnTo>
                    <a:pt x="288" y="67"/>
                  </a:lnTo>
                  <a:lnTo>
                    <a:pt x="281" y="73"/>
                  </a:lnTo>
                  <a:lnTo>
                    <a:pt x="274" y="76"/>
                  </a:lnTo>
                  <a:lnTo>
                    <a:pt x="266" y="80"/>
                  </a:lnTo>
                  <a:lnTo>
                    <a:pt x="257" y="84"/>
                  </a:lnTo>
                  <a:lnTo>
                    <a:pt x="247" y="85"/>
                  </a:lnTo>
                  <a:lnTo>
                    <a:pt x="236" y="87"/>
                  </a:lnTo>
                  <a:lnTo>
                    <a:pt x="226" y="87"/>
                  </a:lnTo>
                  <a:lnTo>
                    <a:pt x="223" y="91"/>
                  </a:lnTo>
                  <a:lnTo>
                    <a:pt x="221" y="100"/>
                  </a:lnTo>
                  <a:lnTo>
                    <a:pt x="216" y="118"/>
                  </a:lnTo>
                  <a:lnTo>
                    <a:pt x="212" y="129"/>
                  </a:lnTo>
                  <a:lnTo>
                    <a:pt x="207" y="138"/>
                  </a:lnTo>
                  <a:lnTo>
                    <a:pt x="198" y="149"/>
                  </a:lnTo>
                  <a:lnTo>
                    <a:pt x="188" y="156"/>
                  </a:lnTo>
                  <a:lnTo>
                    <a:pt x="179" y="162"/>
                  </a:lnTo>
                  <a:lnTo>
                    <a:pt x="173" y="166"/>
                  </a:lnTo>
                  <a:lnTo>
                    <a:pt x="169" y="166"/>
                  </a:lnTo>
                  <a:lnTo>
                    <a:pt x="162" y="167"/>
                  </a:lnTo>
                  <a:lnTo>
                    <a:pt x="160" y="166"/>
                  </a:lnTo>
                  <a:lnTo>
                    <a:pt x="159" y="164"/>
                  </a:lnTo>
                  <a:lnTo>
                    <a:pt x="157" y="158"/>
                  </a:lnTo>
                  <a:lnTo>
                    <a:pt x="157" y="153"/>
                  </a:lnTo>
                  <a:lnTo>
                    <a:pt x="157" y="151"/>
                  </a:lnTo>
                  <a:lnTo>
                    <a:pt x="159" y="142"/>
                  </a:lnTo>
                  <a:lnTo>
                    <a:pt x="164" y="133"/>
                  </a:lnTo>
                  <a:lnTo>
                    <a:pt x="167" y="124"/>
                  </a:lnTo>
                  <a:lnTo>
                    <a:pt x="169" y="115"/>
                  </a:lnTo>
                  <a:lnTo>
                    <a:pt x="169" y="105"/>
                  </a:lnTo>
                  <a:lnTo>
                    <a:pt x="169" y="98"/>
                  </a:lnTo>
                  <a:lnTo>
                    <a:pt x="166" y="93"/>
                  </a:lnTo>
                  <a:lnTo>
                    <a:pt x="164" y="87"/>
                  </a:lnTo>
                  <a:lnTo>
                    <a:pt x="160" y="82"/>
                  </a:lnTo>
                  <a:lnTo>
                    <a:pt x="157" y="78"/>
                  </a:lnTo>
                  <a:lnTo>
                    <a:pt x="152" y="75"/>
                  </a:lnTo>
                  <a:lnTo>
                    <a:pt x="142" y="69"/>
                  </a:lnTo>
                  <a:lnTo>
                    <a:pt x="129" y="67"/>
                  </a:lnTo>
                  <a:lnTo>
                    <a:pt x="119" y="65"/>
                  </a:lnTo>
                  <a:lnTo>
                    <a:pt x="107" y="65"/>
                  </a:lnTo>
                  <a:lnTo>
                    <a:pt x="93" y="65"/>
                  </a:lnTo>
                  <a:lnTo>
                    <a:pt x="86" y="67"/>
                  </a:lnTo>
                  <a:lnTo>
                    <a:pt x="78" y="69"/>
                  </a:lnTo>
                  <a:lnTo>
                    <a:pt x="69" y="75"/>
                  </a:lnTo>
                  <a:lnTo>
                    <a:pt x="62" y="82"/>
                  </a:lnTo>
                  <a:lnTo>
                    <a:pt x="54" y="93"/>
                  </a:lnTo>
                  <a:lnTo>
                    <a:pt x="47" y="104"/>
                  </a:lnTo>
                  <a:lnTo>
                    <a:pt x="41" y="116"/>
                  </a:lnTo>
                  <a:lnTo>
                    <a:pt x="40" y="129"/>
                  </a:lnTo>
                  <a:lnTo>
                    <a:pt x="38" y="140"/>
                  </a:lnTo>
                  <a:lnTo>
                    <a:pt x="38" y="151"/>
                  </a:lnTo>
                  <a:lnTo>
                    <a:pt x="40" y="160"/>
                  </a:lnTo>
                  <a:lnTo>
                    <a:pt x="47" y="178"/>
                  </a:lnTo>
                  <a:lnTo>
                    <a:pt x="54" y="191"/>
                  </a:lnTo>
                  <a:lnTo>
                    <a:pt x="60" y="200"/>
                  </a:lnTo>
                  <a:lnTo>
                    <a:pt x="69" y="209"/>
                  </a:lnTo>
                  <a:lnTo>
                    <a:pt x="74" y="213"/>
                  </a:lnTo>
                  <a:lnTo>
                    <a:pt x="79" y="217"/>
                  </a:lnTo>
                  <a:lnTo>
                    <a:pt x="86" y="218"/>
                  </a:lnTo>
                  <a:lnTo>
                    <a:pt x="93" y="218"/>
                  </a:lnTo>
                  <a:lnTo>
                    <a:pt x="110" y="220"/>
                  </a:lnTo>
                  <a:lnTo>
                    <a:pt x="128" y="218"/>
                  </a:lnTo>
                  <a:lnTo>
                    <a:pt x="143" y="215"/>
                  </a:lnTo>
                  <a:lnTo>
                    <a:pt x="150" y="211"/>
                  </a:lnTo>
                  <a:lnTo>
                    <a:pt x="155" y="207"/>
                  </a:lnTo>
                  <a:lnTo>
                    <a:pt x="166" y="200"/>
                  </a:lnTo>
                  <a:lnTo>
                    <a:pt x="202" y="175"/>
                  </a:lnTo>
                  <a:lnTo>
                    <a:pt x="242" y="147"/>
                  </a:lnTo>
                  <a:lnTo>
                    <a:pt x="281" y="116"/>
                  </a:lnTo>
                  <a:lnTo>
                    <a:pt x="324" y="85"/>
                  </a:lnTo>
                  <a:lnTo>
                    <a:pt x="364" y="58"/>
                  </a:lnTo>
                  <a:lnTo>
                    <a:pt x="404" y="35"/>
                  </a:lnTo>
                  <a:lnTo>
                    <a:pt x="423" y="24"/>
                  </a:lnTo>
                  <a:lnTo>
                    <a:pt x="440" y="16"/>
                  </a:lnTo>
                  <a:lnTo>
                    <a:pt x="456" y="9"/>
                  </a:lnTo>
                  <a:lnTo>
                    <a:pt x="471" y="5"/>
                  </a:lnTo>
                  <a:lnTo>
                    <a:pt x="490" y="5"/>
                  </a:lnTo>
                  <a:lnTo>
                    <a:pt x="509" y="7"/>
                  </a:lnTo>
                  <a:lnTo>
                    <a:pt x="519" y="11"/>
                  </a:lnTo>
                  <a:lnTo>
                    <a:pt x="530" y="16"/>
                  </a:lnTo>
                  <a:lnTo>
                    <a:pt x="540" y="24"/>
                  </a:lnTo>
                  <a:lnTo>
                    <a:pt x="550" y="33"/>
                  </a:lnTo>
                  <a:lnTo>
                    <a:pt x="559" y="42"/>
                  </a:lnTo>
                  <a:lnTo>
                    <a:pt x="568" y="53"/>
                  </a:lnTo>
                  <a:lnTo>
                    <a:pt x="575" y="64"/>
                  </a:lnTo>
                  <a:lnTo>
                    <a:pt x="580" y="75"/>
                  </a:lnTo>
                  <a:lnTo>
                    <a:pt x="583" y="82"/>
                  </a:lnTo>
                  <a:lnTo>
                    <a:pt x="588" y="87"/>
                  </a:lnTo>
                  <a:lnTo>
                    <a:pt x="588" y="187"/>
                  </a:lnTo>
                  <a:lnTo>
                    <a:pt x="533" y="264"/>
                  </a:lnTo>
                  <a:lnTo>
                    <a:pt x="200" y="264"/>
                  </a:lnTo>
                  <a:lnTo>
                    <a:pt x="202" y="258"/>
                  </a:lnTo>
                  <a:lnTo>
                    <a:pt x="204" y="255"/>
                  </a:lnTo>
                  <a:lnTo>
                    <a:pt x="209" y="249"/>
                  </a:lnTo>
                  <a:lnTo>
                    <a:pt x="212" y="247"/>
                  </a:lnTo>
                  <a:lnTo>
                    <a:pt x="216" y="246"/>
                  </a:lnTo>
                  <a:lnTo>
                    <a:pt x="221" y="244"/>
                  </a:lnTo>
                  <a:lnTo>
                    <a:pt x="233" y="238"/>
                  </a:lnTo>
                  <a:lnTo>
                    <a:pt x="245" y="237"/>
                  </a:lnTo>
                  <a:lnTo>
                    <a:pt x="257" y="238"/>
                  </a:lnTo>
                  <a:lnTo>
                    <a:pt x="267" y="242"/>
                  </a:lnTo>
                  <a:lnTo>
                    <a:pt x="271" y="238"/>
                  </a:lnTo>
                  <a:lnTo>
                    <a:pt x="273" y="238"/>
                  </a:lnTo>
                  <a:lnTo>
                    <a:pt x="276" y="227"/>
                  </a:lnTo>
                  <a:lnTo>
                    <a:pt x="281" y="215"/>
                  </a:lnTo>
                  <a:lnTo>
                    <a:pt x="285" y="209"/>
                  </a:lnTo>
                  <a:lnTo>
                    <a:pt x="290" y="206"/>
                  </a:lnTo>
                  <a:lnTo>
                    <a:pt x="295" y="200"/>
                  </a:lnTo>
                  <a:lnTo>
                    <a:pt x="300" y="198"/>
                  </a:lnTo>
                  <a:lnTo>
                    <a:pt x="305" y="193"/>
                  </a:lnTo>
                  <a:lnTo>
                    <a:pt x="311" y="189"/>
                  </a:lnTo>
                  <a:lnTo>
                    <a:pt x="317" y="189"/>
                  </a:lnTo>
                  <a:lnTo>
                    <a:pt x="324" y="187"/>
                  </a:lnTo>
                  <a:lnTo>
                    <a:pt x="326" y="191"/>
                  </a:lnTo>
                  <a:lnTo>
                    <a:pt x="330" y="193"/>
                  </a:lnTo>
                  <a:lnTo>
                    <a:pt x="330" y="207"/>
                  </a:lnTo>
                  <a:lnTo>
                    <a:pt x="323" y="218"/>
                  </a:lnTo>
                  <a:lnTo>
                    <a:pt x="319" y="229"/>
                  </a:lnTo>
                  <a:lnTo>
                    <a:pt x="321" y="233"/>
                  </a:lnTo>
                  <a:lnTo>
                    <a:pt x="321" y="237"/>
                  </a:lnTo>
                  <a:lnTo>
                    <a:pt x="326" y="242"/>
                  </a:lnTo>
                  <a:lnTo>
                    <a:pt x="333" y="246"/>
                  </a:lnTo>
                  <a:lnTo>
                    <a:pt x="338" y="247"/>
                  </a:lnTo>
                  <a:lnTo>
                    <a:pt x="345" y="247"/>
                  </a:lnTo>
                  <a:lnTo>
                    <a:pt x="352" y="246"/>
                  </a:lnTo>
                  <a:lnTo>
                    <a:pt x="357" y="242"/>
                  </a:lnTo>
                  <a:lnTo>
                    <a:pt x="362" y="238"/>
                  </a:lnTo>
                  <a:lnTo>
                    <a:pt x="368" y="235"/>
                  </a:lnTo>
                  <a:lnTo>
                    <a:pt x="364" y="224"/>
                  </a:lnTo>
                  <a:lnTo>
                    <a:pt x="362" y="215"/>
                  </a:lnTo>
                  <a:lnTo>
                    <a:pt x="361" y="206"/>
                  </a:lnTo>
                  <a:lnTo>
                    <a:pt x="361" y="198"/>
                  </a:lnTo>
                  <a:lnTo>
                    <a:pt x="362" y="182"/>
                  </a:lnTo>
                  <a:lnTo>
                    <a:pt x="368" y="162"/>
                  </a:lnTo>
                  <a:lnTo>
                    <a:pt x="376" y="151"/>
                  </a:lnTo>
                  <a:lnTo>
                    <a:pt x="385" y="140"/>
                  </a:lnTo>
                  <a:lnTo>
                    <a:pt x="390" y="136"/>
                  </a:lnTo>
                  <a:lnTo>
                    <a:pt x="395" y="133"/>
                  </a:lnTo>
                  <a:lnTo>
                    <a:pt x="400" y="129"/>
                  </a:lnTo>
                  <a:lnTo>
                    <a:pt x="407" y="129"/>
                  </a:lnTo>
                  <a:lnTo>
                    <a:pt x="412" y="126"/>
                  </a:lnTo>
                  <a:lnTo>
                    <a:pt x="418" y="124"/>
                  </a:lnTo>
                  <a:lnTo>
                    <a:pt x="421" y="127"/>
                  </a:lnTo>
                  <a:lnTo>
                    <a:pt x="423" y="131"/>
                  </a:lnTo>
                  <a:lnTo>
                    <a:pt x="423" y="138"/>
                  </a:lnTo>
                  <a:lnTo>
                    <a:pt x="419" y="146"/>
                  </a:lnTo>
                  <a:lnTo>
                    <a:pt x="416" y="155"/>
                  </a:lnTo>
                  <a:lnTo>
                    <a:pt x="414" y="166"/>
                  </a:lnTo>
                  <a:lnTo>
                    <a:pt x="414" y="180"/>
                  </a:lnTo>
                  <a:lnTo>
                    <a:pt x="421" y="195"/>
                  </a:lnTo>
                  <a:lnTo>
                    <a:pt x="430" y="206"/>
                  </a:lnTo>
                  <a:lnTo>
                    <a:pt x="435" y="209"/>
                  </a:lnTo>
                  <a:lnTo>
                    <a:pt x="440" y="215"/>
                  </a:lnTo>
                  <a:lnTo>
                    <a:pt x="449" y="217"/>
                  </a:lnTo>
                  <a:lnTo>
                    <a:pt x="457" y="220"/>
                  </a:lnTo>
                  <a:lnTo>
                    <a:pt x="468" y="222"/>
                  </a:lnTo>
                  <a:lnTo>
                    <a:pt x="480" y="222"/>
                  </a:lnTo>
                  <a:lnTo>
                    <a:pt x="490" y="220"/>
                  </a:lnTo>
                  <a:lnTo>
                    <a:pt x="502" y="218"/>
                  </a:lnTo>
                  <a:lnTo>
                    <a:pt x="509" y="215"/>
                  </a:lnTo>
                  <a:lnTo>
                    <a:pt x="519" y="206"/>
                  </a:lnTo>
                  <a:lnTo>
                    <a:pt x="526" y="195"/>
                  </a:lnTo>
                  <a:lnTo>
                    <a:pt x="533" y="184"/>
                  </a:lnTo>
                  <a:lnTo>
                    <a:pt x="537" y="171"/>
                  </a:lnTo>
                  <a:lnTo>
                    <a:pt x="540" y="158"/>
                  </a:lnTo>
                  <a:lnTo>
                    <a:pt x="540" y="146"/>
                  </a:lnTo>
                  <a:lnTo>
                    <a:pt x="540" y="133"/>
                  </a:lnTo>
                  <a:lnTo>
                    <a:pt x="538" y="120"/>
                  </a:lnTo>
                  <a:lnTo>
                    <a:pt x="535" y="107"/>
                  </a:lnTo>
                  <a:lnTo>
                    <a:pt x="530" y="96"/>
                  </a:lnTo>
                  <a:lnTo>
                    <a:pt x="523" y="87"/>
                  </a:lnTo>
                  <a:lnTo>
                    <a:pt x="516" y="78"/>
                  </a:lnTo>
                  <a:lnTo>
                    <a:pt x="506" y="71"/>
                  </a:lnTo>
                  <a:lnTo>
                    <a:pt x="495" y="67"/>
                  </a:lnTo>
                  <a:lnTo>
                    <a:pt x="485" y="65"/>
                  </a:lnTo>
                  <a:lnTo>
                    <a:pt x="473" y="65"/>
                  </a:lnTo>
                  <a:lnTo>
                    <a:pt x="466" y="64"/>
                  </a:lnTo>
                  <a:lnTo>
                    <a:pt x="457" y="65"/>
                  </a:lnTo>
                  <a:lnTo>
                    <a:pt x="445" y="71"/>
                  </a:lnTo>
                  <a:lnTo>
                    <a:pt x="426" y="78"/>
                  </a:lnTo>
                  <a:lnTo>
                    <a:pt x="368" y="120"/>
                  </a:lnTo>
                  <a:lnTo>
                    <a:pt x="302" y="166"/>
                  </a:lnTo>
                  <a:lnTo>
                    <a:pt x="235" y="211"/>
                  </a:lnTo>
                  <a:lnTo>
                    <a:pt x="173" y="253"/>
                  </a:lnTo>
                  <a:lnTo>
                    <a:pt x="162"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6" name="Freeform 44"/>
            <p:cNvSpPr>
              <a:spLocks/>
            </p:cNvSpPr>
            <p:nvPr/>
          </p:nvSpPr>
          <p:spPr bwMode="auto">
            <a:xfrm rot="-5400000">
              <a:off x="474" y="2309"/>
              <a:ext cx="340" cy="131"/>
            </a:xfrm>
            <a:custGeom>
              <a:avLst/>
              <a:gdLst>
                <a:gd name="T0" fmla="*/ 8 w 588"/>
                <a:gd name="T1" fmla="*/ 1 h 262"/>
                <a:gd name="T2" fmla="*/ 7 w 588"/>
                <a:gd name="T3" fmla="*/ 1 h 262"/>
                <a:gd name="T4" fmla="*/ 7 w 588"/>
                <a:gd name="T5" fmla="*/ 1 h 262"/>
                <a:gd name="T6" fmla="*/ 5 w 588"/>
                <a:gd name="T7" fmla="*/ 1 h 262"/>
                <a:gd name="T8" fmla="*/ 5 w 588"/>
                <a:gd name="T9" fmla="*/ 1 h 262"/>
                <a:gd name="T10" fmla="*/ 3 w 588"/>
                <a:gd name="T11" fmla="*/ 1 h 262"/>
                <a:gd name="T12" fmla="*/ 3 w 588"/>
                <a:gd name="T13" fmla="*/ 1 h 262"/>
                <a:gd name="T14" fmla="*/ 3 w 588"/>
                <a:gd name="T15" fmla="*/ 1 h 262"/>
                <a:gd name="T16" fmla="*/ 4 w 588"/>
                <a:gd name="T17" fmla="*/ 1 h 262"/>
                <a:gd name="T18" fmla="*/ 5 w 588"/>
                <a:gd name="T19" fmla="*/ 1 h 262"/>
                <a:gd name="T20" fmla="*/ 5 w 588"/>
                <a:gd name="T21" fmla="*/ 1 h 262"/>
                <a:gd name="T22" fmla="*/ 5 w 588"/>
                <a:gd name="T23" fmla="*/ 1 h 262"/>
                <a:gd name="T24" fmla="*/ 5 w 588"/>
                <a:gd name="T25" fmla="*/ 1 h 262"/>
                <a:gd name="T26" fmla="*/ 5 w 588"/>
                <a:gd name="T27" fmla="*/ 1 h 262"/>
                <a:gd name="T28" fmla="*/ 5 w 588"/>
                <a:gd name="T29" fmla="*/ 1 h 262"/>
                <a:gd name="T30" fmla="*/ 5 w 588"/>
                <a:gd name="T31" fmla="*/ 1 h 262"/>
                <a:gd name="T32" fmla="*/ 6 w 588"/>
                <a:gd name="T33" fmla="*/ 1 h 262"/>
                <a:gd name="T34" fmla="*/ 6 w 588"/>
                <a:gd name="T35" fmla="*/ 1 h 262"/>
                <a:gd name="T36" fmla="*/ 7 w 588"/>
                <a:gd name="T37" fmla="*/ 1 h 262"/>
                <a:gd name="T38" fmla="*/ 7 w 588"/>
                <a:gd name="T39" fmla="*/ 1 h 262"/>
                <a:gd name="T40" fmla="*/ 7 w 588"/>
                <a:gd name="T41" fmla="*/ 1 h 262"/>
                <a:gd name="T42" fmla="*/ 6 w 588"/>
                <a:gd name="T43" fmla="*/ 1 h 262"/>
                <a:gd name="T44" fmla="*/ 6 w 588"/>
                <a:gd name="T45" fmla="*/ 1 h 262"/>
                <a:gd name="T46" fmla="*/ 5 w 588"/>
                <a:gd name="T47" fmla="*/ 1 h 262"/>
                <a:gd name="T48" fmla="*/ 3 w 588"/>
                <a:gd name="T49" fmla="*/ 1 h 262"/>
                <a:gd name="T50" fmla="*/ 2 w 588"/>
                <a:gd name="T51" fmla="*/ 1 h 262"/>
                <a:gd name="T52" fmla="*/ 1 w 588"/>
                <a:gd name="T53" fmla="*/ 1 h 262"/>
                <a:gd name="T54" fmla="*/ 1 w 588"/>
                <a:gd name="T55" fmla="*/ 1 h 262"/>
                <a:gd name="T56" fmla="*/ 1 w 588"/>
                <a:gd name="T57" fmla="*/ 1 h 262"/>
                <a:gd name="T58" fmla="*/ 5 w 588"/>
                <a:gd name="T59" fmla="*/ 0 h 262"/>
                <a:gd name="T60" fmla="*/ 5 w 588"/>
                <a:gd name="T61" fmla="*/ 1 h 262"/>
                <a:gd name="T62" fmla="*/ 5 w 588"/>
                <a:gd name="T63" fmla="*/ 1 h 262"/>
                <a:gd name="T64" fmla="*/ 4 w 588"/>
                <a:gd name="T65" fmla="*/ 1 h 262"/>
                <a:gd name="T66" fmla="*/ 4 w 588"/>
                <a:gd name="T67" fmla="*/ 1 h 262"/>
                <a:gd name="T68" fmla="*/ 3 w 588"/>
                <a:gd name="T69" fmla="*/ 1 h 262"/>
                <a:gd name="T70" fmla="*/ 3 w 588"/>
                <a:gd name="T71" fmla="*/ 1 h 262"/>
                <a:gd name="T72" fmla="*/ 3 w 588"/>
                <a:gd name="T73" fmla="*/ 1 h 262"/>
                <a:gd name="T74" fmla="*/ 3 w 588"/>
                <a:gd name="T75" fmla="*/ 1 h 262"/>
                <a:gd name="T76" fmla="*/ 3 w 588"/>
                <a:gd name="T77" fmla="*/ 1 h 262"/>
                <a:gd name="T78" fmla="*/ 3 w 588"/>
                <a:gd name="T79" fmla="*/ 1 h 262"/>
                <a:gd name="T80" fmla="*/ 3 w 588"/>
                <a:gd name="T81" fmla="*/ 1 h 262"/>
                <a:gd name="T82" fmla="*/ 2 w 588"/>
                <a:gd name="T83" fmla="*/ 1 h 262"/>
                <a:gd name="T84" fmla="*/ 2 w 588"/>
                <a:gd name="T85" fmla="*/ 1 h 262"/>
                <a:gd name="T86" fmla="*/ 2 w 588"/>
                <a:gd name="T87" fmla="*/ 1 h 262"/>
                <a:gd name="T88" fmla="*/ 2 w 588"/>
                <a:gd name="T89" fmla="*/ 1 h 262"/>
                <a:gd name="T90" fmla="*/ 2 w 588"/>
                <a:gd name="T91" fmla="*/ 1 h 262"/>
                <a:gd name="T92" fmla="*/ 1 w 588"/>
                <a:gd name="T93" fmla="*/ 1 h 262"/>
                <a:gd name="T94" fmla="*/ 1 w 588"/>
                <a:gd name="T95" fmla="*/ 1 h 262"/>
                <a:gd name="T96" fmla="*/ 1 w 588"/>
                <a:gd name="T97" fmla="*/ 1 h 262"/>
                <a:gd name="T98" fmla="*/ 1 w 588"/>
                <a:gd name="T99" fmla="*/ 1 h 262"/>
                <a:gd name="T100" fmla="*/ 1 w 588"/>
                <a:gd name="T101" fmla="*/ 1 h 262"/>
                <a:gd name="T102" fmla="*/ 2 w 588"/>
                <a:gd name="T103" fmla="*/ 1 h 262"/>
                <a:gd name="T104" fmla="*/ 3 w 588"/>
                <a:gd name="T105" fmla="*/ 1 h 262"/>
                <a:gd name="T106" fmla="*/ 5 w 588"/>
                <a:gd name="T107" fmla="*/ 0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426" y="0"/>
                  </a:moveTo>
                  <a:lnTo>
                    <a:pt x="548" y="0"/>
                  </a:lnTo>
                  <a:lnTo>
                    <a:pt x="588" y="51"/>
                  </a:lnTo>
                  <a:lnTo>
                    <a:pt x="588" y="260"/>
                  </a:lnTo>
                  <a:lnTo>
                    <a:pt x="579" y="255"/>
                  </a:lnTo>
                  <a:lnTo>
                    <a:pt x="573" y="247"/>
                  </a:lnTo>
                  <a:lnTo>
                    <a:pt x="569" y="246"/>
                  </a:lnTo>
                  <a:lnTo>
                    <a:pt x="566" y="242"/>
                  </a:lnTo>
                  <a:lnTo>
                    <a:pt x="562" y="242"/>
                  </a:lnTo>
                  <a:lnTo>
                    <a:pt x="557" y="240"/>
                  </a:lnTo>
                  <a:lnTo>
                    <a:pt x="545" y="246"/>
                  </a:lnTo>
                  <a:lnTo>
                    <a:pt x="526" y="253"/>
                  </a:lnTo>
                  <a:lnTo>
                    <a:pt x="507" y="256"/>
                  </a:lnTo>
                  <a:lnTo>
                    <a:pt x="479" y="260"/>
                  </a:lnTo>
                  <a:lnTo>
                    <a:pt x="455" y="262"/>
                  </a:lnTo>
                  <a:lnTo>
                    <a:pt x="438" y="260"/>
                  </a:lnTo>
                  <a:lnTo>
                    <a:pt x="414" y="253"/>
                  </a:lnTo>
                  <a:lnTo>
                    <a:pt x="395" y="246"/>
                  </a:lnTo>
                  <a:lnTo>
                    <a:pt x="378" y="242"/>
                  </a:lnTo>
                  <a:lnTo>
                    <a:pt x="352" y="240"/>
                  </a:lnTo>
                  <a:lnTo>
                    <a:pt x="331" y="244"/>
                  </a:lnTo>
                  <a:lnTo>
                    <a:pt x="307" y="247"/>
                  </a:lnTo>
                  <a:lnTo>
                    <a:pt x="293" y="255"/>
                  </a:lnTo>
                  <a:lnTo>
                    <a:pt x="281" y="256"/>
                  </a:lnTo>
                  <a:lnTo>
                    <a:pt x="278" y="255"/>
                  </a:lnTo>
                  <a:lnTo>
                    <a:pt x="274" y="251"/>
                  </a:lnTo>
                  <a:lnTo>
                    <a:pt x="272" y="249"/>
                  </a:lnTo>
                  <a:lnTo>
                    <a:pt x="272" y="247"/>
                  </a:lnTo>
                  <a:lnTo>
                    <a:pt x="279" y="229"/>
                  </a:lnTo>
                  <a:lnTo>
                    <a:pt x="283" y="220"/>
                  </a:lnTo>
                  <a:lnTo>
                    <a:pt x="288" y="213"/>
                  </a:lnTo>
                  <a:lnTo>
                    <a:pt x="296" y="200"/>
                  </a:lnTo>
                  <a:lnTo>
                    <a:pt x="302" y="195"/>
                  </a:lnTo>
                  <a:lnTo>
                    <a:pt x="307" y="189"/>
                  </a:lnTo>
                  <a:lnTo>
                    <a:pt x="315" y="185"/>
                  </a:lnTo>
                  <a:lnTo>
                    <a:pt x="324" y="182"/>
                  </a:lnTo>
                  <a:lnTo>
                    <a:pt x="333" y="178"/>
                  </a:lnTo>
                  <a:lnTo>
                    <a:pt x="341" y="176"/>
                  </a:lnTo>
                  <a:lnTo>
                    <a:pt x="352" y="175"/>
                  </a:lnTo>
                  <a:lnTo>
                    <a:pt x="362" y="176"/>
                  </a:lnTo>
                  <a:lnTo>
                    <a:pt x="366" y="171"/>
                  </a:lnTo>
                  <a:lnTo>
                    <a:pt x="367" y="162"/>
                  </a:lnTo>
                  <a:lnTo>
                    <a:pt x="372" y="144"/>
                  </a:lnTo>
                  <a:lnTo>
                    <a:pt x="378" y="133"/>
                  </a:lnTo>
                  <a:lnTo>
                    <a:pt x="383" y="122"/>
                  </a:lnTo>
                  <a:lnTo>
                    <a:pt x="391" y="113"/>
                  </a:lnTo>
                  <a:lnTo>
                    <a:pt x="402" y="104"/>
                  </a:lnTo>
                  <a:lnTo>
                    <a:pt x="410" y="100"/>
                  </a:lnTo>
                  <a:lnTo>
                    <a:pt x="416" y="96"/>
                  </a:lnTo>
                  <a:lnTo>
                    <a:pt x="421" y="96"/>
                  </a:lnTo>
                  <a:lnTo>
                    <a:pt x="426" y="94"/>
                  </a:lnTo>
                  <a:lnTo>
                    <a:pt x="429" y="96"/>
                  </a:lnTo>
                  <a:lnTo>
                    <a:pt x="431" y="98"/>
                  </a:lnTo>
                  <a:lnTo>
                    <a:pt x="431" y="104"/>
                  </a:lnTo>
                  <a:lnTo>
                    <a:pt x="433" y="109"/>
                  </a:lnTo>
                  <a:lnTo>
                    <a:pt x="433" y="111"/>
                  </a:lnTo>
                  <a:lnTo>
                    <a:pt x="429" y="118"/>
                  </a:lnTo>
                  <a:lnTo>
                    <a:pt x="424" y="127"/>
                  </a:lnTo>
                  <a:lnTo>
                    <a:pt x="421" y="136"/>
                  </a:lnTo>
                  <a:lnTo>
                    <a:pt x="419" y="145"/>
                  </a:lnTo>
                  <a:lnTo>
                    <a:pt x="419" y="155"/>
                  </a:lnTo>
                  <a:lnTo>
                    <a:pt x="421" y="162"/>
                  </a:lnTo>
                  <a:lnTo>
                    <a:pt x="422" y="169"/>
                  </a:lnTo>
                  <a:lnTo>
                    <a:pt x="426" y="175"/>
                  </a:lnTo>
                  <a:lnTo>
                    <a:pt x="429" y="180"/>
                  </a:lnTo>
                  <a:lnTo>
                    <a:pt x="433" y="184"/>
                  </a:lnTo>
                  <a:lnTo>
                    <a:pt x="438" y="187"/>
                  </a:lnTo>
                  <a:lnTo>
                    <a:pt x="448" y="193"/>
                  </a:lnTo>
                  <a:lnTo>
                    <a:pt x="459" y="195"/>
                  </a:lnTo>
                  <a:lnTo>
                    <a:pt x="471" y="196"/>
                  </a:lnTo>
                  <a:lnTo>
                    <a:pt x="481" y="196"/>
                  </a:lnTo>
                  <a:lnTo>
                    <a:pt x="495" y="196"/>
                  </a:lnTo>
                  <a:lnTo>
                    <a:pt x="504" y="196"/>
                  </a:lnTo>
                  <a:lnTo>
                    <a:pt x="510" y="193"/>
                  </a:lnTo>
                  <a:lnTo>
                    <a:pt x="519" y="187"/>
                  </a:lnTo>
                  <a:lnTo>
                    <a:pt x="528" y="180"/>
                  </a:lnTo>
                  <a:lnTo>
                    <a:pt x="536" y="171"/>
                  </a:lnTo>
                  <a:lnTo>
                    <a:pt x="543" y="158"/>
                  </a:lnTo>
                  <a:lnTo>
                    <a:pt x="547" y="145"/>
                  </a:lnTo>
                  <a:lnTo>
                    <a:pt x="550" y="133"/>
                  </a:lnTo>
                  <a:lnTo>
                    <a:pt x="550" y="122"/>
                  </a:lnTo>
                  <a:lnTo>
                    <a:pt x="550" y="111"/>
                  </a:lnTo>
                  <a:lnTo>
                    <a:pt x="548" y="102"/>
                  </a:lnTo>
                  <a:lnTo>
                    <a:pt x="543" y="85"/>
                  </a:lnTo>
                  <a:lnTo>
                    <a:pt x="536" y="71"/>
                  </a:lnTo>
                  <a:lnTo>
                    <a:pt x="528" y="62"/>
                  </a:lnTo>
                  <a:lnTo>
                    <a:pt x="519" y="53"/>
                  </a:lnTo>
                  <a:lnTo>
                    <a:pt x="509" y="45"/>
                  </a:lnTo>
                  <a:lnTo>
                    <a:pt x="497" y="42"/>
                  </a:lnTo>
                  <a:lnTo>
                    <a:pt x="479" y="42"/>
                  </a:lnTo>
                  <a:lnTo>
                    <a:pt x="462" y="44"/>
                  </a:lnTo>
                  <a:lnTo>
                    <a:pt x="447" y="47"/>
                  </a:lnTo>
                  <a:lnTo>
                    <a:pt x="440" y="51"/>
                  </a:lnTo>
                  <a:lnTo>
                    <a:pt x="435" y="54"/>
                  </a:lnTo>
                  <a:lnTo>
                    <a:pt x="424" y="62"/>
                  </a:lnTo>
                  <a:lnTo>
                    <a:pt x="388" y="87"/>
                  </a:lnTo>
                  <a:lnTo>
                    <a:pt x="348" y="116"/>
                  </a:lnTo>
                  <a:lnTo>
                    <a:pt x="307" y="145"/>
                  </a:lnTo>
                  <a:lnTo>
                    <a:pt x="265" y="176"/>
                  </a:lnTo>
                  <a:lnTo>
                    <a:pt x="224" y="204"/>
                  </a:lnTo>
                  <a:lnTo>
                    <a:pt x="186" y="227"/>
                  </a:lnTo>
                  <a:lnTo>
                    <a:pt x="167" y="236"/>
                  </a:lnTo>
                  <a:lnTo>
                    <a:pt x="150" y="246"/>
                  </a:lnTo>
                  <a:lnTo>
                    <a:pt x="133" y="251"/>
                  </a:lnTo>
                  <a:lnTo>
                    <a:pt x="119" y="256"/>
                  </a:lnTo>
                  <a:lnTo>
                    <a:pt x="100" y="256"/>
                  </a:lnTo>
                  <a:lnTo>
                    <a:pt x="81" y="255"/>
                  </a:lnTo>
                  <a:lnTo>
                    <a:pt x="69" y="251"/>
                  </a:lnTo>
                  <a:lnTo>
                    <a:pt x="58" y="246"/>
                  </a:lnTo>
                  <a:lnTo>
                    <a:pt x="48" y="238"/>
                  </a:lnTo>
                  <a:lnTo>
                    <a:pt x="39" y="229"/>
                  </a:lnTo>
                  <a:lnTo>
                    <a:pt x="31" y="220"/>
                  </a:lnTo>
                  <a:lnTo>
                    <a:pt x="22" y="209"/>
                  </a:lnTo>
                  <a:lnTo>
                    <a:pt x="15" y="198"/>
                  </a:lnTo>
                  <a:lnTo>
                    <a:pt x="8" y="187"/>
                  </a:lnTo>
                  <a:lnTo>
                    <a:pt x="5" y="180"/>
                  </a:lnTo>
                  <a:lnTo>
                    <a:pt x="0" y="175"/>
                  </a:lnTo>
                  <a:lnTo>
                    <a:pt x="0" y="73"/>
                  </a:lnTo>
                  <a:lnTo>
                    <a:pt x="57" y="0"/>
                  </a:lnTo>
                  <a:lnTo>
                    <a:pt x="390" y="0"/>
                  </a:lnTo>
                  <a:lnTo>
                    <a:pt x="388" y="3"/>
                  </a:lnTo>
                  <a:lnTo>
                    <a:pt x="384" y="7"/>
                  </a:lnTo>
                  <a:lnTo>
                    <a:pt x="381" y="13"/>
                  </a:lnTo>
                  <a:lnTo>
                    <a:pt x="378" y="14"/>
                  </a:lnTo>
                  <a:lnTo>
                    <a:pt x="372" y="16"/>
                  </a:lnTo>
                  <a:lnTo>
                    <a:pt x="369" y="18"/>
                  </a:lnTo>
                  <a:lnTo>
                    <a:pt x="357" y="22"/>
                  </a:lnTo>
                  <a:lnTo>
                    <a:pt x="345" y="23"/>
                  </a:lnTo>
                  <a:lnTo>
                    <a:pt x="333" y="23"/>
                  </a:lnTo>
                  <a:lnTo>
                    <a:pt x="322" y="20"/>
                  </a:lnTo>
                  <a:lnTo>
                    <a:pt x="319" y="23"/>
                  </a:lnTo>
                  <a:lnTo>
                    <a:pt x="317" y="23"/>
                  </a:lnTo>
                  <a:lnTo>
                    <a:pt x="312" y="34"/>
                  </a:lnTo>
                  <a:lnTo>
                    <a:pt x="307" y="47"/>
                  </a:lnTo>
                  <a:lnTo>
                    <a:pt x="303" y="53"/>
                  </a:lnTo>
                  <a:lnTo>
                    <a:pt x="300" y="56"/>
                  </a:lnTo>
                  <a:lnTo>
                    <a:pt x="295" y="60"/>
                  </a:lnTo>
                  <a:lnTo>
                    <a:pt x="288" y="64"/>
                  </a:lnTo>
                  <a:lnTo>
                    <a:pt x="283" y="69"/>
                  </a:lnTo>
                  <a:lnTo>
                    <a:pt x="278" y="73"/>
                  </a:lnTo>
                  <a:lnTo>
                    <a:pt x="272" y="74"/>
                  </a:lnTo>
                  <a:lnTo>
                    <a:pt x="265" y="74"/>
                  </a:lnTo>
                  <a:lnTo>
                    <a:pt x="264" y="71"/>
                  </a:lnTo>
                  <a:lnTo>
                    <a:pt x="260" y="69"/>
                  </a:lnTo>
                  <a:lnTo>
                    <a:pt x="260" y="54"/>
                  </a:lnTo>
                  <a:lnTo>
                    <a:pt x="265" y="44"/>
                  </a:lnTo>
                  <a:lnTo>
                    <a:pt x="269" y="31"/>
                  </a:lnTo>
                  <a:lnTo>
                    <a:pt x="269" y="29"/>
                  </a:lnTo>
                  <a:lnTo>
                    <a:pt x="267" y="25"/>
                  </a:lnTo>
                  <a:lnTo>
                    <a:pt x="262" y="20"/>
                  </a:lnTo>
                  <a:lnTo>
                    <a:pt x="257" y="16"/>
                  </a:lnTo>
                  <a:lnTo>
                    <a:pt x="250" y="14"/>
                  </a:lnTo>
                  <a:lnTo>
                    <a:pt x="245" y="14"/>
                  </a:lnTo>
                  <a:lnTo>
                    <a:pt x="238" y="16"/>
                  </a:lnTo>
                  <a:lnTo>
                    <a:pt x="231" y="20"/>
                  </a:lnTo>
                  <a:lnTo>
                    <a:pt x="226" y="23"/>
                  </a:lnTo>
                  <a:lnTo>
                    <a:pt x="222" y="27"/>
                  </a:lnTo>
                  <a:lnTo>
                    <a:pt x="226" y="38"/>
                  </a:lnTo>
                  <a:lnTo>
                    <a:pt x="227" y="47"/>
                  </a:lnTo>
                  <a:lnTo>
                    <a:pt x="227" y="54"/>
                  </a:lnTo>
                  <a:lnTo>
                    <a:pt x="229" y="62"/>
                  </a:lnTo>
                  <a:lnTo>
                    <a:pt x="226" y="78"/>
                  </a:lnTo>
                  <a:lnTo>
                    <a:pt x="222" y="100"/>
                  </a:lnTo>
                  <a:lnTo>
                    <a:pt x="214" y="111"/>
                  </a:lnTo>
                  <a:lnTo>
                    <a:pt x="203" y="122"/>
                  </a:lnTo>
                  <a:lnTo>
                    <a:pt x="200" y="125"/>
                  </a:lnTo>
                  <a:lnTo>
                    <a:pt x="195" y="129"/>
                  </a:lnTo>
                  <a:lnTo>
                    <a:pt x="188" y="133"/>
                  </a:lnTo>
                  <a:lnTo>
                    <a:pt x="181" y="133"/>
                  </a:lnTo>
                  <a:lnTo>
                    <a:pt x="177" y="136"/>
                  </a:lnTo>
                  <a:lnTo>
                    <a:pt x="172" y="136"/>
                  </a:lnTo>
                  <a:lnTo>
                    <a:pt x="171" y="136"/>
                  </a:lnTo>
                  <a:lnTo>
                    <a:pt x="169" y="135"/>
                  </a:lnTo>
                  <a:lnTo>
                    <a:pt x="167" y="133"/>
                  </a:lnTo>
                  <a:lnTo>
                    <a:pt x="165" y="131"/>
                  </a:lnTo>
                  <a:lnTo>
                    <a:pt x="165" y="124"/>
                  </a:lnTo>
                  <a:lnTo>
                    <a:pt x="169" y="114"/>
                  </a:lnTo>
                  <a:lnTo>
                    <a:pt x="172" y="105"/>
                  </a:lnTo>
                  <a:lnTo>
                    <a:pt x="176" y="94"/>
                  </a:lnTo>
                  <a:lnTo>
                    <a:pt x="176" y="82"/>
                  </a:lnTo>
                  <a:lnTo>
                    <a:pt x="169" y="67"/>
                  </a:lnTo>
                  <a:lnTo>
                    <a:pt x="160" y="56"/>
                  </a:lnTo>
                  <a:lnTo>
                    <a:pt x="155" y="51"/>
                  </a:lnTo>
                  <a:lnTo>
                    <a:pt x="148" y="47"/>
                  </a:lnTo>
                  <a:lnTo>
                    <a:pt x="141" y="44"/>
                  </a:lnTo>
                  <a:lnTo>
                    <a:pt x="133" y="42"/>
                  </a:lnTo>
                  <a:lnTo>
                    <a:pt x="121" y="40"/>
                  </a:lnTo>
                  <a:lnTo>
                    <a:pt x="110" y="40"/>
                  </a:lnTo>
                  <a:lnTo>
                    <a:pt x="98" y="42"/>
                  </a:lnTo>
                  <a:lnTo>
                    <a:pt x="88" y="44"/>
                  </a:lnTo>
                  <a:lnTo>
                    <a:pt x="81" y="47"/>
                  </a:lnTo>
                  <a:lnTo>
                    <a:pt x="70" y="56"/>
                  </a:lnTo>
                  <a:lnTo>
                    <a:pt x="62" y="67"/>
                  </a:lnTo>
                  <a:lnTo>
                    <a:pt x="57" y="78"/>
                  </a:lnTo>
                  <a:lnTo>
                    <a:pt x="52" y="91"/>
                  </a:lnTo>
                  <a:lnTo>
                    <a:pt x="50" y="104"/>
                  </a:lnTo>
                  <a:lnTo>
                    <a:pt x="48" y="116"/>
                  </a:lnTo>
                  <a:lnTo>
                    <a:pt x="50" y="129"/>
                  </a:lnTo>
                  <a:lnTo>
                    <a:pt x="52" y="142"/>
                  </a:lnTo>
                  <a:lnTo>
                    <a:pt x="55" y="153"/>
                  </a:lnTo>
                  <a:lnTo>
                    <a:pt x="60" y="165"/>
                  </a:lnTo>
                  <a:lnTo>
                    <a:pt x="65" y="175"/>
                  </a:lnTo>
                  <a:lnTo>
                    <a:pt x="74" y="184"/>
                  </a:lnTo>
                  <a:lnTo>
                    <a:pt x="83" y="189"/>
                  </a:lnTo>
                  <a:lnTo>
                    <a:pt x="93" y="195"/>
                  </a:lnTo>
                  <a:lnTo>
                    <a:pt x="105" y="196"/>
                  </a:lnTo>
                  <a:lnTo>
                    <a:pt x="117" y="196"/>
                  </a:lnTo>
                  <a:lnTo>
                    <a:pt x="122" y="198"/>
                  </a:lnTo>
                  <a:lnTo>
                    <a:pt x="131" y="196"/>
                  </a:lnTo>
                  <a:lnTo>
                    <a:pt x="145" y="191"/>
                  </a:lnTo>
                  <a:lnTo>
                    <a:pt x="164" y="184"/>
                  </a:lnTo>
                  <a:lnTo>
                    <a:pt x="222" y="142"/>
                  </a:lnTo>
                  <a:lnTo>
                    <a:pt x="288" y="96"/>
                  </a:lnTo>
                  <a:lnTo>
                    <a:pt x="355" y="51"/>
                  </a:lnTo>
                  <a:lnTo>
                    <a:pt x="416" y="9"/>
                  </a:lnTo>
                  <a:lnTo>
                    <a:pt x="426"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7" name="Freeform 45"/>
            <p:cNvSpPr>
              <a:spLocks/>
            </p:cNvSpPr>
            <p:nvPr/>
          </p:nvSpPr>
          <p:spPr bwMode="auto">
            <a:xfrm rot="-5400000">
              <a:off x="341" y="2308"/>
              <a:ext cx="340" cy="132"/>
            </a:xfrm>
            <a:custGeom>
              <a:avLst/>
              <a:gdLst>
                <a:gd name="T0" fmla="*/ 8 w 588"/>
                <a:gd name="T1" fmla="*/ 0 h 264"/>
                <a:gd name="T2" fmla="*/ 7 w 588"/>
                <a:gd name="T3" fmla="*/ 1 h 264"/>
                <a:gd name="T4" fmla="*/ 7 w 588"/>
                <a:gd name="T5" fmla="*/ 1 h 264"/>
                <a:gd name="T6" fmla="*/ 5 w 588"/>
                <a:gd name="T7" fmla="*/ 1 h 264"/>
                <a:gd name="T8" fmla="*/ 5 w 588"/>
                <a:gd name="T9" fmla="*/ 1 h 264"/>
                <a:gd name="T10" fmla="*/ 4 w 588"/>
                <a:gd name="T11" fmla="*/ 1 h 264"/>
                <a:gd name="T12" fmla="*/ 3 w 588"/>
                <a:gd name="T13" fmla="*/ 1 h 264"/>
                <a:gd name="T14" fmla="*/ 3 w 588"/>
                <a:gd name="T15" fmla="*/ 1 h 264"/>
                <a:gd name="T16" fmla="*/ 4 w 588"/>
                <a:gd name="T17" fmla="*/ 1 h 264"/>
                <a:gd name="T18" fmla="*/ 5 w 588"/>
                <a:gd name="T19" fmla="*/ 1 h 264"/>
                <a:gd name="T20" fmla="*/ 5 w 588"/>
                <a:gd name="T21" fmla="*/ 1 h 264"/>
                <a:gd name="T22" fmla="*/ 5 w 588"/>
                <a:gd name="T23" fmla="*/ 1 h 264"/>
                <a:gd name="T24" fmla="*/ 5 w 588"/>
                <a:gd name="T25" fmla="*/ 1 h 264"/>
                <a:gd name="T26" fmla="*/ 5 w 588"/>
                <a:gd name="T27" fmla="*/ 1 h 264"/>
                <a:gd name="T28" fmla="*/ 5 w 588"/>
                <a:gd name="T29" fmla="*/ 1 h 264"/>
                <a:gd name="T30" fmla="*/ 5 w 588"/>
                <a:gd name="T31" fmla="*/ 1 h 264"/>
                <a:gd name="T32" fmla="*/ 5 w 588"/>
                <a:gd name="T33" fmla="*/ 1 h 264"/>
                <a:gd name="T34" fmla="*/ 6 w 588"/>
                <a:gd name="T35" fmla="*/ 1 h 264"/>
                <a:gd name="T36" fmla="*/ 6 w 588"/>
                <a:gd name="T37" fmla="*/ 1 h 264"/>
                <a:gd name="T38" fmla="*/ 7 w 588"/>
                <a:gd name="T39" fmla="*/ 1 h 264"/>
                <a:gd name="T40" fmla="*/ 7 w 588"/>
                <a:gd name="T41" fmla="*/ 1 h 264"/>
                <a:gd name="T42" fmla="*/ 7 w 588"/>
                <a:gd name="T43" fmla="*/ 1 h 264"/>
                <a:gd name="T44" fmla="*/ 6 w 588"/>
                <a:gd name="T45" fmla="*/ 1 h 264"/>
                <a:gd name="T46" fmla="*/ 6 w 588"/>
                <a:gd name="T47" fmla="*/ 1 h 264"/>
                <a:gd name="T48" fmla="*/ 5 w 588"/>
                <a:gd name="T49" fmla="*/ 1 h 264"/>
                <a:gd name="T50" fmla="*/ 3 w 588"/>
                <a:gd name="T51" fmla="*/ 1 h 264"/>
                <a:gd name="T52" fmla="*/ 2 w 588"/>
                <a:gd name="T53" fmla="*/ 1 h 264"/>
                <a:gd name="T54" fmla="*/ 1 w 588"/>
                <a:gd name="T55" fmla="*/ 1 h 264"/>
                <a:gd name="T56" fmla="*/ 1 w 588"/>
                <a:gd name="T57" fmla="*/ 1 h 264"/>
                <a:gd name="T58" fmla="*/ 1 w 588"/>
                <a:gd name="T59" fmla="*/ 1 h 264"/>
                <a:gd name="T60" fmla="*/ 5 w 588"/>
                <a:gd name="T61" fmla="*/ 1 h 264"/>
                <a:gd name="T62" fmla="*/ 5 w 588"/>
                <a:gd name="T63" fmla="*/ 1 h 264"/>
                <a:gd name="T64" fmla="*/ 5 w 588"/>
                <a:gd name="T65" fmla="*/ 1 h 264"/>
                <a:gd name="T66" fmla="*/ 4 w 588"/>
                <a:gd name="T67" fmla="*/ 1 h 264"/>
                <a:gd name="T68" fmla="*/ 4 w 588"/>
                <a:gd name="T69" fmla="*/ 1 h 264"/>
                <a:gd name="T70" fmla="*/ 3 w 588"/>
                <a:gd name="T71" fmla="*/ 1 h 264"/>
                <a:gd name="T72" fmla="*/ 3 w 588"/>
                <a:gd name="T73" fmla="*/ 1 h 264"/>
                <a:gd name="T74" fmla="*/ 3 w 588"/>
                <a:gd name="T75" fmla="*/ 1 h 264"/>
                <a:gd name="T76" fmla="*/ 3 w 588"/>
                <a:gd name="T77" fmla="*/ 1 h 264"/>
                <a:gd name="T78" fmla="*/ 3 w 588"/>
                <a:gd name="T79" fmla="*/ 1 h 264"/>
                <a:gd name="T80" fmla="*/ 3 w 588"/>
                <a:gd name="T81" fmla="*/ 1 h 264"/>
                <a:gd name="T82" fmla="*/ 3 w 588"/>
                <a:gd name="T83" fmla="*/ 1 h 264"/>
                <a:gd name="T84" fmla="*/ 2 w 588"/>
                <a:gd name="T85" fmla="*/ 1 h 264"/>
                <a:gd name="T86" fmla="*/ 2 w 588"/>
                <a:gd name="T87" fmla="*/ 1 h 264"/>
                <a:gd name="T88" fmla="*/ 2 w 588"/>
                <a:gd name="T89" fmla="*/ 1 h 264"/>
                <a:gd name="T90" fmla="*/ 2 w 588"/>
                <a:gd name="T91" fmla="*/ 1 h 264"/>
                <a:gd name="T92" fmla="*/ 2 w 588"/>
                <a:gd name="T93" fmla="*/ 1 h 264"/>
                <a:gd name="T94" fmla="*/ 1 w 588"/>
                <a:gd name="T95" fmla="*/ 1 h 264"/>
                <a:gd name="T96" fmla="*/ 1 w 588"/>
                <a:gd name="T97" fmla="*/ 1 h 264"/>
                <a:gd name="T98" fmla="*/ 1 w 588"/>
                <a:gd name="T99" fmla="*/ 1 h 264"/>
                <a:gd name="T100" fmla="*/ 1 w 588"/>
                <a:gd name="T101" fmla="*/ 1 h 264"/>
                <a:gd name="T102" fmla="*/ 1 w 588"/>
                <a:gd name="T103" fmla="*/ 1 h 264"/>
                <a:gd name="T104" fmla="*/ 2 w 588"/>
                <a:gd name="T105" fmla="*/ 1 h 264"/>
                <a:gd name="T106" fmla="*/ 5 w 588"/>
                <a:gd name="T107" fmla="*/ 1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4"/>
                <a:gd name="T164" fmla="*/ 588 w 58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4">
                  <a:moveTo>
                    <a:pt x="426" y="264"/>
                  </a:moveTo>
                  <a:lnTo>
                    <a:pt x="548" y="264"/>
                  </a:lnTo>
                  <a:lnTo>
                    <a:pt x="588" y="211"/>
                  </a:lnTo>
                  <a:lnTo>
                    <a:pt x="588" y="0"/>
                  </a:lnTo>
                  <a:lnTo>
                    <a:pt x="579" y="7"/>
                  </a:lnTo>
                  <a:lnTo>
                    <a:pt x="573" y="14"/>
                  </a:lnTo>
                  <a:lnTo>
                    <a:pt x="569" y="16"/>
                  </a:lnTo>
                  <a:lnTo>
                    <a:pt x="566" y="20"/>
                  </a:lnTo>
                  <a:lnTo>
                    <a:pt x="562" y="20"/>
                  </a:lnTo>
                  <a:lnTo>
                    <a:pt x="557" y="22"/>
                  </a:lnTo>
                  <a:lnTo>
                    <a:pt x="545" y="16"/>
                  </a:lnTo>
                  <a:lnTo>
                    <a:pt x="526" y="9"/>
                  </a:lnTo>
                  <a:lnTo>
                    <a:pt x="507" y="5"/>
                  </a:lnTo>
                  <a:lnTo>
                    <a:pt x="479" y="2"/>
                  </a:lnTo>
                  <a:lnTo>
                    <a:pt x="455" y="0"/>
                  </a:lnTo>
                  <a:lnTo>
                    <a:pt x="438" y="2"/>
                  </a:lnTo>
                  <a:lnTo>
                    <a:pt x="414" y="9"/>
                  </a:lnTo>
                  <a:lnTo>
                    <a:pt x="395" y="16"/>
                  </a:lnTo>
                  <a:lnTo>
                    <a:pt x="388" y="18"/>
                  </a:lnTo>
                  <a:lnTo>
                    <a:pt x="378" y="20"/>
                  </a:lnTo>
                  <a:lnTo>
                    <a:pt x="366" y="20"/>
                  </a:lnTo>
                  <a:lnTo>
                    <a:pt x="352" y="20"/>
                  </a:lnTo>
                  <a:lnTo>
                    <a:pt x="331" y="18"/>
                  </a:lnTo>
                  <a:lnTo>
                    <a:pt x="307" y="14"/>
                  </a:lnTo>
                  <a:lnTo>
                    <a:pt x="293" y="7"/>
                  </a:lnTo>
                  <a:lnTo>
                    <a:pt x="281" y="4"/>
                  </a:lnTo>
                  <a:lnTo>
                    <a:pt x="278" y="5"/>
                  </a:lnTo>
                  <a:lnTo>
                    <a:pt x="274" y="9"/>
                  </a:lnTo>
                  <a:lnTo>
                    <a:pt x="272" y="13"/>
                  </a:lnTo>
                  <a:lnTo>
                    <a:pt x="272" y="14"/>
                  </a:lnTo>
                  <a:lnTo>
                    <a:pt x="279" y="31"/>
                  </a:lnTo>
                  <a:lnTo>
                    <a:pt x="283" y="42"/>
                  </a:lnTo>
                  <a:lnTo>
                    <a:pt x="288" y="49"/>
                  </a:lnTo>
                  <a:lnTo>
                    <a:pt x="296" y="62"/>
                  </a:lnTo>
                  <a:lnTo>
                    <a:pt x="302" y="67"/>
                  </a:lnTo>
                  <a:lnTo>
                    <a:pt x="307" y="73"/>
                  </a:lnTo>
                  <a:lnTo>
                    <a:pt x="315" y="76"/>
                  </a:lnTo>
                  <a:lnTo>
                    <a:pt x="324" y="80"/>
                  </a:lnTo>
                  <a:lnTo>
                    <a:pt x="333" y="84"/>
                  </a:lnTo>
                  <a:lnTo>
                    <a:pt x="341" y="85"/>
                  </a:lnTo>
                  <a:lnTo>
                    <a:pt x="352" y="87"/>
                  </a:lnTo>
                  <a:lnTo>
                    <a:pt x="362" y="87"/>
                  </a:lnTo>
                  <a:lnTo>
                    <a:pt x="366" y="91"/>
                  </a:lnTo>
                  <a:lnTo>
                    <a:pt x="367" y="100"/>
                  </a:lnTo>
                  <a:lnTo>
                    <a:pt x="372" y="118"/>
                  </a:lnTo>
                  <a:lnTo>
                    <a:pt x="378" y="129"/>
                  </a:lnTo>
                  <a:lnTo>
                    <a:pt x="383" y="138"/>
                  </a:lnTo>
                  <a:lnTo>
                    <a:pt x="391" y="149"/>
                  </a:lnTo>
                  <a:lnTo>
                    <a:pt x="402" y="156"/>
                  </a:lnTo>
                  <a:lnTo>
                    <a:pt x="410" y="162"/>
                  </a:lnTo>
                  <a:lnTo>
                    <a:pt x="416" y="166"/>
                  </a:lnTo>
                  <a:lnTo>
                    <a:pt x="421" y="166"/>
                  </a:lnTo>
                  <a:lnTo>
                    <a:pt x="426" y="167"/>
                  </a:lnTo>
                  <a:lnTo>
                    <a:pt x="429" y="166"/>
                  </a:lnTo>
                  <a:lnTo>
                    <a:pt x="431" y="164"/>
                  </a:lnTo>
                  <a:lnTo>
                    <a:pt x="431" y="158"/>
                  </a:lnTo>
                  <a:lnTo>
                    <a:pt x="433" y="153"/>
                  </a:lnTo>
                  <a:lnTo>
                    <a:pt x="433" y="151"/>
                  </a:lnTo>
                  <a:lnTo>
                    <a:pt x="429" y="142"/>
                  </a:lnTo>
                  <a:lnTo>
                    <a:pt x="424" y="133"/>
                  </a:lnTo>
                  <a:lnTo>
                    <a:pt x="421" y="124"/>
                  </a:lnTo>
                  <a:lnTo>
                    <a:pt x="419" y="115"/>
                  </a:lnTo>
                  <a:lnTo>
                    <a:pt x="419" y="105"/>
                  </a:lnTo>
                  <a:lnTo>
                    <a:pt x="421" y="98"/>
                  </a:lnTo>
                  <a:lnTo>
                    <a:pt x="422" y="93"/>
                  </a:lnTo>
                  <a:lnTo>
                    <a:pt x="426" y="87"/>
                  </a:lnTo>
                  <a:lnTo>
                    <a:pt x="429" y="82"/>
                  </a:lnTo>
                  <a:lnTo>
                    <a:pt x="433" y="78"/>
                  </a:lnTo>
                  <a:lnTo>
                    <a:pt x="438" y="75"/>
                  </a:lnTo>
                  <a:lnTo>
                    <a:pt x="448" y="69"/>
                  </a:lnTo>
                  <a:lnTo>
                    <a:pt x="459" y="67"/>
                  </a:lnTo>
                  <a:lnTo>
                    <a:pt x="471" y="65"/>
                  </a:lnTo>
                  <a:lnTo>
                    <a:pt x="481" y="65"/>
                  </a:lnTo>
                  <a:lnTo>
                    <a:pt x="495" y="65"/>
                  </a:lnTo>
                  <a:lnTo>
                    <a:pt x="504" y="67"/>
                  </a:lnTo>
                  <a:lnTo>
                    <a:pt x="510" y="69"/>
                  </a:lnTo>
                  <a:lnTo>
                    <a:pt x="519" y="75"/>
                  </a:lnTo>
                  <a:lnTo>
                    <a:pt x="528" y="82"/>
                  </a:lnTo>
                  <a:lnTo>
                    <a:pt x="536" y="93"/>
                  </a:lnTo>
                  <a:lnTo>
                    <a:pt x="543" y="104"/>
                  </a:lnTo>
                  <a:lnTo>
                    <a:pt x="547" y="116"/>
                  </a:lnTo>
                  <a:lnTo>
                    <a:pt x="550" y="129"/>
                  </a:lnTo>
                  <a:lnTo>
                    <a:pt x="550" y="140"/>
                  </a:lnTo>
                  <a:lnTo>
                    <a:pt x="550" y="151"/>
                  </a:lnTo>
                  <a:lnTo>
                    <a:pt x="548" y="160"/>
                  </a:lnTo>
                  <a:lnTo>
                    <a:pt x="543" y="178"/>
                  </a:lnTo>
                  <a:lnTo>
                    <a:pt x="536" y="191"/>
                  </a:lnTo>
                  <a:lnTo>
                    <a:pt x="528" y="200"/>
                  </a:lnTo>
                  <a:lnTo>
                    <a:pt x="519" y="209"/>
                  </a:lnTo>
                  <a:lnTo>
                    <a:pt x="514" y="213"/>
                  </a:lnTo>
                  <a:lnTo>
                    <a:pt x="509" y="217"/>
                  </a:lnTo>
                  <a:lnTo>
                    <a:pt x="504" y="218"/>
                  </a:lnTo>
                  <a:lnTo>
                    <a:pt x="497" y="218"/>
                  </a:lnTo>
                  <a:lnTo>
                    <a:pt x="479" y="220"/>
                  </a:lnTo>
                  <a:lnTo>
                    <a:pt x="462" y="218"/>
                  </a:lnTo>
                  <a:lnTo>
                    <a:pt x="447" y="215"/>
                  </a:lnTo>
                  <a:lnTo>
                    <a:pt x="440" y="211"/>
                  </a:lnTo>
                  <a:lnTo>
                    <a:pt x="435" y="207"/>
                  </a:lnTo>
                  <a:lnTo>
                    <a:pt x="424" y="200"/>
                  </a:lnTo>
                  <a:lnTo>
                    <a:pt x="388" y="175"/>
                  </a:lnTo>
                  <a:lnTo>
                    <a:pt x="348" y="147"/>
                  </a:lnTo>
                  <a:lnTo>
                    <a:pt x="307" y="116"/>
                  </a:lnTo>
                  <a:lnTo>
                    <a:pt x="265" y="85"/>
                  </a:lnTo>
                  <a:lnTo>
                    <a:pt x="224" y="58"/>
                  </a:lnTo>
                  <a:lnTo>
                    <a:pt x="186" y="35"/>
                  </a:lnTo>
                  <a:lnTo>
                    <a:pt x="167" y="24"/>
                  </a:lnTo>
                  <a:lnTo>
                    <a:pt x="150" y="16"/>
                  </a:lnTo>
                  <a:lnTo>
                    <a:pt x="133" y="9"/>
                  </a:lnTo>
                  <a:lnTo>
                    <a:pt x="119" y="5"/>
                  </a:lnTo>
                  <a:lnTo>
                    <a:pt x="100" y="5"/>
                  </a:lnTo>
                  <a:lnTo>
                    <a:pt x="81" y="7"/>
                  </a:lnTo>
                  <a:lnTo>
                    <a:pt x="69" y="11"/>
                  </a:lnTo>
                  <a:lnTo>
                    <a:pt x="58" y="16"/>
                  </a:lnTo>
                  <a:lnTo>
                    <a:pt x="48" y="24"/>
                  </a:lnTo>
                  <a:lnTo>
                    <a:pt x="39" y="33"/>
                  </a:lnTo>
                  <a:lnTo>
                    <a:pt x="31" y="42"/>
                  </a:lnTo>
                  <a:lnTo>
                    <a:pt x="22" y="53"/>
                  </a:lnTo>
                  <a:lnTo>
                    <a:pt x="15" y="64"/>
                  </a:lnTo>
                  <a:lnTo>
                    <a:pt x="8" y="75"/>
                  </a:lnTo>
                  <a:lnTo>
                    <a:pt x="5" y="82"/>
                  </a:lnTo>
                  <a:lnTo>
                    <a:pt x="0" y="87"/>
                  </a:lnTo>
                  <a:lnTo>
                    <a:pt x="0" y="187"/>
                  </a:lnTo>
                  <a:lnTo>
                    <a:pt x="57" y="264"/>
                  </a:lnTo>
                  <a:lnTo>
                    <a:pt x="390" y="264"/>
                  </a:lnTo>
                  <a:lnTo>
                    <a:pt x="388" y="258"/>
                  </a:lnTo>
                  <a:lnTo>
                    <a:pt x="384" y="255"/>
                  </a:lnTo>
                  <a:lnTo>
                    <a:pt x="381" y="249"/>
                  </a:lnTo>
                  <a:lnTo>
                    <a:pt x="378" y="247"/>
                  </a:lnTo>
                  <a:lnTo>
                    <a:pt x="372" y="246"/>
                  </a:lnTo>
                  <a:lnTo>
                    <a:pt x="369" y="244"/>
                  </a:lnTo>
                  <a:lnTo>
                    <a:pt x="357" y="238"/>
                  </a:lnTo>
                  <a:lnTo>
                    <a:pt x="345" y="237"/>
                  </a:lnTo>
                  <a:lnTo>
                    <a:pt x="333" y="238"/>
                  </a:lnTo>
                  <a:lnTo>
                    <a:pt x="322" y="242"/>
                  </a:lnTo>
                  <a:lnTo>
                    <a:pt x="319" y="238"/>
                  </a:lnTo>
                  <a:lnTo>
                    <a:pt x="317" y="238"/>
                  </a:lnTo>
                  <a:lnTo>
                    <a:pt x="312" y="227"/>
                  </a:lnTo>
                  <a:lnTo>
                    <a:pt x="307" y="215"/>
                  </a:lnTo>
                  <a:lnTo>
                    <a:pt x="303" y="209"/>
                  </a:lnTo>
                  <a:lnTo>
                    <a:pt x="300" y="206"/>
                  </a:lnTo>
                  <a:lnTo>
                    <a:pt x="295" y="200"/>
                  </a:lnTo>
                  <a:lnTo>
                    <a:pt x="288" y="198"/>
                  </a:lnTo>
                  <a:lnTo>
                    <a:pt x="283" y="193"/>
                  </a:lnTo>
                  <a:lnTo>
                    <a:pt x="278" y="189"/>
                  </a:lnTo>
                  <a:lnTo>
                    <a:pt x="272" y="189"/>
                  </a:lnTo>
                  <a:lnTo>
                    <a:pt x="265" y="187"/>
                  </a:lnTo>
                  <a:lnTo>
                    <a:pt x="264" y="191"/>
                  </a:lnTo>
                  <a:lnTo>
                    <a:pt x="260" y="193"/>
                  </a:lnTo>
                  <a:lnTo>
                    <a:pt x="260" y="207"/>
                  </a:lnTo>
                  <a:lnTo>
                    <a:pt x="265" y="218"/>
                  </a:lnTo>
                  <a:lnTo>
                    <a:pt x="269" y="229"/>
                  </a:lnTo>
                  <a:lnTo>
                    <a:pt x="269" y="233"/>
                  </a:lnTo>
                  <a:lnTo>
                    <a:pt x="267" y="237"/>
                  </a:lnTo>
                  <a:lnTo>
                    <a:pt x="262" y="242"/>
                  </a:lnTo>
                  <a:lnTo>
                    <a:pt x="257" y="246"/>
                  </a:lnTo>
                  <a:lnTo>
                    <a:pt x="250" y="247"/>
                  </a:lnTo>
                  <a:lnTo>
                    <a:pt x="245" y="247"/>
                  </a:lnTo>
                  <a:lnTo>
                    <a:pt x="238" y="246"/>
                  </a:lnTo>
                  <a:lnTo>
                    <a:pt x="231" y="242"/>
                  </a:lnTo>
                  <a:lnTo>
                    <a:pt x="226" y="238"/>
                  </a:lnTo>
                  <a:lnTo>
                    <a:pt x="222" y="235"/>
                  </a:lnTo>
                  <a:lnTo>
                    <a:pt x="226" y="224"/>
                  </a:lnTo>
                  <a:lnTo>
                    <a:pt x="227" y="215"/>
                  </a:lnTo>
                  <a:lnTo>
                    <a:pt x="227" y="206"/>
                  </a:lnTo>
                  <a:lnTo>
                    <a:pt x="229" y="198"/>
                  </a:lnTo>
                  <a:lnTo>
                    <a:pt x="226" y="182"/>
                  </a:lnTo>
                  <a:lnTo>
                    <a:pt x="222" y="162"/>
                  </a:lnTo>
                  <a:lnTo>
                    <a:pt x="214" y="151"/>
                  </a:lnTo>
                  <a:lnTo>
                    <a:pt x="203" y="140"/>
                  </a:lnTo>
                  <a:lnTo>
                    <a:pt x="200" y="136"/>
                  </a:lnTo>
                  <a:lnTo>
                    <a:pt x="195" y="133"/>
                  </a:lnTo>
                  <a:lnTo>
                    <a:pt x="188" y="129"/>
                  </a:lnTo>
                  <a:lnTo>
                    <a:pt x="181" y="129"/>
                  </a:lnTo>
                  <a:lnTo>
                    <a:pt x="177" y="126"/>
                  </a:lnTo>
                  <a:lnTo>
                    <a:pt x="172" y="124"/>
                  </a:lnTo>
                  <a:lnTo>
                    <a:pt x="169" y="127"/>
                  </a:lnTo>
                  <a:lnTo>
                    <a:pt x="165" y="131"/>
                  </a:lnTo>
                  <a:lnTo>
                    <a:pt x="165" y="138"/>
                  </a:lnTo>
                  <a:lnTo>
                    <a:pt x="169" y="146"/>
                  </a:lnTo>
                  <a:lnTo>
                    <a:pt x="172" y="155"/>
                  </a:lnTo>
                  <a:lnTo>
                    <a:pt x="176" y="166"/>
                  </a:lnTo>
                  <a:lnTo>
                    <a:pt x="176" y="180"/>
                  </a:lnTo>
                  <a:lnTo>
                    <a:pt x="169" y="195"/>
                  </a:lnTo>
                  <a:lnTo>
                    <a:pt x="160" y="206"/>
                  </a:lnTo>
                  <a:lnTo>
                    <a:pt x="155" y="209"/>
                  </a:lnTo>
                  <a:lnTo>
                    <a:pt x="148" y="215"/>
                  </a:lnTo>
                  <a:lnTo>
                    <a:pt x="141" y="217"/>
                  </a:lnTo>
                  <a:lnTo>
                    <a:pt x="133" y="220"/>
                  </a:lnTo>
                  <a:lnTo>
                    <a:pt x="121" y="222"/>
                  </a:lnTo>
                  <a:lnTo>
                    <a:pt x="110" y="222"/>
                  </a:lnTo>
                  <a:lnTo>
                    <a:pt x="98" y="220"/>
                  </a:lnTo>
                  <a:lnTo>
                    <a:pt x="88" y="218"/>
                  </a:lnTo>
                  <a:lnTo>
                    <a:pt x="81" y="215"/>
                  </a:lnTo>
                  <a:lnTo>
                    <a:pt x="70" y="206"/>
                  </a:lnTo>
                  <a:lnTo>
                    <a:pt x="62" y="195"/>
                  </a:lnTo>
                  <a:lnTo>
                    <a:pt x="57" y="184"/>
                  </a:lnTo>
                  <a:lnTo>
                    <a:pt x="52" y="171"/>
                  </a:lnTo>
                  <a:lnTo>
                    <a:pt x="50" y="158"/>
                  </a:lnTo>
                  <a:lnTo>
                    <a:pt x="48" y="146"/>
                  </a:lnTo>
                  <a:lnTo>
                    <a:pt x="50" y="133"/>
                  </a:lnTo>
                  <a:lnTo>
                    <a:pt x="52" y="120"/>
                  </a:lnTo>
                  <a:lnTo>
                    <a:pt x="55" y="107"/>
                  </a:lnTo>
                  <a:lnTo>
                    <a:pt x="60" y="96"/>
                  </a:lnTo>
                  <a:lnTo>
                    <a:pt x="65" y="87"/>
                  </a:lnTo>
                  <a:lnTo>
                    <a:pt x="74" y="78"/>
                  </a:lnTo>
                  <a:lnTo>
                    <a:pt x="83" y="71"/>
                  </a:lnTo>
                  <a:lnTo>
                    <a:pt x="93" y="67"/>
                  </a:lnTo>
                  <a:lnTo>
                    <a:pt x="105" y="65"/>
                  </a:lnTo>
                  <a:lnTo>
                    <a:pt x="117" y="65"/>
                  </a:lnTo>
                  <a:lnTo>
                    <a:pt x="122" y="64"/>
                  </a:lnTo>
                  <a:lnTo>
                    <a:pt x="131" y="65"/>
                  </a:lnTo>
                  <a:lnTo>
                    <a:pt x="145" y="71"/>
                  </a:lnTo>
                  <a:lnTo>
                    <a:pt x="164" y="78"/>
                  </a:lnTo>
                  <a:lnTo>
                    <a:pt x="222" y="120"/>
                  </a:lnTo>
                  <a:lnTo>
                    <a:pt x="288" y="166"/>
                  </a:lnTo>
                  <a:lnTo>
                    <a:pt x="355" y="211"/>
                  </a:lnTo>
                  <a:lnTo>
                    <a:pt x="416" y="253"/>
                  </a:lnTo>
                  <a:lnTo>
                    <a:pt x="426"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8" name="Freeform 46"/>
            <p:cNvSpPr>
              <a:spLocks/>
            </p:cNvSpPr>
            <p:nvPr/>
          </p:nvSpPr>
          <p:spPr bwMode="auto">
            <a:xfrm rot="-5400000">
              <a:off x="552" y="3770"/>
              <a:ext cx="182" cy="131"/>
            </a:xfrm>
            <a:custGeom>
              <a:avLst/>
              <a:gdLst>
                <a:gd name="T0" fmla="*/ 1 w 316"/>
                <a:gd name="T1" fmla="*/ 0 h 264"/>
                <a:gd name="T2" fmla="*/ 2 w 316"/>
                <a:gd name="T3" fmla="*/ 0 h 264"/>
                <a:gd name="T4" fmla="*/ 2 w 316"/>
                <a:gd name="T5" fmla="*/ 0 h 264"/>
                <a:gd name="T6" fmla="*/ 3 w 316"/>
                <a:gd name="T7" fmla="*/ 0 h 264"/>
                <a:gd name="T8" fmla="*/ 3 w 316"/>
                <a:gd name="T9" fmla="*/ 0 h 264"/>
                <a:gd name="T10" fmla="*/ 3 w 316"/>
                <a:gd name="T11" fmla="*/ 0 h 264"/>
                <a:gd name="T12" fmla="*/ 3 w 316"/>
                <a:gd name="T13" fmla="*/ 0 h 264"/>
                <a:gd name="T14" fmla="*/ 3 w 316"/>
                <a:gd name="T15" fmla="*/ 0 h 264"/>
                <a:gd name="T16" fmla="*/ 3 w 316"/>
                <a:gd name="T17" fmla="*/ 0 h 264"/>
                <a:gd name="T18" fmla="*/ 4 w 316"/>
                <a:gd name="T19" fmla="*/ 0 h 264"/>
                <a:gd name="T20" fmla="*/ 4 w 316"/>
                <a:gd name="T21" fmla="*/ 0 h 264"/>
                <a:gd name="T22" fmla="*/ 3 w 316"/>
                <a:gd name="T23" fmla="*/ 0 h 264"/>
                <a:gd name="T24" fmla="*/ 3 w 316"/>
                <a:gd name="T25" fmla="*/ 0 h 264"/>
                <a:gd name="T26" fmla="*/ 3 w 316"/>
                <a:gd name="T27" fmla="*/ 0 h 264"/>
                <a:gd name="T28" fmla="*/ 2 w 316"/>
                <a:gd name="T29" fmla="*/ 0 h 264"/>
                <a:gd name="T30" fmla="*/ 2 w 316"/>
                <a:gd name="T31" fmla="*/ 0 h 264"/>
                <a:gd name="T32" fmla="*/ 1 w 316"/>
                <a:gd name="T33" fmla="*/ 0 h 264"/>
                <a:gd name="T34" fmla="*/ 1 w 316"/>
                <a:gd name="T35" fmla="*/ 0 h 264"/>
                <a:gd name="T36" fmla="*/ 1 w 316"/>
                <a:gd name="T37" fmla="*/ 0 h 264"/>
                <a:gd name="T38" fmla="*/ 1 w 316"/>
                <a:gd name="T39" fmla="*/ 0 h 264"/>
                <a:gd name="T40" fmla="*/ 1 w 316"/>
                <a:gd name="T41" fmla="*/ 0 h 264"/>
                <a:gd name="T42" fmla="*/ 1 w 316"/>
                <a:gd name="T43" fmla="*/ 0 h 264"/>
                <a:gd name="T44" fmla="*/ 1 w 316"/>
                <a:gd name="T45" fmla="*/ 0 h 264"/>
                <a:gd name="T46" fmla="*/ 2 w 316"/>
                <a:gd name="T47" fmla="*/ 0 h 264"/>
                <a:gd name="T48" fmla="*/ 2 w 316"/>
                <a:gd name="T49" fmla="*/ 0 h 264"/>
                <a:gd name="T50" fmla="*/ 2 w 316"/>
                <a:gd name="T51" fmla="*/ 0 h 264"/>
                <a:gd name="T52" fmla="*/ 2 w 316"/>
                <a:gd name="T53" fmla="*/ 0 h 264"/>
                <a:gd name="T54" fmla="*/ 2 w 316"/>
                <a:gd name="T55" fmla="*/ 0 h 264"/>
                <a:gd name="T56" fmla="*/ 2 w 316"/>
                <a:gd name="T57" fmla="*/ 0 h 264"/>
                <a:gd name="T58" fmla="*/ 2 w 316"/>
                <a:gd name="T59" fmla="*/ 0 h 264"/>
                <a:gd name="T60" fmla="*/ 3 w 316"/>
                <a:gd name="T61" fmla="*/ 0 h 264"/>
                <a:gd name="T62" fmla="*/ 3 w 316"/>
                <a:gd name="T63" fmla="*/ 0 h 264"/>
                <a:gd name="T64" fmla="*/ 3 w 316"/>
                <a:gd name="T65" fmla="*/ 0 h 264"/>
                <a:gd name="T66" fmla="*/ 4 w 316"/>
                <a:gd name="T67" fmla="*/ 0 h 264"/>
                <a:gd name="T68" fmla="*/ 4 w 316"/>
                <a:gd name="T69" fmla="*/ 1 h 264"/>
                <a:gd name="T70" fmla="*/ 3 w 316"/>
                <a:gd name="T71" fmla="*/ 0 h 264"/>
                <a:gd name="T72" fmla="*/ 3 w 316"/>
                <a:gd name="T73" fmla="*/ 0 h 264"/>
                <a:gd name="T74" fmla="*/ 3 w 316"/>
                <a:gd name="T75" fmla="*/ 0 h 264"/>
                <a:gd name="T76" fmla="*/ 2 w 316"/>
                <a:gd name="T77" fmla="*/ 0 h 264"/>
                <a:gd name="T78" fmla="*/ 2 w 316"/>
                <a:gd name="T79" fmla="*/ 1 h 264"/>
                <a:gd name="T80" fmla="*/ 2 w 316"/>
                <a:gd name="T81" fmla="*/ 1 h 264"/>
                <a:gd name="T82" fmla="*/ 1 w 316"/>
                <a:gd name="T83" fmla="*/ 0 h 264"/>
                <a:gd name="T84" fmla="*/ 0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0" y="262"/>
                  </a:moveTo>
                  <a:lnTo>
                    <a:pt x="0" y="51"/>
                  </a:lnTo>
                  <a:lnTo>
                    <a:pt x="35" y="0"/>
                  </a:lnTo>
                  <a:lnTo>
                    <a:pt x="164" y="0"/>
                  </a:lnTo>
                  <a:lnTo>
                    <a:pt x="166" y="4"/>
                  </a:lnTo>
                  <a:lnTo>
                    <a:pt x="168" y="7"/>
                  </a:lnTo>
                  <a:lnTo>
                    <a:pt x="173" y="11"/>
                  </a:lnTo>
                  <a:lnTo>
                    <a:pt x="178" y="16"/>
                  </a:lnTo>
                  <a:lnTo>
                    <a:pt x="200" y="33"/>
                  </a:lnTo>
                  <a:lnTo>
                    <a:pt x="219" y="46"/>
                  </a:lnTo>
                  <a:lnTo>
                    <a:pt x="235" y="55"/>
                  </a:lnTo>
                  <a:lnTo>
                    <a:pt x="247" y="60"/>
                  </a:lnTo>
                  <a:lnTo>
                    <a:pt x="257" y="62"/>
                  </a:lnTo>
                  <a:lnTo>
                    <a:pt x="266" y="62"/>
                  </a:lnTo>
                  <a:lnTo>
                    <a:pt x="271" y="60"/>
                  </a:lnTo>
                  <a:lnTo>
                    <a:pt x="275" y="55"/>
                  </a:lnTo>
                  <a:lnTo>
                    <a:pt x="276" y="49"/>
                  </a:lnTo>
                  <a:lnTo>
                    <a:pt x="276" y="44"/>
                  </a:lnTo>
                  <a:lnTo>
                    <a:pt x="275" y="36"/>
                  </a:lnTo>
                  <a:lnTo>
                    <a:pt x="273" y="31"/>
                  </a:lnTo>
                  <a:lnTo>
                    <a:pt x="269" y="24"/>
                  </a:lnTo>
                  <a:lnTo>
                    <a:pt x="266" y="18"/>
                  </a:lnTo>
                  <a:lnTo>
                    <a:pt x="261" y="15"/>
                  </a:lnTo>
                  <a:lnTo>
                    <a:pt x="256" y="13"/>
                  </a:lnTo>
                  <a:lnTo>
                    <a:pt x="254" y="5"/>
                  </a:lnTo>
                  <a:lnTo>
                    <a:pt x="254" y="0"/>
                  </a:lnTo>
                  <a:lnTo>
                    <a:pt x="299" y="0"/>
                  </a:lnTo>
                  <a:lnTo>
                    <a:pt x="306" y="11"/>
                  </a:lnTo>
                  <a:lnTo>
                    <a:pt x="311" y="24"/>
                  </a:lnTo>
                  <a:lnTo>
                    <a:pt x="314" y="36"/>
                  </a:lnTo>
                  <a:lnTo>
                    <a:pt x="316" y="51"/>
                  </a:lnTo>
                  <a:lnTo>
                    <a:pt x="314" y="69"/>
                  </a:lnTo>
                  <a:lnTo>
                    <a:pt x="311" y="80"/>
                  </a:lnTo>
                  <a:lnTo>
                    <a:pt x="306" y="93"/>
                  </a:lnTo>
                  <a:lnTo>
                    <a:pt x="299" y="104"/>
                  </a:lnTo>
                  <a:lnTo>
                    <a:pt x="288" y="113"/>
                  </a:lnTo>
                  <a:lnTo>
                    <a:pt x="280" y="118"/>
                  </a:lnTo>
                  <a:lnTo>
                    <a:pt x="273" y="122"/>
                  </a:lnTo>
                  <a:lnTo>
                    <a:pt x="264" y="124"/>
                  </a:lnTo>
                  <a:lnTo>
                    <a:pt x="250" y="122"/>
                  </a:lnTo>
                  <a:lnTo>
                    <a:pt x="237" y="116"/>
                  </a:lnTo>
                  <a:lnTo>
                    <a:pt x="221" y="107"/>
                  </a:lnTo>
                  <a:lnTo>
                    <a:pt x="207" y="96"/>
                  </a:lnTo>
                  <a:lnTo>
                    <a:pt x="192" y="86"/>
                  </a:lnTo>
                  <a:lnTo>
                    <a:pt x="187" y="80"/>
                  </a:lnTo>
                  <a:lnTo>
                    <a:pt x="181" y="76"/>
                  </a:lnTo>
                  <a:lnTo>
                    <a:pt x="168" y="66"/>
                  </a:lnTo>
                  <a:lnTo>
                    <a:pt x="156" y="58"/>
                  </a:lnTo>
                  <a:lnTo>
                    <a:pt x="143" y="51"/>
                  </a:lnTo>
                  <a:lnTo>
                    <a:pt x="130" y="47"/>
                  </a:lnTo>
                  <a:lnTo>
                    <a:pt x="118" y="46"/>
                  </a:lnTo>
                  <a:lnTo>
                    <a:pt x="107" y="44"/>
                  </a:lnTo>
                  <a:lnTo>
                    <a:pt x="95" y="46"/>
                  </a:lnTo>
                  <a:lnTo>
                    <a:pt x="85" y="47"/>
                  </a:lnTo>
                  <a:lnTo>
                    <a:pt x="74" y="51"/>
                  </a:lnTo>
                  <a:lnTo>
                    <a:pt x="66" y="58"/>
                  </a:lnTo>
                  <a:lnTo>
                    <a:pt x="57" y="66"/>
                  </a:lnTo>
                  <a:lnTo>
                    <a:pt x="52" y="73"/>
                  </a:lnTo>
                  <a:lnTo>
                    <a:pt x="47" y="84"/>
                  </a:lnTo>
                  <a:lnTo>
                    <a:pt x="43" y="96"/>
                  </a:lnTo>
                  <a:lnTo>
                    <a:pt x="40" y="109"/>
                  </a:lnTo>
                  <a:lnTo>
                    <a:pt x="40" y="124"/>
                  </a:lnTo>
                  <a:lnTo>
                    <a:pt x="42" y="147"/>
                  </a:lnTo>
                  <a:lnTo>
                    <a:pt x="47" y="162"/>
                  </a:lnTo>
                  <a:lnTo>
                    <a:pt x="55" y="173"/>
                  </a:lnTo>
                  <a:lnTo>
                    <a:pt x="64" y="184"/>
                  </a:lnTo>
                  <a:lnTo>
                    <a:pt x="78" y="191"/>
                  </a:lnTo>
                  <a:lnTo>
                    <a:pt x="88" y="197"/>
                  </a:lnTo>
                  <a:lnTo>
                    <a:pt x="99" y="200"/>
                  </a:lnTo>
                  <a:lnTo>
                    <a:pt x="109" y="200"/>
                  </a:lnTo>
                  <a:lnTo>
                    <a:pt x="121" y="200"/>
                  </a:lnTo>
                  <a:lnTo>
                    <a:pt x="131" y="197"/>
                  </a:lnTo>
                  <a:lnTo>
                    <a:pt x="142" y="191"/>
                  </a:lnTo>
                  <a:lnTo>
                    <a:pt x="152" y="184"/>
                  </a:lnTo>
                  <a:lnTo>
                    <a:pt x="161" y="175"/>
                  </a:lnTo>
                  <a:lnTo>
                    <a:pt x="166" y="158"/>
                  </a:lnTo>
                  <a:lnTo>
                    <a:pt x="168" y="142"/>
                  </a:lnTo>
                  <a:lnTo>
                    <a:pt x="164" y="129"/>
                  </a:lnTo>
                  <a:lnTo>
                    <a:pt x="161" y="118"/>
                  </a:lnTo>
                  <a:lnTo>
                    <a:pt x="157" y="109"/>
                  </a:lnTo>
                  <a:lnTo>
                    <a:pt x="159" y="106"/>
                  </a:lnTo>
                  <a:lnTo>
                    <a:pt x="161" y="102"/>
                  </a:lnTo>
                  <a:lnTo>
                    <a:pt x="164" y="100"/>
                  </a:lnTo>
                  <a:lnTo>
                    <a:pt x="168" y="98"/>
                  </a:lnTo>
                  <a:lnTo>
                    <a:pt x="171" y="98"/>
                  </a:lnTo>
                  <a:lnTo>
                    <a:pt x="180" y="100"/>
                  </a:lnTo>
                  <a:lnTo>
                    <a:pt x="185" y="104"/>
                  </a:lnTo>
                  <a:lnTo>
                    <a:pt x="190" y="107"/>
                  </a:lnTo>
                  <a:lnTo>
                    <a:pt x="195" y="113"/>
                  </a:lnTo>
                  <a:lnTo>
                    <a:pt x="204" y="127"/>
                  </a:lnTo>
                  <a:lnTo>
                    <a:pt x="211" y="144"/>
                  </a:lnTo>
                  <a:lnTo>
                    <a:pt x="216" y="160"/>
                  </a:lnTo>
                  <a:lnTo>
                    <a:pt x="223" y="178"/>
                  </a:lnTo>
                  <a:lnTo>
                    <a:pt x="231" y="178"/>
                  </a:lnTo>
                  <a:lnTo>
                    <a:pt x="240" y="180"/>
                  </a:lnTo>
                  <a:lnTo>
                    <a:pt x="252" y="182"/>
                  </a:lnTo>
                  <a:lnTo>
                    <a:pt x="273" y="189"/>
                  </a:lnTo>
                  <a:lnTo>
                    <a:pt x="287" y="204"/>
                  </a:lnTo>
                  <a:lnTo>
                    <a:pt x="300" y="220"/>
                  </a:lnTo>
                  <a:lnTo>
                    <a:pt x="306" y="229"/>
                  </a:lnTo>
                  <a:lnTo>
                    <a:pt x="309" y="244"/>
                  </a:lnTo>
                  <a:lnTo>
                    <a:pt x="311" y="249"/>
                  </a:lnTo>
                  <a:lnTo>
                    <a:pt x="313" y="255"/>
                  </a:lnTo>
                  <a:lnTo>
                    <a:pt x="311" y="257"/>
                  </a:lnTo>
                  <a:lnTo>
                    <a:pt x="311" y="258"/>
                  </a:lnTo>
                  <a:lnTo>
                    <a:pt x="309" y="258"/>
                  </a:lnTo>
                  <a:lnTo>
                    <a:pt x="306" y="258"/>
                  </a:lnTo>
                  <a:lnTo>
                    <a:pt x="299" y="255"/>
                  </a:lnTo>
                  <a:lnTo>
                    <a:pt x="294" y="249"/>
                  </a:lnTo>
                  <a:lnTo>
                    <a:pt x="285" y="248"/>
                  </a:lnTo>
                  <a:lnTo>
                    <a:pt x="278" y="248"/>
                  </a:lnTo>
                  <a:lnTo>
                    <a:pt x="266" y="242"/>
                  </a:lnTo>
                  <a:lnTo>
                    <a:pt x="256" y="240"/>
                  </a:lnTo>
                  <a:lnTo>
                    <a:pt x="245" y="240"/>
                  </a:lnTo>
                  <a:lnTo>
                    <a:pt x="235" y="238"/>
                  </a:lnTo>
                  <a:lnTo>
                    <a:pt x="218" y="242"/>
                  </a:lnTo>
                  <a:lnTo>
                    <a:pt x="199" y="244"/>
                  </a:lnTo>
                  <a:lnTo>
                    <a:pt x="181" y="248"/>
                  </a:lnTo>
                  <a:lnTo>
                    <a:pt x="162" y="255"/>
                  </a:lnTo>
                  <a:lnTo>
                    <a:pt x="154" y="258"/>
                  </a:lnTo>
                  <a:lnTo>
                    <a:pt x="145" y="262"/>
                  </a:lnTo>
                  <a:lnTo>
                    <a:pt x="135" y="264"/>
                  </a:lnTo>
                  <a:lnTo>
                    <a:pt x="125" y="264"/>
                  </a:lnTo>
                  <a:lnTo>
                    <a:pt x="106" y="264"/>
                  </a:lnTo>
                  <a:lnTo>
                    <a:pt x="85" y="260"/>
                  </a:lnTo>
                  <a:lnTo>
                    <a:pt x="49" y="249"/>
                  </a:lnTo>
                  <a:lnTo>
                    <a:pt x="24" y="242"/>
                  </a:lnTo>
                  <a:lnTo>
                    <a:pt x="11" y="249"/>
                  </a:lnTo>
                  <a:lnTo>
                    <a:pt x="0" y="26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49" name="Freeform 47"/>
            <p:cNvSpPr>
              <a:spLocks/>
            </p:cNvSpPr>
            <p:nvPr/>
          </p:nvSpPr>
          <p:spPr bwMode="auto">
            <a:xfrm rot="-5400000">
              <a:off x="419" y="3769"/>
              <a:ext cx="182" cy="132"/>
            </a:xfrm>
            <a:custGeom>
              <a:avLst/>
              <a:gdLst>
                <a:gd name="T0" fmla="*/ 1 w 316"/>
                <a:gd name="T1" fmla="*/ 1 h 264"/>
                <a:gd name="T2" fmla="*/ 2 w 316"/>
                <a:gd name="T3" fmla="*/ 1 h 264"/>
                <a:gd name="T4" fmla="*/ 2 w 316"/>
                <a:gd name="T5" fmla="*/ 1 h 264"/>
                <a:gd name="T6" fmla="*/ 3 w 316"/>
                <a:gd name="T7" fmla="*/ 1 h 264"/>
                <a:gd name="T8" fmla="*/ 3 w 316"/>
                <a:gd name="T9" fmla="*/ 1 h 264"/>
                <a:gd name="T10" fmla="*/ 3 w 316"/>
                <a:gd name="T11" fmla="*/ 1 h 264"/>
                <a:gd name="T12" fmla="*/ 3 w 316"/>
                <a:gd name="T13" fmla="*/ 1 h 264"/>
                <a:gd name="T14" fmla="*/ 3 w 316"/>
                <a:gd name="T15" fmla="*/ 1 h 264"/>
                <a:gd name="T16" fmla="*/ 3 w 316"/>
                <a:gd name="T17" fmla="*/ 1 h 264"/>
                <a:gd name="T18" fmla="*/ 4 w 316"/>
                <a:gd name="T19" fmla="*/ 1 h 264"/>
                <a:gd name="T20" fmla="*/ 4 w 316"/>
                <a:gd name="T21" fmla="*/ 1 h 264"/>
                <a:gd name="T22" fmla="*/ 3 w 316"/>
                <a:gd name="T23" fmla="*/ 1 h 264"/>
                <a:gd name="T24" fmla="*/ 3 w 316"/>
                <a:gd name="T25" fmla="*/ 1 h 264"/>
                <a:gd name="T26" fmla="*/ 3 w 316"/>
                <a:gd name="T27" fmla="*/ 1 h 264"/>
                <a:gd name="T28" fmla="*/ 2 w 316"/>
                <a:gd name="T29" fmla="*/ 1 h 264"/>
                <a:gd name="T30" fmla="*/ 2 w 316"/>
                <a:gd name="T31" fmla="*/ 1 h 264"/>
                <a:gd name="T32" fmla="*/ 1 w 316"/>
                <a:gd name="T33" fmla="*/ 1 h 264"/>
                <a:gd name="T34" fmla="*/ 1 w 316"/>
                <a:gd name="T35" fmla="*/ 1 h 264"/>
                <a:gd name="T36" fmla="*/ 1 w 316"/>
                <a:gd name="T37" fmla="*/ 1 h 264"/>
                <a:gd name="T38" fmla="*/ 1 w 316"/>
                <a:gd name="T39" fmla="*/ 1 h 264"/>
                <a:gd name="T40" fmla="*/ 1 w 316"/>
                <a:gd name="T41" fmla="*/ 1 h 264"/>
                <a:gd name="T42" fmla="*/ 1 w 316"/>
                <a:gd name="T43" fmla="*/ 1 h 264"/>
                <a:gd name="T44" fmla="*/ 1 w 316"/>
                <a:gd name="T45" fmla="*/ 1 h 264"/>
                <a:gd name="T46" fmla="*/ 2 w 316"/>
                <a:gd name="T47" fmla="*/ 1 h 264"/>
                <a:gd name="T48" fmla="*/ 2 w 316"/>
                <a:gd name="T49" fmla="*/ 1 h 264"/>
                <a:gd name="T50" fmla="*/ 2 w 316"/>
                <a:gd name="T51" fmla="*/ 1 h 264"/>
                <a:gd name="T52" fmla="*/ 2 w 316"/>
                <a:gd name="T53" fmla="*/ 1 h 264"/>
                <a:gd name="T54" fmla="*/ 2 w 316"/>
                <a:gd name="T55" fmla="*/ 1 h 264"/>
                <a:gd name="T56" fmla="*/ 2 w 316"/>
                <a:gd name="T57" fmla="*/ 1 h 264"/>
                <a:gd name="T58" fmla="*/ 2 w 316"/>
                <a:gd name="T59" fmla="*/ 1 h 264"/>
                <a:gd name="T60" fmla="*/ 3 w 316"/>
                <a:gd name="T61" fmla="*/ 1 h 264"/>
                <a:gd name="T62" fmla="*/ 3 w 316"/>
                <a:gd name="T63" fmla="*/ 1 h 264"/>
                <a:gd name="T64" fmla="*/ 3 w 316"/>
                <a:gd name="T65" fmla="*/ 1 h 264"/>
                <a:gd name="T66" fmla="*/ 3 w 316"/>
                <a:gd name="T67" fmla="*/ 1 h 264"/>
                <a:gd name="T68" fmla="*/ 4 w 316"/>
                <a:gd name="T69" fmla="*/ 1 h 264"/>
                <a:gd name="T70" fmla="*/ 4 w 316"/>
                <a:gd name="T71" fmla="*/ 1 h 264"/>
                <a:gd name="T72" fmla="*/ 3 w 316"/>
                <a:gd name="T73" fmla="*/ 1 h 264"/>
                <a:gd name="T74" fmla="*/ 3 w 316"/>
                <a:gd name="T75" fmla="*/ 1 h 264"/>
                <a:gd name="T76" fmla="*/ 3 w 316"/>
                <a:gd name="T77" fmla="*/ 1 h 264"/>
                <a:gd name="T78" fmla="*/ 2 w 316"/>
                <a:gd name="T79" fmla="*/ 1 h 264"/>
                <a:gd name="T80" fmla="*/ 2 w 316"/>
                <a:gd name="T81" fmla="*/ 1 h 264"/>
                <a:gd name="T82" fmla="*/ 1 w 316"/>
                <a:gd name="T83" fmla="*/ 0 h 264"/>
                <a:gd name="T84" fmla="*/ 1 w 316"/>
                <a:gd name="T85" fmla="*/ 1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264"/>
                <a:gd name="T131" fmla="*/ 316 w 316"/>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264">
                  <a:moveTo>
                    <a:pt x="0" y="2"/>
                  </a:moveTo>
                  <a:lnTo>
                    <a:pt x="0" y="213"/>
                  </a:lnTo>
                  <a:lnTo>
                    <a:pt x="35" y="264"/>
                  </a:lnTo>
                  <a:lnTo>
                    <a:pt x="164" y="264"/>
                  </a:lnTo>
                  <a:lnTo>
                    <a:pt x="166" y="260"/>
                  </a:lnTo>
                  <a:lnTo>
                    <a:pt x="168" y="257"/>
                  </a:lnTo>
                  <a:lnTo>
                    <a:pt x="173" y="253"/>
                  </a:lnTo>
                  <a:lnTo>
                    <a:pt x="178" y="249"/>
                  </a:lnTo>
                  <a:lnTo>
                    <a:pt x="200" y="231"/>
                  </a:lnTo>
                  <a:lnTo>
                    <a:pt x="219" y="219"/>
                  </a:lnTo>
                  <a:lnTo>
                    <a:pt x="235" y="209"/>
                  </a:lnTo>
                  <a:lnTo>
                    <a:pt x="247" y="204"/>
                  </a:lnTo>
                  <a:lnTo>
                    <a:pt x="257" y="202"/>
                  </a:lnTo>
                  <a:lnTo>
                    <a:pt x="266" y="202"/>
                  </a:lnTo>
                  <a:lnTo>
                    <a:pt x="271" y="204"/>
                  </a:lnTo>
                  <a:lnTo>
                    <a:pt x="275" y="208"/>
                  </a:lnTo>
                  <a:lnTo>
                    <a:pt x="276" y="213"/>
                  </a:lnTo>
                  <a:lnTo>
                    <a:pt x="276" y="220"/>
                  </a:lnTo>
                  <a:lnTo>
                    <a:pt x="275" y="228"/>
                  </a:lnTo>
                  <a:lnTo>
                    <a:pt x="273" y="233"/>
                  </a:lnTo>
                  <a:lnTo>
                    <a:pt x="269" y="240"/>
                  </a:lnTo>
                  <a:lnTo>
                    <a:pt x="266" y="246"/>
                  </a:lnTo>
                  <a:lnTo>
                    <a:pt x="261" y="249"/>
                  </a:lnTo>
                  <a:lnTo>
                    <a:pt x="256" y="253"/>
                  </a:lnTo>
                  <a:lnTo>
                    <a:pt x="254" y="257"/>
                  </a:lnTo>
                  <a:lnTo>
                    <a:pt x="254" y="264"/>
                  </a:lnTo>
                  <a:lnTo>
                    <a:pt x="299" y="264"/>
                  </a:lnTo>
                  <a:lnTo>
                    <a:pt x="306" y="253"/>
                  </a:lnTo>
                  <a:lnTo>
                    <a:pt x="311" y="242"/>
                  </a:lnTo>
                  <a:lnTo>
                    <a:pt x="314" y="228"/>
                  </a:lnTo>
                  <a:lnTo>
                    <a:pt x="316" y="213"/>
                  </a:lnTo>
                  <a:lnTo>
                    <a:pt x="314" y="195"/>
                  </a:lnTo>
                  <a:lnTo>
                    <a:pt x="311" y="184"/>
                  </a:lnTo>
                  <a:lnTo>
                    <a:pt x="306" y="173"/>
                  </a:lnTo>
                  <a:lnTo>
                    <a:pt x="299" y="160"/>
                  </a:lnTo>
                  <a:lnTo>
                    <a:pt x="288" y="151"/>
                  </a:lnTo>
                  <a:lnTo>
                    <a:pt x="280" y="144"/>
                  </a:lnTo>
                  <a:lnTo>
                    <a:pt x="273" y="140"/>
                  </a:lnTo>
                  <a:lnTo>
                    <a:pt x="264" y="140"/>
                  </a:lnTo>
                  <a:lnTo>
                    <a:pt x="250" y="142"/>
                  </a:lnTo>
                  <a:lnTo>
                    <a:pt x="237" y="148"/>
                  </a:lnTo>
                  <a:lnTo>
                    <a:pt x="221" y="157"/>
                  </a:lnTo>
                  <a:lnTo>
                    <a:pt x="207" y="168"/>
                  </a:lnTo>
                  <a:lnTo>
                    <a:pt x="192" y="178"/>
                  </a:lnTo>
                  <a:lnTo>
                    <a:pt x="187" y="184"/>
                  </a:lnTo>
                  <a:lnTo>
                    <a:pt x="181" y="188"/>
                  </a:lnTo>
                  <a:lnTo>
                    <a:pt x="168" y="197"/>
                  </a:lnTo>
                  <a:lnTo>
                    <a:pt x="156" y="206"/>
                  </a:lnTo>
                  <a:lnTo>
                    <a:pt x="143" y="211"/>
                  </a:lnTo>
                  <a:lnTo>
                    <a:pt x="130" y="217"/>
                  </a:lnTo>
                  <a:lnTo>
                    <a:pt x="118" y="219"/>
                  </a:lnTo>
                  <a:lnTo>
                    <a:pt x="107" y="220"/>
                  </a:lnTo>
                  <a:lnTo>
                    <a:pt x="95" y="219"/>
                  </a:lnTo>
                  <a:lnTo>
                    <a:pt x="85" y="217"/>
                  </a:lnTo>
                  <a:lnTo>
                    <a:pt x="74" y="213"/>
                  </a:lnTo>
                  <a:lnTo>
                    <a:pt x="66" y="206"/>
                  </a:lnTo>
                  <a:lnTo>
                    <a:pt x="57" y="198"/>
                  </a:lnTo>
                  <a:lnTo>
                    <a:pt x="52" y="191"/>
                  </a:lnTo>
                  <a:lnTo>
                    <a:pt x="47" y="180"/>
                  </a:lnTo>
                  <a:lnTo>
                    <a:pt x="43" y="168"/>
                  </a:lnTo>
                  <a:lnTo>
                    <a:pt x="40" y="155"/>
                  </a:lnTo>
                  <a:lnTo>
                    <a:pt x="40" y="140"/>
                  </a:lnTo>
                  <a:lnTo>
                    <a:pt x="42" y="117"/>
                  </a:lnTo>
                  <a:lnTo>
                    <a:pt x="47" y="102"/>
                  </a:lnTo>
                  <a:lnTo>
                    <a:pt x="55" y="91"/>
                  </a:lnTo>
                  <a:lnTo>
                    <a:pt x="64" y="82"/>
                  </a:lnTo>
                  <a:lnTo>
                    <a:pt x="78" y="73"/>
                  </a:lnTo>
                  <a:lnTo>
                    <a:pt x="88" y="67"/>
                  </a:lnTo>
                  <a:lnTo>
                    <a:pt x="99" y="66"/>
                  </a:lnTo>
                  <a:lnTo>
                    <a:pt x="109" y="64"/>
                  </a:lnTo>
                  <a:lnTo>
                    <a:pt x="121" y="64"/>
                  </a:lnTo>
                  <a:lnTo>
                    <a:pt x="131" y="67"/>
                  </a:lnTo>
                  <a:lnTo>
                    <a:pt x="142" y="73"/>
                  </a:lnTo>
                  <a:lnTo>
                    <a:pt x="152" y="78"/>
                  </a:lnTo>
                  <a:lnTo>
                    <a:pt x="161" y="89"/>
                  </a:lnTo>
                  <a:lnTo>
                    <a:pt x="166" y="106"/>
                  </a:lnTo>
                  <a:lnTo>
                    <a:pt x="168" y="120"/>
                  </a:lnTo>
                  <a:lnTo>
                    <a:pt x="164" y="135"/>
                  </a:lnTo>
                  <a:lnTo>
                    <a:pt x="161" y="146"/>
                  </a:lnTo>
                  <a:lnTo>
                    <a:pt x="157" y="157"/>
                  </a:lnTo>
                  <a:lnTo>
                    <a:pt x="159" y="158"/>
                  </a:lnTo>
                  <a:lnTo>
                    <a:pt x="161" y="162"/>
                  </a:lnTo>
                  <a:lnTo>
                    <a:pt x="164" y="164"/>
                  </a:lnTo>
                  <a:lnTo>
                    <a:pt x="168" y="164"/>
                  </a:lnTo>
                  <a:lnTo>
                    <a:pt x="171" y="164"/>
                  </a:lnTo>
                  <a:lnTo>
                    <a:pt x="180" y="162"/>
                  </a:lnTo>
                  <a:lnTo>
                    <a:pt x="185" y="160"/>
                  </a:lnTo>
                  <a:lnTo>
                    <a:pt x="190" y="157"/>
                  </a:lnTo>
                  <a:lnTo>
                    <a:pt x="195" y="153"/>
                  </a:lnTo>
                  <a:lnTo>
                    <a:pt x="204" y="137"/>
                  </a:lnTo>
                  <a:lnTo>
                    <a:pt x="211" y="120"/>
                  </a:lnTo>
                  <a:lnTo>
                    <a:pt x="216" y="104"/>
                  </a:lnTo>
                  <a:lnTo>
                    <a:pt x="223" y="87"/>
                  </a:lnTo>
                  <a:lnTo>
                    <a:pt x="231" y="86"/>
                  </a:lnTo>
                  <a:lnTo>
                    <a:pt x="240" y="84"/>
                  </a:lnTo>
                  <a:lnTo>
                    <a:pt x="252" y="80"/>
                  </a:lnTo>
                  <a:lnTo>
                    <a:pt x="273" y="73"/>
                  </a:lnTo>
                  <a:lnTo>
                    <a:pt x="280" y="69"/>
                  </a:lnTo>
                  <a:lnTo>
                    <a:pt x="287" y="60"/>
                  </a:lnTo>
                  <a:lnTo>
                    <a:pt x="294" y="51"/>
                  </a:lnTo>
                  <a:lnTo>
                    <a:pt x="300" y="44"/>
                  </a:lnTo>
                  <a:lnTo>
                    <a:pt x="306" y="35"/>
                  </a:lnTo>
                  <a:lnTo>
                    <a:pt x="309" y="20"/>
                  </a:lnTo>
                  <a:lnTo>
                    <a:pt x="311" y="15"/>
                  </a:lnTo>
                  <a:lnTo>
                    <a:pt x="313" y="9"/>
                  </a:lnTo>
                  <a:lnTo>
                    <a:pt x="311" y="7"/>
                  </a:lnTo>
                  <a:lnTo>
                    <a:pt x="311" y="6"/>
                  </a:lnTo>
                  <a:lnTo>
                    <a:pt x="309" y="6"/>
                  </a:lnTo>
                  <a:lnTo>
                    <a:pt x="306" y="6"/>
                  </a:lnTo>
                  <a:lnTo>
                    <a:pt x="299" y="9"/>
                  </a:lnTo>
                  <a:lnTo>
                    <a:pt x="294" y="13"/>
                  </a:lnTo>
                  <a:lnTo>
                    <a:pt x="285" y="16"/>
                  </a:lnTo>
                  <a:lnTo>
                    <a:pt x="278" y="16"/>
                  </a:lnTo>
                  <a:lnTo>
                    <a:pt x="266" y="22"/>
                  </a:lnTo>
                  <a:lnTo>
                    <a:pt x="256" y="24"/>
                  </a:lnTo>
                  <a:lnTo>
                    <a:pt x="245" y="24"/>
                  </a:lnTo>
                  <a:lnTo>
                    <a:pt x="235" y="24"/>
                  </a:lnTo>
                  <a:lnTo>
                    <a:pt x="218" y="22"/>
                  </a:lnTo>
                  <a:lnTo>
                    <a:pt x="199" y="20"/>
                  </a:lnTo>
                  <a:lnTo>
                    <a:pt x="181" y="16"/>
                  </a:lnTo>
                  <a:lnTo>
                    <a:pt x="162" y="9"/>
                  </a:lnTo>
                  <a:lnTo>
                    <a:pt x="154" y="4"/>
                  </a:lnTo>
                  <a:lnTo>
                    <a:pt x="145" y="2"/>
                  </a:lnTo>
                  <a:lnTo>
                    <a:pt x="135" y="0"/>
                  </a:lnTo>
                  <a:lnTo>
                    <a:pt x="125" y="0"/>
                  </a:lnTo>
                  <a:lnTo>
                    <a:pt x="106" y="0"/>
                  </a:lnTo>
                  <a:lnTo>
                    <a:pt x="85" y="4"/>
                  </a:lnTo>
                  <a:lnTo>
                    <a:pt x="49" y="15"/>
                  </a:lnTo>
                  <a:lnTo>
                    <a:pt x="24" y="22"/>
                  </a:lnTo>
                  <a:lnTo>
                    <a:pt x="11" y="13"/>
                  </a:lnTo>
                  <a:lnTo>
                    <a:pt x="0" y="2"/>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50" name="Freeform 48"/>
            <p:cNvSpPr>
              <a:spLocks/>
            </p:cNvSpPr>
            <p:nvPr/>
          </p:nvSpPr>
          <p:spPr bwMode="auto">
            <a:xfrm rot="-5400000">
              <a:off x="340" y="4370"/>
              <a:ext cx="339" cy="132"/>
            </a:xfrm>
            <a:custGeom>
              <a:avLst/>
              <a:gdLst>
                <a:gd name="T0" fmla="*/ 0 w 588"/>
                <a:gd name="T1" fmla="*/ 0 h 264"/>
                <a:gd name="T2" fmla="*/ 1 w 588"/>
                <a:gd name="T3" fmla="*/ 1 h 264"/>
                <a:gd name="T4" fmla="*/ 1 w 588"/>
                <a:gd name="T5" fmla="*/ 1 h 264"/>
                <a:gd name="T6" fmla="*/ 2 w 588"/>
                <a:gd name="T7" fmla="*/ 1 h 264"/>
                <a:gd name="T8" fmla="*/ 2 w 588"/>
                <a:gd name="T9" fmla="*/ 1 h 264"/>
                <a:gd name="T10" fmla="*/ 3 w 588"/>
                <a:gd name="T11" fmla="*/ 1 h 264"/>
                <a:gd name="T12" fmla="*/ 4 w 588"/>
                <a:gd name="T13" fmla="*/ 1 h 264"/>
                <a:gd name="T14" fmla="*/ 3 w 588"/>
                <a:gd name="T15" fmla="*/ 1 h 264"/>
                <a:gd name="T16" fmla="*/ 3 w 588"/>
                <a:gd name="T17" fmla="*/ 1 h 264"/>
                <a:gd name="T18" fmla="*/ 3 w 588"/>
                <a:gd name="T19" fmla="*/ 1 h 264"/>
                <a:gd name="T20" fmla="*/ 3 w 588"/>
                <a:gd name="T21" fmla="*/ 1 h 264"/>
                <a:gd name="T22" fmla="*/ 2 w 588"/>
                <a:gd name="T23" fmla="*/ 1 h 264"/>
                <a:gd name="T24" fmla="*/ 2 w 588"/>
                <a:gd name="T25" fmla="*/ 1 h 264"/>
                <a:gd name="T26" fmla="*/ 2 w 588"/>
                <a:gd name="T27" fmla="*/ 1 h 264"/>
                <a:gd name="T28" fmla="*/ 2 w 588"/>
                <a:gd name="T29" fmla="*/ 1 h 264"/>
                <a:gd name="T30" fmla="*/ 2 w 588"/>
                <a:gd name="T31" fmla="*/ 1 h 264"/>
                <a:gd name="T32" fmla="*/ 2 w 588"/>
                <a:gd name="T33" fmla="*/ 1 h 264"/>
                <a:gd name="T34" fmla="*/ 2 w 588"/>
                <a:gd name="T35" fmla="*/ 1 h 264"/>
                <a:gd name="T36" fmla="*/ 1 w 588"/>
                <a:gd name="T37" fmla="*/ 1 h 264"/>
                <a:gd name="T38" fmla="*/ 1 w 588"/>
                <a:gd name="T39" fmla="*/ 1 h 264"/>
                <a:gd name="T40" fmla="*/ 1 w 588"/>
                <a:gd name="T41" fmla="*/ 1 h 264"/>
                <a:gd name="T42" fmla="*/ 1 w 588"/>
                <a:gd name="T43" fmla="*/ 1 h 264"/>
                <a:gd name="T44" fmla="*/ 1 w 588"/>
                <a:gd name="T45" fmla="*/ 1 h 264"/>
                <a:gd name="T46" fmla="*/ 1 w 588"/>
                <a:gd name="T47" fmla="*/ 1 h 264"/>
                <a:gd name="T48" fmla="*/ 2 w 588"/>
                <a:gd name="T49" fmla="*/ 1 h 264"/>
                <a:gd name="T50" fmla="*/ 3 w 588"/>
                <a:gd name="T51" fmla="*/ 1 h 264"/>
                <a:gd name="T52" fmla="*/ 5 w 588"/>
                <a:gd name="T53" fmla="*/ 1 h 264"/>
                <a:gd name="T54" fmla="*/ 6 w 588"/>
                <a:gd name="T55" fmla="*/ 1 h 264"/>
                <a:gd name="T56" fmla="*/ 7 w 588"/>
                <a:gd name="T57" fmla="*/ 1 h 264"/>
                <a:gd name="T58" fmla="*/ 7 w 588"/>
                <a:gd name="T59" fmla="*/ 1 h 264"/>
                <a:gd name="T60" fmla="*/ 7 w 588"/>
                <a:gd name="T61" fmla="*/ 1 h 264"/>
                <a:gd name="T62" fmla="*/ 2 w 588"/>
                <a:gd name="T63" fmla="*/ 1 h 264"/>
                <a:gd name="T64" fmla="*/ 3 w 588"/>
                <a:gd name="T65" fmla="*/ 1 h 264"/>
                <a:gd name="T66" fmla="*/ 3 w 588"/>
                <a:gd name="T67" fmla="*/ 1 h 264"/>
                <a:gd name="T68" fmla="*/ 3 w 588"/>
                <a:gd name="T69" fmla="*/ 1 h 264"/>
                <a:gd name="T70" fmla="*/ 3 w 588"/>
                <a:gd name="T71" fmla="*/ 1 h 264"/>
                <a:gd name="T72" fmla="*/ 4 w 588"/>
                <a:gd name="T73" fmla="*/ 1 h 264"/>
                <a:gd name="T74" fmla="*/ 4 w 588"/>
                <a:gd name="T75" fmla="*/ 1 h 264"/>
                <a:gd name="T76" fmla="*/ 4 w 588"/>
                <a:gd name="T77" fmla="*/ 1 h 264"/>
                <a:gd name="T78" fmla="*/ 4 w 588"/>
                <a:gd name="T79" fmla="*/ 1 h 264"/>
                <a:gd name="T80" fmla="*/ 4 w 588"/>
                <a:gd name="T81" fmla="*/ 1 h 264"/>
                <a:gd name="T82" fmla="*/ 4 w 588"/>
                <a:gd name="T83" fmla="*/ 1 h 264"/>
                <a:gd name="T84" fmla="*/ 5 w 588"/>
                <a:gd name="T85" fmla="*/ 1 h 264"/>
                <a:gd name="T86" fmla="*/ 5 w 588"/>
                <a:gd name="T87" fmla="*/ 1 h 264"/>
                <a:gd name="T88" fmla="*/ 5 w 588"/>
                <a:gd name="T89" fmla="*/ 1 h 264"/>
                <a:gd name="T90" fmla="*/ 5 w 588"/>
                <a:gd name="T91" fmla="*/ 1 h 264"/>
                <a:gd name="T92" fmla="*/ 5 w 588"/>
                <a:gd name="T93" fmla="*/ 1 h 264"/>
                <a:gd name="T94" fmla="*/ 6 w 588"/>
                <a:gd name="T95" fmla="*/ 1 h 264"/>
                <a:gd name="T96" fmla="*/ 6 w 588"/>
                <a:gd name="T97" fmla="*/ 1 h 264"/>
                <a:gd name="T98" fmla="*/ 7 w 588"/>
                <a:gd name="T99" fmla="*/ 1 h 264"/>
                <a:gd name="T100" fmla="*/ 7 w 588"/>
                <a:gd name="T101" fmla="*/ 1 h 264"/>
                <a:gd name="T102" fmla="*/ 6 w 588"/>
                <a:gd name="T103" fmla="*/ 1 h 264"/>
                <a:gd name="T104" fmla="*/ 6 w 588"/>
                <a:gd name="T105" fmla="*/ 1 h 264"/>
                <a:gd name="T106" fmla="*/ 4 w 588"/>
                <a:gd name="T107" fmla="*/ 1 h 264"/>
                <a:gd name="T108" fmla="*/ 2 w 588"/>
                <a:gd name="T109" fmla="*/ 1 h 2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264"/>
                <a:gd name="T167" fmla="*/ 588 w 588"/>
                <a:gd name="T168" fmla="*/ 264 h 2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264">
                  <a:moveTo>
                    <a:pt x="160" y="264"/>
                  </a:moveTo>
                  <a:lnTo>
                    <a:pt x="39" y="264"/>
                  </a:lnTo>
                  <a:lnTo>
                    <a:pt x="0" y="211"/>
                  </a:lnTo>
                  <a:lnTo>
                    <a:pt x="0" y="0"/>
                  </a:lnTo>
                  <a:lnTo>
                    <a:pt x="8" y="7"/>
                  </a:lnTo>
                  <a:lnTo>
                    <a:pt x="15" y="15"/>
                  </a:lnTo>
                  <a:lnTo>
                    <a:pt x="19" y="18"/>
                  </a:lnTo>
                  <a:lnTo>
                    <a:pt x="22" y="20"/>
                  </a:lnTo>
                  <a:lnTo>
                    <a:pt x="26" y="22"/>
                  </a:lnTo>
                  <a:lnTo>
                    <a:pt x="31" y="22"/>
                  </a:lnTo>
                  <a:lnTo>
                    <a:pt x="43" y="16"/>
                  </a:lnTo>
                  <a:lnTo>
                    <a:pt x="62" y="9"/>
                  </a:lnTo>
                  <a:lnTo>
                    <a:pt x="81" y="6"/>
                  </a:lnTo>
                  <a:lnTo>
                    <a:pt x="107" y="2"/>
                  </a:lnTo>
                  <a:lnTo>
                    <a:pt x="132" y="0"/>
                  </a:lnTo>
                  <a:lnTo>
                    <a:pt x="150" y="2"/>
                  </a:lnTo>
                  <a:lnTo>
                    <a:pt x="174" y="9"/>
                  </a:lnTo>
                  <a:lnTo>
                    <a:pt x="193" y="16"/>
                  </a:lnTo>
                  <a:lnTo>
                    <a:pt x="200" y="20"/>
                  </a:lnTo>
                  <a:lnTo>
                    <a:pt x="210" y="20"/>
                  </a:lnTo>
                  <a:lnTo>
                    <a:pt x="222" y="22"/>
                  </a:lnTo>
                  <a:lnTo>
                    <a:pt x="236" y="20"/>
                  </a:lnTo>
                  <a:lnTo>
                    <a:pt x="257" y="18"/>
                  </a:lnTo>
                  <a:lnTo>
                    <a:pt x="281" y="15"/>
                  </a:lnTo>
                  <a:lnTo>
                    <a:pt x="295" y="7"/>
                  </a:lnTo>
                  <a:lnTo>
                    <a:pt x="307" y="4"/>
                  </a:lnTo>
                  <a:lnTo>
                    <a:pt x="310" y="7"/>
                  </a:lnTo>
                  <a:lnTo>
                    <a:pt x="314" y="11"/>
                  </a:lnTo>
                  <a:lnTo>
                    <a:pt x="315" y="13"/>
                  </a:lnTo>
                  <a:lnTo>
                    <a:pt x="315" y="16"/>
                  </a:lnTo>
                  <a:lnTo>
                    <a:pt x="308" y="33"/>
                  </a:lnTo>
                  <a:lnTo>
                    <a:pt x="303" y="42"/>
                  </a:lnTo>
                  <a:lnTo>
                    <a:pt x="298" y="49"/>
                  </a:lnTo>
                  <a:lnTo>
                    <a:pt x="291" y="60"/>
                  </a:lnTo>
                  <a:lnTo>
                    <a:pt x="286" y="67"/>
                  </a:lnTo>
                  <a:lnTo>
                    <a:pt x="279" y="73"/>
                  </a:lnTo>
                  <a:lnTo>
                    <a:pt x="272" y="77"/>
                  </a:lnTo>
                  <a:lnTo>
                    <a:pt x="264" y="80"/>
                  </a:lnTo>
                  <a:lnTo>
                    <a:pt x="255" y="84"/>
                  </a:lnTo>
                  <a:lnTo>
                    <a:pt x="246" y="86"/>
                  </a:lnTo>
                  <a:lnTo>
                    <a:pt x="236" y="87"/>
                  </a:lnTo>
                  <a:lnTo>
                    <a:pt x="226" y="87"/>
                  </a:lnTo>
                  <a:lnTo>
                    <a:pt x="222" y="91"/>
                  </a:lnTo>
                  <a:lnTo>
                    <a:pt x="220" y="91"/>
                  </a:lnTo>
                  <a:lnTo>
                    <a:pt x="219" y="102"/>
                  </a:lnTo>
                  <a:lnTo>
                    <a:pt x="215" y="120"/>
                  </a:lnTo>
                  <a:lnTo>
                    <a:pt x="210" y="129"/>
                  </a:lnTo>
                  <a:lnTo>
                    <a:pt x="205" y="140"/>
                  </a:lnTo>
                  <a:lnTo>
                    <a:pt x="196" y="149"/>
                  </a:lnTo>
                  <a:lnTo>
                    <a:pt x="186" y="157"/>
                  </a:lnTo>
                  <a:lnTo>
                    <a:pt x="177" y="162"/>
                  </a:lnTo>
                  <a:lnTo>
                    <a:pt x="172" y="166"/>
                  </a:lnTo>
                  <a:lnTo>
                    <a:pt x="167" y="166"/>
                  </a:lnTo>
                  <a:lnTo>
                    <a:pt x="162" y="168"/>
                  </a:lnTo>
                  <a:lnTo>
                    <a:pt x="158" y="166"/>
                  </a:lnTo>
                  <a:lnTo>
                    <a:pt x="157" y="164"/>
                  </a:lnTo>
                  <a:lnTo>
                    <a:pt x="155" y="160"/>
                  </a:lnTo>
                  <a:lnTo>
                    <a:pt x="155" y="153"/>
                  </a:lnTo>
                  <a:lnTo>
                    <a:pt x="155" y="151"/>
                  </a:lnTo>
                  <a:lnTo>
                    <a:pt x="157" y="144"/>
                  </a:lnTo>
                  <a:lnTo>
                    <a:pt x="164" y="133"/>
                  </a:lnTo>
                  <a:lnTo>
                    <a:pt x="167" y="124"/>
                  </a:lnTo>
                  <a:lnTo>
                    <a:pt x="167" y="115"/>
                  </a:lnTo>
                  <a:lnTo>
                    <a:pt x="167" y="107"/>
                  </a:lnTo>
                  <a:lnTo>
                    <a:pt x="167" y="100"/>
                  </a:lnTo>
                  <a:lnTo>
                    <a:pt x="165" y="93"/>
                  </a:lnTo>
                  <a:lnTo>
                    <a:pt x="162" y="87"/>
                  </a:lnTo>
                  <a:lnTo>
                    <a:pt x="158" y="84"/>
                  </a:lnTo>
                  <a:lnTo>
                    <a:pt x="155" y="78"/>
                  </a:lnTo>
                  <a:lnTo>
                    <a:pt x="150" y="75"/>
                  </a:lnTo>
                  <a:lnTo>
                    <a:pt x="139" y="71"/>
                  </a:lnTo>
                  <a:lnTo>
                    <a:pt x="127" y="67"/>
                  </a:lnTo>
                  <a:lnTo>
                    <a:pt x="117" y="66"/>
                  </a:lnTo>
                  <a:lnTo>
                    <a:pt x="107" y="66"/>
                  </a:lnTo>
                  <a:lnTo>
                    <a:pt x="93" y="67"/>
                  </a:lnTo>
                  <a:lnTo>
                    <a:pt x="84" y="67"/>
                  </a:lnTo>
                  <a:lnTo>
                    <a:pt x="77" y="69"/>
                  </a:lnTo>
                  <a:lnTo>
                    <a:pt x="67" y="75"/>
                  </a:lnTo>
                  <a:lnTo>
                    <a:pt x="60" y="82"/>
                  </a:lnTo>
                  <a:lnTo>
                    <a:pt x="51" y="93"/>
                  </a:lnTo>
                  <a:lnTo>
                    <a:pt x="44" y="106"/>
                  </a:lnTo>
                  <a:lnTo>
                    <a:pt x="41" y="117"/>
                  </a:lnTo>
                  <a:lnTo>
                    <a:pt x="38" y="129"/>
                  </a:lnTo>
                  <a:lnTo>
                    <a:pt x="38" y="142"/>
                  </a:lnTo>
                  <a:lnTo>
                    <a:pt x="38" y="151"/>
                  </a:lnTo>
                  <a:lnTo>
                    <a:pt x="39" y="162"/>
                  </a:lnTo>
                  <a:lnTo>
                    <a:pt x="44" y="178"/>
                  </a:lnTo>
                  <a:lnTo>
                    <a:pt x="51" y="191"/>
                  </a:lnTo>
                  <a:lnTo>
                    <a:pt x="60" y="202"/>
                  </a:lnTo>
                  <a:lnTo>
                    <a:pt x="69" y="209"/>
                  </a:lnTo>
                  <a:lnTo>
                    <a:pt x="74" y="213"/>
                  </a:lnTo>
                  <a:lnTo>
                    <a:pt x="79" y="217"/>
                  </a:lnTo>
                  <a:lnTo>
                    <a:pt x="84" y="219"/>
                  </a:lnTo>
                  <a:lnTo>
                    <a:pt x="91" y="220"/>
                  </a:lnTo>
                  <a:lnTo>
                    <a:pt x="108" y="222"/>
                  </a:lnTo>
                  <a:lnTo>
                    <a:pt x="124" y="220"/>
                  </a:lnTo>
                  <a:lnTo>
                    <a:pt x="141" y="215"/>
                  </a:lnTo>
                  <a:lnTo>
                    <a:pt x="148" y="211"/>
                  </a:lnTo>
                  <a:lnTo>
                    <a:pt x="153" y="208"/>
                  </a:lnTo>
                  <a:lnTo>
                    <a:pt x="164" y="200"/>
                  </a:lnTo>
                  <a:lnTo>
                    <a:pt x="200" y="177"/>
                  </a:lnTo>
                  <a:lnTo>
                    <a:pt x="239" y="148"/>
                  </a:lnTo>
                  <a:lnTo>
                    <a:pt x="281" y="117"/>
                  </a:lnTo>
                  <a:lnTo>
                    <a:pt x="322" y="87"/>
                  </a:lnTo>
                  <a:lnTo>
                    <a:pt x="364" y="58"/>
                  </a:lnTo>
                  <a:lnTo>
                    <a:pt x="402" y="35"/>
                  </a:lnTo>
                  <a:lnTo>
                    <a:pt x="421" y="26"/>
                  </a:lnTo>
                  <a:lnTo>
                    <a:pt x="438" y="16"/>
                  </a:lnTo>
                  <a:lnTo>
                    <a:pt x="455" y="11"/>
                  </a:lnTo>
                  <a:lnTo>
                    <a:pt x="469" y="6"/>
                  </a:lnTo>
                  <a:lnTo>
                    <a:pt x="488" y="6"/>
                  </a:lnTo>
                  <a:lnTo>
                    <a:pt x="507" y="9"/>
                  </a:lnTo>
                  <a:lnTo>
                    <a:pt x="519" y="11"/>
                  </a:lnTo>
                  <a:lnTo>
                    <a:pt x="529" y="16"/>
                  </a:lnTo>
                  <a:lnTo>
                    <a:pt x="540" y="24"/>
                  </a:lnTo>
                  <a:lnTo>
                    <a:pt x="548" y="33"/>
                  </a:lnTo>
                  <a:lnTo>
                    <a:pt x="557" y="42"/>
                  </a:lnTo>
                  <a:lnTo>
                    <a:pt x="566" y="53"/>
                  </a:lnTo>
                  <a:lnTo>
                    <a:pt x="572" y="64"/>
                  </a:lnTo>
                  <a:lnTo>
                    <a:pt x="579" y="77"/>
                  </a:lnTo>
                  <a:lnTo>
                    <a:pt x="581" y="84"/>
                  </a:lnTo>
                  <a:lnTo>
                    <a:pt x="588" y="89"/>
                  </a:lnTo>
                  <a:lnTo>
                    <a:pt x="588" y="189"/>
                  </a:lnTo>
                  <a:lnTo>
                    <a:pt x="531" y="264"/>
                  </a:lnTo>
                  <a:lnTo>
                    <a:pt x="198" y="264"/>
                  </a:lnTo>
                  <a:lnTo>
                    <a:pt x="200" y="259"/>
                  </a:lnTo>
                  <a:lnTo>
                    <a:pt x="203" y="255"/>
                  </a:lnTo>
                  <a:lnTo>
                    <a:pt x="207" y="251"/>
                  </a:lnTo>
                  <a:lnTo>
                    <a:pt x="210" y="249"/>
                  </a:lnTo>
                  <a:lnTo>
                    <a:pt x="215" y="246"/>
                  </a:lnTo>
                  <a:lnTo>
                    <a:pt x="219" y="244"/>
                  </a:lnTo>
                  <a:lnTo>
                    <a:pt x="231" y="239"/>
                  </a:lnTo>
                  <a:lnTo>
                    <a:pt x="243" y="237"/>
                  </a:lnTo>
                  <a:lnTo>
                    <a:pt x="255" y="239"/>
                  </a:lnTo>
                  <a:lnTo>
                    <a:pt x="265" y="242"/>
                  </a:lnTo>
                  <a:lnTo>
                    <a:pt x="269" y="240"/>
                  </a:lnTo>
                  <a:lnTo>
                    <a:pt x="271" y="239"/>
                  </a:lnTo>
                  <a:lnTo>
                    <a:pt x="274" y="228"/>
                  </a:lnTo>
                  <a:lnTo>
                    <a:pt x="281" y="217"/>
                  </a:lnTo>
                  <a:lnTo>
                    <a:pt x="284" y="211"/>
                  </a:lnTo>
                  <a:lnTo>
                    <a:pt x="288" y="206"/>
                  </a:lnTo>
                  <a:lnTo>
                    <a:pt x="293" y="202"/>
                  </a:lnTo>
                  <a:lnTo>
                    <a:pt x="300" y="198"/>
                  </a:lnTo>
                  <a:lnTo>
                    <a:pt x="303" y="193"/>
                  </a:lnTo>
                  <a:lnTo>
                    <a:pt x="310" y="191"/>
                  </a:lnTo>
                  <a:lnTo>
                    <a:pt x="315" y="189"/>
                  </a:lnTo>
                  <a:lnTo>
                    <a:pt x="322" y="189"/>
                  </a:lnTo>
                  <a:lnTo>
                    <a:pt x="324" y="191"/>
                  </a:lnTo>
                  <a:lnTo>
                    <a:pt x="327" y="193"/>
                  </a:lnTo>
                  <a:lnTo>
                    <a:pt x="327" y="208"/>
                  </a:lnTo>
                  <a:lnTo>
                    <a:pt x="322" y="219"/>
                  </a:lnTo>
                  <a:lnTo>
                    <a:pt x="319" y="229"/>
                  </a:lnTo>
                  <a:lnTo>
                    <a:pt x="319" y="233"/>
                  </a:lnTo>
                  <a:lnTo>
                    <a:pt x="321" y="237"/>
                  </a:lnTo>
                  <a:lnTo>
                    <a:pt x="326" y="242"/>
                  </a:lnTo>
                  <a:lnTo>
                    <a:pt x="331" y="246"/>
                  </a:lnTo>
                  <a:lnTo>
                    <a:pt x="338" y="248"/>
                  </a:lnTo>
                  <a:lnTo>
                    <a:pt x="343" y="248"/>
                  </a:lnTo>
                  <a:lnTo>
                    <a:pt x="350" y="246"/>
                  </a:lnTo>
                  <a:lnTo>
                    <a:pt x="355" y="244"/>
                  </a:lnTo>
                  <a:lnTo>
                    <a:pt x="362" y="240"/>
                  </a:lnTo>
                  <a:lnTo>
                    <a:pt x="365" y="235"/>
                  </a:lnTo>
                  <a:lnTo>
                    <a:pt x="362" y="224"/>
                  </a:lnTo>
                  <a:lnTo>
                    <a:pt x="360" y="215"/>
                  </a:lnTo>
                  <a:lnTo>
                    <a:pt x="358" y="208"/>
                  </a:lnTo>
                  <a:lnTo>
                    <a:pt x="358" y="198"/>
                  </a:lnTo>
                  <a:lnTo>
                    <a:pt x="362" y="184"/>
                  </a:lnTo>
                  <a:lnTo>
                    <a:pt x="365" y="164"/>
                  </a:lnTo>
                  <a:lnTo>
                    <a:pt x="374" y="153"/>
                  </a:lnTo>
                  <a:lnTo>
                    <a:pt x="383" y="142"/>
                  </a:lnTo>
                  <a:lnTo>
                    <a:pt x="388" y="137"/>
                  </a:lnTo>
                  <a:lnTo>
                    <a:pt x="393" y="133"/>
                  </a:lnTo>
                  <a:lnTo>
                    <a:pt x="400" y="131"/>
                  </a:lnTo>
                  <a:lnTo>
                    <a:pt x="407" y="129"/>
                  </a:lnTo>
                  <a:lnTo>
                    <a:pt x="410" y="126"/>
                  </a:lnTo>
                  <a:lnTo>
                    <a:pt x="415" y="124"/>
                  </a:lnTo>
                  <a:lnTo>
                    <a:pt x="419" y="128"/>
                  </a:lnTo>
                  <a:lnTo>
                    <a:pt x="421" y="133"/>
                  </a:lnTo>
                  <a:lnTo>
                    <a:pt x="421" y="138"/>
                  </a:lnTo>
                  <a:lnTo>
                    <a:pt x="419" y="148"/>
                  </a:lnTo>
                  <a:lnTo>
                    <a:pt x="415" y="157"/>
                  </a:lnTo>
                  <a:lnTo>
                    <a:pt x="412" y="168"/>
                  </a:lnTo>
                  <a:lnTo>
                    <a:pt x="412" y="180"/>
                  </a:lnTo>
                  <a:lnTo>
                    <a:pt x="419" y="195"/>
                  </a:lnTo>
                  <a:lnTo>
                    <a:pt x="428" y="206"/>
                  </a:lnTo>
                  <a:lnTo>
                    <a:pt x="433" y="211"/>
                  </a:lnTo>
                  <a:lnTo>
                    <a:pt x="440" y="215"/>
                  </a:lnTo>
                  <a:lnTo>
                    <a:pt x="446" y="219"/>
                  </a:lnTo>
                  <a:lnTo>
                    <a:pt x="455" y="220"/>
                  </a:lnTo>
                  <a:lnTo>
                    <a:pt x="465" y="222"/>
                  </a:lnTo>
                  <a:lnTo>
                    <a:pt x="478" y="222"/>
                  </a:lnTo>
                  <a:lnTo>
                    <a:pt x="488" y="220"/>
                  </a:lnTo>
                  <a:lnTo>
                    <a:pt x="500" y="219"/>
                  </a:lnTo>
                  <a:lnTo>
                    <a:pt x="507" y="215"/>
                  </a:lnTo>
                  <a:lnTo>
                    <a:pt x="517" y="206"/>
                  </a:lnTo>
                  <a:lnTo>
                    <a:pt x="526" y="197"/>
                  </a:lnTo>
                  <a:lnTo>
                    <a:pt x="531" y="184"/>
                  </a:lnTo>
                  <a:lnTo>
                    <a:pt x="536" y="173"/>
                  </a:lnTo>
                  <a:lnTo>
                    <a:pt x="538" y="160"/>
                  </a:lnTo>
                  <a:lnTo>
                    <a:pt x="540" y="146"/>
                  </a:lnTo>
                  <a:lnTo>
                    <a:pt x="538" y="133"/>
                  </a:lnTo>
                  <a:lnTo>
                    <a:pt x="536" y="120"/>
                  </a:lnTo>
                  <a:lnTo>
                    <a:pt x="533" y="109"/>
                  </a:lnTo>
                  <a:lnTo>
                    <a:pt x="528" y="97"/>
                  </a:lnTo>
                  <a:lnTo>
                    <a:pt x="521" y="87"/>
                  </a:lnTo>
                  <a:lnTo>
                    <a:pt x="512" y="78"/>
                  </a:lnTo>
                  <a:lnTo>
                    <a:pt x="503" y="73"/>
                  </a:lnTo>
                  <a:lnTo>
                    <a:pt x="493" y="67"/>
                  </a:lnTo>
                  <a:lnTo>
                    <a:pt x="483" y="66"/>
                  </a:lnTo>
                  <a:lnTo>
                    <a:pt x="469" y="66"/>
                  </a:lnTo>
                  <a:lnTo>
                    <a:pt x="464" y="66"/>
                  </a:lnTo>
                  <a:lnTo>
                    <a:pt x="455" y="66"/>
                  </a:lnTo>
                  <a:lnTo>
                    <a:pt x="443" y="71"/>
                  </a:lnTo>
                  <a:lnTo>
                    <a:pt x="424" y="80"/>
                  </a:lnTo>
                  <a:lnTo>
                    <a:pt x="365" y="120"/>
                  </a:lnTo>
                  <a:lnTo>
                    <a:pt x="300" y="166"/>
                  </a:lnTo>
                  <a:lnTo>
                    <a:pt x="233" y="211"/>
                  </a:lnTo>
                  <a:lnTo>
                    <a:pt x="172" y="253"/>
                  </a:lnTo>
                  <a:lnTo>
                    <a:pt x="160"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51" name="Freeform 49"/>
            <p:cNvSpPr>
              <a:spLocks/>
            </p:cNvSpPr>
            <p:nvPr/>
          </p:nvSpPr>
          <p:spPr bwMode="auto">
            <a:xfrm rot="-5400000">
              <a:off x="473" y="4371"/>
              <a:ext cx="339" cy="131"/>
            </a:xfrm>
            <a:custGeom>
              <a:avLst/>
              <a:gdLst>
                <a:gd name="T0" fmla="*/ 0 w 588"/>
                <a:gd name="T1" fmla="*/ 1 h 262"/>
                <a:gd name="T2" fmla="*/ 1 w 588"/>
                <a:gd name="T3" fmla="*/ 1 h 262"/>
                <a:gd name="T4" fmla="*/ 1 w 588"/>
                <a:gd name="T5" fmla="*/ 1 h 262"/>
                <a:gd name="T6" fmla="*/ 2 w 588"/>
                <a:gd name="T7" fmla="*/ 1 h 262"/>
                <a:gd name="T8" fmla="*/ 3 w 588"/>
                <a:gd name="T9" fmla="*/ 1 h 262"/>
                <a:gd name="T10" fmla="*/ 4 w 588"/>
                <a:gd name="T11" fmla="*/ 1 h 262"/>
                <a:gd name="T12" fmla="*/ 4 w 588"/>
                <a:gd name="T13" fmla="*/ 1 h 262"/>
                <a:gd name="T14" fmla="*/ 3 w 588"/>
                <a:gd name="T15" fmla="*/ 1 h 262"/>
                <a:gd name="T16" fmla="*/ 3 w 588"/>
                <a:gd name="T17" fmla="*/ 1 h 262"/>
                <a:gd name="T18" fmla="*/ 3 w 588"/>
                <a:gd name="T19" fmla="*/ 1 h 262"/>
                <a:gd name="T20" fmla="*/ 3 w 588"/>
                <a:gd name="T21" fmla="*/ 1 h 262"/>
                <a:gd name="T22" fmla="*/ 2 w 588"/>
                <a:gd name="T23" fmla="*/ 1 h 262"/>
                <a:gd name="T24" fmla="*/ 2 w 588"/>
                <a:gd name="T25" fmla="*/ 1 h 262"/>
                <a:gd name="T26" fmla="*/ 2 w 588"/>
                <a:gd name="T27" fmla="*/ 1 h 262"/>
                <a:gd name="T28" fmla="*/ 2 w 588"/>
                <a:gd name="T29" fmla="*/ 1 h 262"/>
                <a:gd name="T30" fmla="*/ 2 w 588"/>
                <a:gd name="T31" fmla="*/ 1 h 262"/>
                <a:gd name="T32" fmla="*/ 2 w 588"/>
                <a:gd name="T33" fmla="*/ 1 h 262"/>
                <a:gd name="T34" fmla="*/ 1 w 588"/>
                <a:gd name="T35" fmla="*/ 1 h 262"/>
                <a:gd name="T36" fmla="*/ 1 w 588"/>
                <a:gd name="T37" fmla="*/ 1 h 262"/>
                <a:gd name="T38" fmla="*/ 1 w 588"/>
                <a:gd name="T39" fmla="*/ 1 h 262"/>
                <a:gd name="T40" fmla="*/ 1 w 588"/>
                <a:gd name="T41" fmla="*/ 1 h 262"/>
                <a:gd name="T42" fmla="*/ 1 w 588"/>
                <a:gd name="T43" fmla="*/ 1 h 262"/>
                <a:gd name="T44" fmla="*/ 1 w 588"/>
                <a:gd name="T45" fmla="*/ 1 h 262"/>
                <a:gd name="T46" fmla="*/ 2 w 588"/>
                <a:gd name="T47" fmla="*/ 1 h 262"/>
                <a:gd name="T48" fmla="*/ 3 w 588"/>
                <a:gd name="T49" fmla="*/ 1 h 262"/>
                <a:gd name="T50" fmla="*/ 5 w 588"/>
                <a:gd name="T51" fmla="*/ 1 h 262"/>
                <a:gd name="T52" fmla="*/ 6 w 588"/>
                <a:gd name="T53" fmla="*/ 1 h 262"/>
                <a:gd name="T54" fmla="*/ 7 w 588"/>
                <a:gd name="T55" fmla="*/ 1 h 262"/>
                <a:gd name="T56" fmla="*/ 7 w 588"/>
                <a:gd name="T57" fmla="*/ 1 h 262"/>
                <a:gd name="T58" fmla="*/ 7 w 588"/>
                <a:gd name="T59" fmla="*/ 1 h 262"/>
                <a:gd name="T60" fmla="*/ 2 w 588"/>
                <a:gd name="T61" fmla="*/ 1 h 262"/>
                <a:gd name="T62" fmla="*/ 3 w 588"/>
                <a:gd name="T63" fmla="*/ 1 h 262"/>
                <a:gd name="T64" fmla="*/ 3 w 588"/>
                <a:gd name="T65" fmla="*/ 1 h 262"/>
                <a:gd name="T66" fmla="*/ 3 w 588"/>
                <a:gd name="T67" fmla="*/ 1 h 262"/>
                <a:gd name="T68" fmla="*/ 3 w 588"/>
                <a:gd name="T69" fmla="*/ 1 h 262"/>
                <a:gd name="T70" fmla="*/ 4 w 588"/>
                <a:gd name="T71" fmla="*/ 1 h 262"/>
                <a:gd name="T72" fmla="*/ 4 w 588"/>
                <a:gd name="T73" fmla="*/ 1 h 262"/>
                <a:gd name="T74" fmla="*/ 4 w 588"/>
                <a:gd name="T75" fmla="*/ 1 h 262"/>
                <a:gd name="T76" fmla="*/ 4 w 588"/>
                <a:gd name="T77" fmla="*/ 1 h 262"/>
                <a:gd name="T78" fmla="*/ 4 w 588"/>
                <a:gd name="T79" fmla="*/ 1 h 262"/>
                <a:gd name="T80" fmla="*/ 4 w 588"/>
                <a:gd name="T81" fmla="*/ 1 h 262"/>
                <a:gd name="T82" fmla="*/ 5 w 588"/>
                <a:gd name="T83" fmla="*/ 1 h 262"/>
                <a:gd name="T84" fmla="*/ 5 w 588"/>
                <a:gd name="T85" fmla="*/ 1 h 262"/>
                <a:gd name="T86" fmla="*/ 5 w 588"/>
                <a:gd name="T87" fmla="*/ 1 h 262"/>
                <a:gd name="T88" fmla="*/ 5 w 588"/>
                <a:gd name="T89" fmla="*/ 1 h 262"/>
                <a:gd name="T90" fmla="*/ 5 w 588"/>
                <a:gd name="T91" fmla="*/ 1 h 262"/>
                <a:gd name="T92" fmla="*/ 6 w 588"/>
                <a:gd name="T93" fmla="*/ 1 h 262"/>
                <a:gd name="T94" fmla="*/ 6 w 588"/>
                <a:gd name="T95" fmla="*/ 1 h 262"/>
                <a:gd name="T96" fmla="*/ 6 w 588"/>
                <a:gd name="T97" fmla="*/ 1 h 262"/>
                <a:gd name="T98" fmla="*/ 7 w 588"/>
                <a:gd name="T99" fmla="*/ 1 h 262"/>
                <a:gd name="T100" fmla="*/ 6 w 588"/>
                <a:gd name="T101" fmla="*/ 1 h 262"/>
                <a:gd name="T102" fmla="*/ 6 w 588"/>
                <a:gd name="T103" fmla="*/ 1 h 262"/>
                <a:gd name="T104" fmla="*/ 5 w 588"/>
                <a:gd name="T105" fmla="*/ 1 h 262"/>
                <a:gd name="T106" fmla="*/ 3 w 588"/>
                <a:gd name="T107" fmla="*/ 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160" y="0"/>
                  </a:moveTo>
                  <a:lnTo>
                    <a:pt x="39" y="0"/>
                  </a:lnTo>
                  <a:lnTo>
                    <a:pt x="0" y="53"/>
                  </a:lnTo>
                  <a:lnTo>
                    <a:pt x="0" y="262"/>
                  </a:lnTo>
                  <a:lnTo>
                    <a:pt x="8" y="255"/>
                  </a:lnTo>
                  <a:lnTo>
                    <a:pt x="15" y="248"/>
                  </a:lnTo>
                  <a:lnTo>
                    <a:pt x="19" y="246"/>
                  </a:lnTo>
                  <a:lnTo>
                    <a:pt x="22" y="244"/>
                  </a:lnTo>
                  <a:lnTo>
                    <a:pt x="26" y="242"/>
                  </a:lnTo>
                  <a:lnTo>
                    <a:pt x="31" y="242"/>
                  </a:lnTo>
                  <a:lnTo>
                    <a:pt x="43" y="246"/>
                  </a:lnTo>
                  <a:lnTo>
                    <a:pt x="62" y="253"/>
                  </a:lnTo>
                  <a:lnTo>
                    <a:pt x="81" y="257"/>
                  </a:lnTo>
                  <a:lnTo>
                    <a:pt x="107" y="260"/>
                  </a:lnTo>
                  <a:lnTo>
                    <a:pt x="132" y="262"/>
                  </a:lnTo>
                  <a:lnTo>
                    <a:pt x="150" y="262"/>
                  </a:lnTo>
                  <a:lnTo>
                    <a:pt x="174" y="253"/>
                  </a:lnTo>
                  <a:lnTo>
                    <a:pt x="193" y="246"/>
                  </a:lnTo>
                  <a:lnTo>
                    <a:pt x="210" y="242"/>
                  </a:lnTo>
                  <a:lnTo>
                    <a:pt x="236" y="242"/>
                  </a:lnTo>
                  <a:lnTo>
                    <a:pt x="257" y="244"/>
                  </a:lnTo>
                  <a:lnTo>
                    <a:pt x="281" y="249"/>
                  </a:lnTo>
                  <a:lnTo>
                    <a:pt x="295" y="255"/>
                  </a:lnTo>
                  <a:lnTo>
                    <a:pt x="307" y="258"/>
                  </a:lnTo>
                  <a:lnTo>
                    <a:pt x="310" y="255"/>
                  </a:lnTo>
                  <a:lnTo>
                    <a:pt x="314" y="253"/>
                  </a:lnTo>
                  <a:lnTo>
                    <a:pt x="315" y="249"/>
                  </a:lnTo>
                  <a:lnTo>
                    <a:pt x="315" y="248"/>
                  </a:lnTo>
                  <a:lnTo>
                    <a:pt x="308" y="231"/>
                  </a:lnTo>
                  <a:lnTo>
                    <a:pt x="303" y="220"/>
                  </a:lnTo>
                  <a:lnTo>
                    <a:pt x="298" y="213"/>
                  </a:lnTo>
                  <a:lnTo>
                    <a:pt x="291" y="202"/>
                  </a:lnTo>
                  <a:lnTo>
                    <a:pt x="286" y="195"/>
                  </a:lnTo>
                  <a:lnTo>
                    <a:pt x="279" y="189"/>
                  </a:lnTo>
                  <a:lnTo>
                    <a:pt x="272" y="186"/>
                  </a:lnTo>
                  <a:lnTo>
                    <a:pt x="264" y="182"/>
                  </a:lnTo>
                  <a:lnTo>
                    <a:pt x="255" y="178"/>
                  </a:lnTo>
                  <a:lnTo>
                    <a:pt x="246" y="177"/>
                  </a:lnTo>
                  <a:lnTo>
                    <a:pt x="236" y="175"/>
                  </a:lnTo>
                  <a:lnTo>
                    <a:pt x="226" y="175"/>
                  </a:lnTo>
                  <a:lnTo>
                    <a:pt x="222" y="173"/>
                  </a:lnTo>
                  <a:lnTo>
                    <a:pt x="220" y="173"/>
                  </a:lnTo>
                  <a:lnTo>
                    <a:pt x="219" y="162"/>
                  </a:lnTo>
                  <a:lnTo>
                    <a:pt x="215" y="144"/>
                  </a:lnTo>
                  <a:lnTo>
                    <a:pt x="210" y="133"/>
                  </a:lnTo>
                  <a:lnTo>
                    <a:pt x="205" y="124"/>
                  </a:lnTo>
                  <a:lnTo>
                    <a:pt x="196" y="113"/>
                  </a:lnTo>
                  <a:lnTo>
                    <a:pt x="186" y="106"/>
                  </a:lnTo>
                  <a:lnTo>
                    <a:pt x="177" y="100"/>
                  </a:lnTo>
                  <a:lnTo>
                    <a:pt x="172" y="98"/>
                  </a:lnTo>
                  <a:lnTo>
                    <a:pt x="167" y="96"/>
                  </a:lnTo>
                  <a:lnTo>
                    <a:pt x="162" y="96"/>
                  </a:lnTo>
                  <a:lnTo>
                    <a:pt x="158" y="96"/>
                  </a:lnTo>
                  <a:lnTo>
                    <a:pt x="157" y="100"/>
                  </a:lnTo>
                  <a:lnTo>
                    <a:pt x="155" y="104"/>
                  </a:lnTo>
                  <a:lnTo>
                    <a:pt x="155" y="109"/>
                  </a:lnTo>
                  <a:lnTo>
                    <a:pt x="155" y="113"/>
                  </a:lnTo>
                  <a:lnTo>
                    <a:pt x="157" y="118"/>
                  </a:lnTo>
                  <a:lnTo>
                    <a:pt x="164" y="129"/>
                  </a:lnTo>
                  <a:lnTo>
                    <a:pt x="167" y="138"/>
                  </a:lnTo>
                  <a:lnTo>
                    <a:pt x="167" y="147"/>
                  </a:lnTo>
                  <a:lnTo>
                    <a:pt x="167" y="155"/>
                  </a:lnTo>
                  <a:lnTo>
                    <a:pt x="167" y="164"/>
                  </a:lnTo>
                  <a:lnTo>
                    <a:pt x="165" y="169"/>
                  </a:lnTo>
                  <a:lnTo>
                    <a:pt x="162" y="175"/>
                  </a:lnTo>
                  <a:lnTo>
                    <a:pt x="158" y="180"/>
                  </a:lnTo>
                  <a:lnTo>
                    <a:pt x="155" y="184"/>
                  </a:lnTo>
                  <a:lnTo>
                    <a:pt x="150" y="187"/>
                  </a:lnTo>
                  <a:lnTo>
                    <a:pt x="139" y="193"/>
                  </a:lnTo>
                  <a:lnTo>
                    <a:pt x="127" y="197"/>
                  </a:lnTo>
                  <a:lnTo>
                    <a:pt x="117" y="197"/>
                  </a:lnTo>
                  <a:lnTo>
                    <a:pt x="107" y="198"/>
                  </a:lnTo>
                  <a:lnTo>
                    <a:pt x="93" y="197"/>
                  </a:lnTo>
                  <a:lnTo>
                    <a:pt x="84" y="197"/>
                  </a:lnTo>
                  <a:lnTo>
                    <a:pt x="77" y="193"/>
                  </a:lnTo>
                  <a:lnTo>
                    <a:pt x="67" y="189"/>
                  </a:lnTo>
                  <a:lnTo>
                    <a:pt x="60" y="180"/>
                  </a:lnTo>
                  <a:lnTo>
                    <a:pt x="51" y="171"/>
                  </a:lnTo>
                  <a:lnTo>
                    <a:pt x="44" y="158"/>
                  </a:lnTo>
                  <a:lnTo>
                    <a:pt x="41" y="146"/>
                  </a:lnTo>
                  <a:lnTo>
                    <a:pt x="38" y="133"/>
                  </a:lnTo>
                  <a:lnTo>
                    <a:pt x="38" y="122"/>
                  </a:lnTo>
                  <a:lnTo>
                    <a:pt x="38" y="111"/>
                  </a:lnTo>
                  <a:lnTo>
                    <a:pt x="39" y="102"/>
                  </a:lnTo>
                  <a:lnTo>
                    <a:pt x="44" y="86"/>
                  </a:lnTo>
                  <a:lnTo>
                    <a:pt x="51" y="73"/>
                  </a:lnTo>
                  <a:lnTo>
                    <a:pt x="60" y="62"/>
                  </a:lnTo>
                  <a:lnTo>
                    <a:pt x="69" y="53"/>
                  </a:lnTo>
                  <a:lnTo>
                    <a:pt x="79" y="46"/>
                  </a:lnTo>
                  <a:lnTo>
                    <a:pt x="91" y="42"/>
                  </a:lnTo>
                  <a:lnTo>
                    <a:pt x="108" y="42"/>
                  </a:lnTo>
                  <a:lnTo>
                    <a:pt x="124" y="44"/>
                  </a:lnTo>
                  <a:lnTo>
                    <a:pt x="141" y="49"/>
                  </a:lnTo>
                  <a:lnTo>
                    <a:pt x="148" y="51"/>
                  </a:lnTo>
                  <a:lnTo>
                    <a:pt x="153" y="55"/>
                  </a:lnTo>
                  <a:lnTo>
                    <a:pt x="164" y="62"/>
                  </a:lnTo>
                  <a:lnTo>
                    <a:pt x="200" y="87"/>
                  </a:lnTo>
                  <a:lnTo>
                    <a:pt x="239" y="116"/>
                  </a:lnTo>
                  <a:lnTo>
                    <a:pt x="281" y="146"/>
                  </a:lnTo>
                  <a:lnTo>
                    <a:pt x="322" y="177"/>
                  </a:lnTo>
                  <a:lnTo>
                    <a:pt x="364" y="204"/>
                  </a:lnTo>
                  <a:lnTo>
                    <a:pt x="402" y="228"/>
                  </a:lnTo>
                  <a:lnTo>
                    <a:pt x="421" y="237"/>
                  </a:lnTo>
                  <a:lnTo>
                    <a:pt x="438" y="246"/>
                  </a:lnTo>
                  <a:lnTo>
                    <a:pt x="455" y="251"/>
                  </a:lnTo>
                  <a:lnTo>
                    <a:pt x="469" y="257"/>
                  </a:lnTo>
                  <a:lnTo>
                    <a:pt x="488" y="257"/>
                  </a:lnTo>
                  <a:lnTo>
                    <a:pt x="507" y="255"/>
                  </a:lnTo>
                  <a:lnTo>
                    <a:pt x="519" y="251"/>
                  </a:lnTo>
                  <a:lnTo>
                    <a:pt x="529" y="246"/>
                  </a:lnTo>
                  <a:lnTo>
                    <a:pt x="540" y="238"/>
                  </a:lnTo>
                  <a:lnTo>
                    <a:pt x="548" y="231"/>
                  </a:lnTo>
                  <a:lnTo>
                    <a:pt x="557" y="220"/>
                  </a:lnTo>
                  <a:lnTo>
                    <a:pt x="566" y="209"/>
                  </a:lnTo>
                  <a:lnTo>
                    <a:pt x="572" y="198"/>
                  </a:lnTo>
                  <a:lnTo>
                    <a:pt x="579" y="187"/>
                  </a:lnTo>
                  <a:lnTo>
                    <a:pt x="581" y="180"/>
                  </a:lnTo>
                  <a:lnTo>
                    <a:pt x="588" y="175"/>
                  </a:lnTo>
                  <a:lnTo>
                    <a:pt x="588" y="73"/>
                  </a:lnTo>
                  <a:lnTo>
                    <a:pt x="531" y="0"/>
                  </a:lnTo>
                  <a:lnTo>
                    <a:pt x="198" y="0"/>
                  </a:lnTo>
                  <a:lnTo>
                    <a:pt x="200" y="4"/>
                  </a:lnTo>
                  <a:lnTo>
                    <a:pt x="203" y="9"/>
                  </a:lnTo>
                  <a:lnTo>
                    <a:pt x="207" y="13"/>
                  </a:lnTo>
                  <a:lnTo>
                    <a:pt x="210" y="15"/>
                  </a:lnTo>
                  <a:lnTo>
                    <a:pt x="215" y="16"/>
                  </a:lnTo>
                  <a:lnTo>
                    <a:pt x="219" y="18"/>
                  </a:lnTo>
                  <a:lnTo>
                    <a:pt x="231" y="24"/>
                  </a:lnTo>
                  <a:lnTo>
                    <a:pt x="243" y="25"/>
                  </a:lnTo>
                  <a:lnTo>
                    <a:pt x="255" y="24"/>
                  </a:lnTo>
                  <a:lnTo>
                    <a:pt x="265" y="22"/>
                  </a:lnTo>
                  <a:lnTo>
                    <a:pt x="269" y="24"/>
                  </a:lnTo>
                  <a:lnTo>
                    <a:pt x="271" y="25"/>
                  </a:lnTo>
                  <a:lnTo>
                    <a:pt x="274" y="36"/>
                  </a:lnTo>
                  <a:lnTo>
                    <a:pt x="281" y="47"/>
                  </a:lnTo>
                  <a:lnTo>
                    <a:pt x="284" y="53"/>
                  </a:lnTo>
                  <a:lnTo>
                    <a:pt x="288" y="56"/>
                  </a:lnTo>
                  <a:lnTo>
                    <a:pt x="293" y="62"/>
                  </a:lnTo>
                  <a:lnTo>
                    <a:pt x="300" y="66"/>
                  </a:lnTo>
                  <a:lnTo>
                    <a:pt x="303" y="69"/>
                  </a:lnTo>
                  <a:lnTo>
                    <a:pt x="310" y="73"/>
                  </a:lnTo>
                  <a:lnTo>
                    <a:pt x="315" y="73"/>
                  </a:lnTo>
                  <a:lnTo>
                    <a:pt x="322" y="73"/>
                  </a:lnTo>
                  <a:lnTo>
                    <a:pt x="324" y="71"/>
                  </a:lnTo>
                  <a:lnTo>
                    <a:pt x="327" y="69"/>
                  </a:lnTo>
                  <a:lnTo>
                    <a:pt x="327" y="56"/>
                  </a:lnTo>
                  <a:lnTo>
                    <a:pt x="322" y="44"/>
                  </a:lnTo>
                  <a:lnTo>
                    <a:pt x="319" y="33"/>
                  </a:lnTo>
                  <a:lnTo>
                    <a:pt x="319" y="29"/>
                  </a:lnTo>
                  <a:lnTo>
                    <a:pt x="321" y="25"/>
                  </a:lnTo>
                  <a:lnTo>
                    <a:pt x="326" y="20"/>
                  </a:lnTo>
                  <a:lnTo>
                    <a:pt x="331" y="18"/>
                  </a:lnTo>
                  <a:lnTo>
                    <a:pt x="338" y="16"/>
                  </a:lnTo>
                  <a:lnTo>
                    <a:pt x="343" y="16"/>
                  </a:lnTo>
                  <a:lnTo>
                    <a:pt x="350" y="18"/>
                  </a:lnTo>
                  <a:lnTo>
                    <a:pt x="355" y="20"/>
                  </a:lnTo>
                  <a:lnTo>
                    <a:pt x="362" y="24"/>
                  </a:lnTo>
                  <a:lnTo>
                    <a:pt x="365" y="29"/>
                  </a:lnTo>
                  <a:lnTo>
                    <a:pt x="362" y="38"/>
                  </a:lnTo>
                  <a:lnTo>
                    <a:pt x="360" y="47"/>
                  </a:lnTo>
                  <a:lnTo>
                    <a:pt x="358" y="55"/>
                  </a:lnTo>
                  <a:lnTo>
                    <a:pt x="358" y="64"/>
                  </a:lnTo>
                  <a:lnTo>
                    <a:pt x="362" y="80"/>
                  </a:lnTo>
                  <a:lnTo>
                    <a:pt x="365" y="100"/>
                  </a:lnTo>
                  <a:lnTo>
                    <a:pt x="374" y="111"/>
                  </a:lnTo>
                  <a:lnTo>
                    <a:pt x="383" y="122"/>
                  </a:lnTo>
                  <a:lnTo>
                    <a:pt x="388" y="127"/>
                  </a:lnTo>
                  <a:lnTo>
                    <a:pt x="393" y="131"/>
                  </a:lnTo>
                  <a:lnTo>
                    <a:pt x="400" y="133"/>
                  </a:lnTo>
                  <a:lnTo>
                    <a:pt x="407" y="133"/>
                  </a:lnTo>
                  <a:lnTo>
                    <a:pt x="410" y="137"/>
                  </a:lnTo>
                  <a:lnTo>
                    <a:pt x="415" y="138"/>
                  </a:lnTo>
                  <a:lnTo>
                    <a:pt x="417" y="137"/>
                  </a:lnTo>
                  <a:lnTo>
                    <a:pt x="419" y="137"/>
                  </a:lnTo>
                  <a:lnTo>
                    <a:pt x="421" y="133"/>
                  </a:lnTo>
                  <a:lnTo>
                    <a:pt x="421" y="131"/>
                  </a:lnTo>
                  <a:lnTo>
                    <a:pt x="421" y="124"/>
                  </a:lnTo>
                  <a:lnTo>
                    <a:pt x="419" y="116"/>
                  </a:lnTo>
                  <a:lnTo>
                    <a:pt x="415" y="107"/>
                  </a:lnTo>
                  <a:lnTo>
                    <a:pt x="412" y="96"/>
                  </a:lnTo>
                  <a:lnTo>
                    <a:pt x="412" y="82"/>
                  </a:lnTo>
                  <a:lnTo>
                    <a:pt x="419" y="67"/>
                  </a:lnTo>
                  <a:lnTo>
                    <a:pt x="428" y="56"/>
                  </a:lnTo>
                  <a:lnTo>
                    <a:pt x="433" y="53"/>
                  </a:lnTo>
                  <a:lnTo>
                    <a:pt x="440" y="47"/>
                  </a:lnTo>
                  <a:lnTo>
                    <a:pt x="446" y="46"/>
                  </a:lnTo>
                  <a:lnTo>
                    <a:pt x="455" y="42"/>
                  </a:lnTo>
                  <a:lnTo>
                    <a:pt x="465" y="40"/>
                  </a:lnTo>
                  <a:lnTo>
                    <a:pt x="478" y="40"/>
                  </a:lnTo>
                  <a:lnTo>
                    <a:pt x="488" y="42"/>
                  </a:lnTo>
                  <a:lnTo>
                    <a:pt x="500" y="46"/>
                  </a:lnTo>
                  <a:lnTo>
                    <a:pt x="507" y="49"/>
                  </a:lnTo>
                  <a:lnTo>
                    <a:pt x="517" y="56"/>
                  </a:lnTo>
                  <a:lnTo>
                    <a:pt x="526" y="67"/>
                  </a:lnTo>
                  <a:lnTo>
                    <a:pt x="531" y="78"/>
                  </a:lnTo>
                  <a:lnTo>
                    <a:pt x="536" y="91"/>
                  </a:lnTo>
                  <a:lnTo>
                    <a:pt x="538" y="104"/>
                  </a:lnTo>
                  <a:lnTo>
                    <a:pt x="540" y="116"/>
                  </a:lnTo>
                  <a:lnTo>
                    <a:pt x="538" y="129"/>
                  </a:lnTo>
                  <a:lnTo>
                    <a:pt x="536" y="142"/>
                  </a:lnTo>
                  <a:lnTo>
                    <a:pt x="533" y="155"/>
                  </a:lnTo>
                  <a:lnTo>
                    <a:pt x="528" y="166"/>
                  </a:lnTo>
                  <a:lnTo>
                    <a:pt x="521" y="175"/>
                  </a:lnTo>
                  <a:lnTo>
                    <a:pt x="512" y="184"/>
                  </a:lnTo>
                  <a:lnTo>
                    <a:pt x="503" y="191"/>
                  </a:lnTo>
                  <a:lnTo>
                    <a:pt x="493" y="195"/>
                  </a:lnTo>
                  <a:lnTo>
                    <a:pt x="483" y="198"/>
                  </a:lnTo>
                  <a:lnTo>
                    <a:pt x="469" y="198"/>
                  </a:lnTo>
                  <a:lnTo>
                    <a:pt x="464" y="198"/>
                  </a:lnTo>
                  <a:lnTo>
                    <a:pt x="455" y="197"/>
                  </a:lnTo>
                  <a:lnTo>
                    <a:pt x="443" y="193"/>
                  </a:lnTo>
                  <a:lnTo>
                    <a:pt x="424" y="184"/>
                  </a:lnTo>
                  <a:lnTo>
                    <a:pt x="365" y="142"/>
                  </a:lnTo>
                  <a:lnTo>
                    <a:pt x="300" y="96"/>
                  </a:lnTo>
                  <a:lnTo>
                    <a:pt x="233" y="53"/>
                  </a:lnTo>
                  <a:lnTo>
                    <a:pt x="172" y="9"/>
                  </a:lnTo>
                  <a:lnTo>
                    <a:pt x="160"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52" name="Freeform 50"/>
            <p:cNvSpPr>
              <a:spLocks/>
            </p:cNvSpPr>
            <p:nvPr/>
          </p:nvSpPr>
          <p:spPr bwMode="auto">
            <a:xfrm rot="-5400000">
              <a:off x="472" y="4031"/>
              <a:ext cx="341" cy="131"/>
            </a:xfrm>
            <a:custGeom>
              <a:avLst/>
              <a:gdLst>
                <a:gd name="T0" fmla="*/ 8 w 588"/>
                <a:gd name="T1" fmla="*/ 1 h 262"/>
                <a:gd name="T2" fmla="*/ 7 w 588"/>
                <a:gd name="T3" fmla="*/ 1 h 262"/>
                <a:gd name="T4" fmla="*/ 7 w 588"/>
                <a:gd name="T5" fmla="*/ 1 h 262"/>
                <a:gd name="T6" fmla="*/ 5 w 588"/>
                <a:gd name="T7" fmla="*/ 1 h 262"/>
                <a:gd name="T8" fmla="*/ 5 w 588"/>
                <a:gd name="T9" fmla="*/ 1 h 262"/>
                <a:gd name="T10" fmla="*/ 3 w 588"/>
                <a:gd name="T11" fmla="*/ 1 h 262"/>
                <a:gd name="T12" fmla="*/ 3 w 588"/>
                <a:gd name="T13" fmla="*/ 1 h 262"/>
                <a:gd name="T14" fmla="*/ 4 w 588"/>
                <a:gd name="T15" fmla="*/ 1 h 262"/>
                <a:gd name="T16" fmla="*/ 4 w 588"/>
                <a:gd name="T17" fmla="*/ 1 h 262"/>
                <a:gd name="T18" fmla="*/ 5 w 588"/>
                <a:gd name="T19" fmla="*/ 1 h 262"/>
                <a:gd name="T20" fmla="*/ 5 w 588"/>
                <a:gd name="T21" fmla="*/ 1 h 262"/>
                <a:gd name="T22" fmla="*/ 5 w 588"/>
                <a:gd name="T23" fmla="*/ 1 h 262"/>
                <a:gd name="T24" fmla="*/ 5 w 588"/>
                <a:gd name="T25" fmla="*/ 1 h 262"/>
                <a:gd name="T26" fmla="*/ 5 w 588"/>
                <a:gd name="T27" fmla="*/ 1 h 262"/>
                <a:gd name="T28" fmla="*/ 5 w 588"/>
                <a:gd name="T29" fmla="*/ 1 h 262"/>
                <a:gd name="T30" fmla="*/ 5 w 588"/>
                <a:gd name="T31" fmla="*/ 1 h 262"/>
                <a:gd name="T32" fmla="*/ 6 w 588"/>
                <a:gd name="T33" fmla="*/ 1 h 262"/>
                <a:gd name="T34" fmla="*/ 6 w 588"/>
                <a:gd name="T35" fmla="*/ 1 h 262"/>
                <a:gd name="T36" fmla="*/ 7 w 588"/>
                <a:gd name="T37" fmla="*/ 1 h 262"/>
                <a:gd name="T38" fmla="*/ 7 w 588"/>
                <a:gd name="T39" fmla="*/ 1 h 262"/>
                <a:gd name="T40" fmla="*/ 7 w 588"/>
                <a:gd name="T41" fmla="*/ 1 h 262"/>
                <a:gd name="T42" fmla="*/ 6 w 588"/>
                <a:gd name="T43" fmla="*/ 1 h 262"/>
                <a:gd name="T44" fmla="*/ 6 w 588"/>
                <a:gd name="T45" fmla="*/ 1 h 262"/>
                <a:gd name="T46" fmla="*/ 5 w 588"/>
                <a:gd name="T47" fmla="*/ 1 h 262"/>
                <a:gd name="T48" fmla="*/ 3 w 588"/>
                <a:gd name="T49" fmla="*/ 1 h 262"/>
                <a:gd name="T50" fmla="*/ 2 w 588"/>
                <a:gd name="T51" fmla="*/ 1 h 262"/>
                <a:gd name="T52" fmla="*/ 1 w 588"/>
                <a:gd name="T53" fmla="*/ 1 h 262"/>
                <a:gd name="T54" fmla="*/ 1 w 588"/>
                <a:gd name="T55" fmla="*/ 1 h 262"/>
                <a:gd name="T56" fmla="*/ 1 w 588"/>
                <a:gd name="T57" fmla="*/ 1 h 262"/>
                <a:gd name="T58" fmla="*/ 5 w 588"/>
                <a:gd name="T59" fmla="*/ 0 h 262"/>
                <a:gd name="T60" fmla="*/ 5 w 588"/>
                <a:gd name="T61" fmla="*/ 1 h 262"/>
                <a:gd name="T62" fmla="*/ 5 w 588"/>
                <a:gd name="T63" fmla="*/ 1 h 262"/>
                <a:gd name="T64" fmla="*/ 4 w 588"/>
                <a:gd name="T65" fmla="*/ 1 h 262"/>
                <a:gd name="T66" fmla="*/ 4 w 588"/>
                <a:gd name="T67" fmla="*/ 1 h 262"/>
                <a:gd name="T68" fmla="*/ 3 w 588"/>
                <a:gd name="T69" fmla="*/ 1 h 262"/>
                <a:gd name="T70" fmla="*/ 3 w 588"/>
                <a:gd name="T71" fmla="*/ 1 h 262"/>
                <a:gd name="T72" fmla="*/ 3 w 588"/>
                <a:gd name="T73" fmla="*/ 1 h 262"/>
                <a:gd name="T74" fmla="*/ 3 w 588"/>
                <a:gd name="T75" fmla="*/ 1 h 262"/>
                <a:gd name="T76" fmla="*/ 3 w 588"/>
                <a:gd name="T77" fmla="*/ 1 h 262"/>
                <a:gd name="T78" fmla="*/ 3 w 588"/>
                <a:gd name="T79" fmla="*/ 1 h 262"/>
                <a:gd name="T80" fmla="*/ 3 w 588"/>
                <a:gd name="T81" fmla="*/ 1 h 262"/>
                <a:gd name="T82" fmla="*/ 2 w 588"/>
                <a:gd name="T83" fmla="*/ 1 h 262"/>
                <a:gd name="T84" fmla="*/ 2 w 588"/>
                <a:gd name="T85" fmla="*/ 1 h 262"/>
                <a:gd name="T86" fmla="*/ 2 w 588"/>
                <a:gd name="T87" fmla="*/ 1 h 262"/>
                <a:gd name="T88" fmla="*/ 2 w 588"/>
                <a:gd name="T89" fmla="*/ 1 h 262"/>
                <a:gd name="T90" fmla="*/ 2 w 588"/>
                <a:gd name="T91" fmla="*/ 1 h 262"/>
                <a:gd name="T92" fmla="*/ 1 w 588"/>
                <a:gd name="T93" fmla="*/ 1 h 262"/>
                <a:gd name="T94" fmla="*/ 1 w 588"/>
                <a:gd name="T95" fmla="*/ 1 h 262"/>
                <a:gd name="T96" fmla="*/ 1 w 588"/>
                <a:gd name="T97" fmla="*/ 1 h 262"/>
                <a:gd name="T98" fmla="*/ 1 w 588"/>
                <a:gd name="T99" fmla="*/ 1 h 262"/>
                <a:gd name="T100" fmla="*/ 1 w 588"/>
                <a:gd name="T101" fmla="*/ 1 h 262"/>
                <a:gd name="T102" fmla="*/ 2 w 588"/>
                <a:gd name="T103" fmla="*/ 1 h 262"/>
                <a:gd name="T104" fmla="*/ 3 w 588"/>
                <a:gd name="T105" fmla="*/ 1 h 262"/>
                <a:gd name="T106" fmla="*/ 5 w 588"/>
                <a:gd name="T107" fmla="*/ 0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2"/>
                <a:gd name="T164" fmla="*/ 588 w 588"/>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2">
                  <a:moveTo>
                    <a:pt x="426" y="0"/>
                  </a:moveTo>
                  <a:lnTo>
                    <a:pt x="547" y="0"/>
                  </a:lnTo>
                  <a:lnTo>
                    <a:pt x="588" y="51"/>
                  </a:lnTo>
                  <a:lnTo>
                    <a:pt x="588" y="260"/>
                  </a:lnTo>
                  <a:lnTo>
                    <a:pt x="580" y="255"/>
                  </a:lnTo>
                  <a:lnTo>
                    <a:pt x="573" y="247"/>
                  </a:lnTo>
                  <a:lnTo>
                    <a:pt x="569" y="246"/>
                  </a:lnTo>
                  <a:lnTo>
                    <a:pt x="566" y="242"/>
                  </a:lnTo>
                  <a:lnTo>
                    <a:pt x="562" y="242"/>
                  </a:lnTo>
                  <a:lnTo>
                    <a:pt x="557" y="240"/>
                  </a:lnTo>
                  <a:lnTo>
                    <a:pt x="545" y="246"/>
                  </a:lnTo>
                  <a:lnTo>
                    <a:pt x="524" y="253"/>
                  </a:lnTo>
                  <a:lnTo>
                    <a:pt x="505" y="256"/>
                  </a:lnTo>
                  <a:lnTo>
                    <a:pt x="480" y="260"/>
                  </a:lnTo>
                  <a:lnTo>
                    <a:pt x="454" y="262"/>
                  </a:lnTo>
                  <a:lnTo>
                    <a:pt x="436" y="260"/>
                  </a:lnTo>
                  <a:lnTo>
                    <a:pt x="412" y="253"/>
                  </a:lnTo>
                  <a:lnTo>
                    <a:pt x="395" y="246"/>
                  </a:lnTo>
                  <a:lnTo>
                    <a:pt x="378" y="242"/>
                  </a:lnTo>
                  <a:lnTo>
                    <a:pt x="352" y="240"/>
                  </a:lnTo>
                  <a:lnTo>
                    <a:pt x="331" y="244"/>
                  </a:lnTo>
                  <a:lnTo>
                    <a:pt x="307" y="247"/>
                  </a:lnTo>
                  <a:lnTo>
                    <a:pt x="293" y="255"/>
                  </a:lnTo>
                  <a:lnTo>
                    <a:pt x="281" y="256"/>
                  </a:lnTo>
                  <a:lnTo>
                    <a:pt x="276" y="255"/>
                  </a:lnTo>
                  <a:lnTo>
                    <a:pt x="274" y="251"/>
                  </a:lnTo>
                  <a:lnTo>
                    <a:pt x="273" y="249"/>
                  </a:lnTo>
                  <a:lnTo>
                    <a:pt x="273" y="247"/>
                  </a:lnTo>
                  <a:lnTo>
                    <a:pt x="278" y="229"/>
                  </a:lnTo>
                  <a:lnTo>
                    <a:pt x="283" y="220"/>
                  </a:lnTo>
                  <a:lnTo>
                    <a:pt x="288" y="213"/>
                  </a:lnTo>
                  <a:lnTo>
                    <a:pt x="297" y="200"/>
                  </a:lnTo>
                  <a:lnTo>
                    <a:pt x="302" y="195"/>
                  </a:lnTo>
                  <a:lnTo>
                    <a:pt x="307" y="189"/>
                  </a:lnTo>
                  <a:lnTo>
                    <a:pt x="314" y="185"/>
                  </a:lnTo>
                  <a:lnTo>
                    <a:pt x="323" y="182"/>
                  </a:lnTo>
                  <a:lnTo>
                    <a:pt x="331" y="178"/>
                  </a:lnTo>
                  <a:lnTo>
                    <a:pt x="342" y="176"/>
                  </a:lnTo>
                  <a:lnTo>
                    <a:pt x="352" y="175"/>
                  </a:lnTo>
                  <a:lnTo>
                    <a:pt x="362" y="176"/>
                  </a:lnTo>
                  <a:lnTo>
                    <a:pt x="366" y="171"/>
                  </a:lnTo>
                  <a:lnTo>
                    <a:pt x="367" y="162"/>
                  </a:lnTo>
                  <a:lnTo>
                    <a:pt x="373" y="144"/>
                  </a:lnTo>
                  <a:lnTo>
                    <a:pt x="376" y="133"/>
                  </a:lnTo>
                  <a:lnTo>
                    <a:pt x="383" y="122"/>
                  </a:lnTo>
                  <a:lnTo>
                    <a:pt x="390" y="113"/>
                  </a:lnTo>
                  <a:lnTo>
                    <a:pt x="402" y="104"/>
                  </a:lnTo>
                  <a:lnTo>
                    <a:pt x="409" y="100"/>
                  </a:lnTo>
                  <a:lnTo>
                    <a:pt x="416" y="96"/>
                  </a:lnTo>
                  <a:lnTo>
                    <a:pt x="421" y="96"/>
                  </a:lnTo>
                  <a:lnTo>
                    <a:pt x="426" y="94"/>
                  </a:lnTo>
                  <a:lnTo>
                    <a:pt x="428" y="96"/>
                  </a:lnTo>
                  <a:lnTo>
                    <a:pt x="431" y="98"/>
                  </a:lnTo>
                  <a:lnTo>
                    <a:pt x="431" y="104"/>
                  </a:lnTo>
                  <a:lnTo>
                    <a:pt x="431" y="109"/>
                  </a:lnTo>
                  <a:lnTo>
                    <a:pt x="431" y="111"/>
                  </a:lnTo>
                  <a:lnTo>
                    <a:pt x="430" y="118"/>
                  </a:lnTo>
                  <a:lnTo>
                    <a:pt x="424" y="127"/>
                  </a:lnTo>
                  <a:lnTo>
                    <a:pt x="421" y="136"/>
                  </a:lnTo>
                  <a:lnTo>
                    <a:pt x="419" y="145"/>
                  </a:lnTo>
                  <a:lnTo>
                    <a:pt x="419" y="155"/>
                  </a:lnTo>
                  <a:lnTo>
                    <a:pt x="421" y="162"/>
                  </a:lnTo>
                  <a:lnTo>
                    <a:pt x="423" y="169"/>
                  </a:lnTo>
                  <a:lnTo>
                    <a:pt x="424" y="175"/>
                  </a:lnTo>
                  <a:lnTo>
                    <a:pt x="428" y="180"/>
                  </a:lnTo>
                  <a:lnTo>
                    <a:pt x="433" y="184"/>
                  </a:lnTo>
                  <a:lnTo>
                    <a:pt x="436" y="187"/>
                  </a:lnTo>
                  <a:lnTo>
                    <a:pt x="447" y="193"/>
                  </a:lnTo>
                  <a:lnTo>
                    <a:pt x="459" y="195"/>
                  </a:lnTo>
                  <a:lnTo>
                    <a:pt x="471" y="196"/>
                  </a:lnTo>
                  <a:lnTo>
                    <a:pt x="481" y="196"/>
                  </a:lnTo>
                  <a:lnTo>
                    <a:pt x="495" y="196"/>
                  </a:lnTo>
                  <a:lnTo>
                    <a:pt x="502" y="196"/>
                  </a:lnTo>
                  <a:lnTo>
                    <a:pt x="511" y="193"/>
                  </a:lnTo>
                  <a:lnTo>
                    <a:pt x="519" y="187"/>
                  </a:lnTo>
                  <a:lnTo>
                    <a:pt x="528" y="180"/>
                  </a:lnTo>
                  <a:lnTo>
                    <a:pt x="535" y="171"/>
                  </a:lnTo>
                  <a:lnTo>
                    <a:pt x="542" y="158"/>
                  </a:lnTo>
                  <a:lnTo>
                    <a:pt x="547" y="145"/>
                  </a:lnTo>
                  <a:lnTo>
                    <a:pt x="549" y="133"/>
                  </a:lnTo>
                  <a:lnTo>
                    <a:pt x="550" y="122"/>
                  </a:lnTo>
                  <a:lnTo>
                    <a:pt x="550" y="111"/>
                  </a:lnTo>
                  <a:lnTo>
                    <a:pt x="549" y="102"/>
                  </a:lnTo>
                  <a:lnTo>
                    <a:pt x="542" y="85"/>
                  </a:lnTo>
                  <a:lnTo>
                    <a:pt x="535" y="71"/>
                  </a:lnTo>
                  <a:lnTo>
                    <a:pt x="528" y="62"/>
                  </a:lnTo>
                  <a:lnTo>
                    <a:pt x="519" y="53"/>
                  </a:lnTo>
                  <a:lnTo>
                    <a:pt x="509" y="45"/>
                  </a:lnTo>
                  <a:lnTo>
                    <a:pt x="497" y="42"/>
                  </a:lnTo>
                  <a:lnTo>
                    <a:pt x="478" y="42"/>
                  </a:lnTo>
                  <a:lnTo>
                    <a:pt x="462" y="44"/>
                  </a:lnTo>
                  <a:lnTo>
                    <a:pt x="447" y="47"/>
                  </a:lnTo>
                  <a:lnTo>
                    <a:pt x="438" y="51"/>
                  </a:lnTo>
                  <a:lnTo>
                    <a:pt x="433" y="54"/>
                  </a:lnTo>
                  <a:lnTo>
                    <a:pt x="424" y="62"/>
                  </a:lnTo>
                  <a:lnTo>
                    <a:pt x="388" y="87"/>
                  </a:lnTo>
                  <a:lnTo>
                    <a:pt x="348" y="116"/>
                  </a:lnTo>
                  <a:lnTo>
                    <a:pt x="307" y="145"/>
                  </a:lnTo>
                  <a:lnTo>
                    <a:pt x="266" y="176"/>
                  </a:lnTo>
                  <a:lnTo>
                    <a:pt x="224" y="204"/>
                  </a:lnTo>
                  <a:lnTo>
                    <a:pt x="185" y="227"/>
                  </a:lnTo>
                  <a:lnTo>
                    <a:pt x="167" y="236"/>
                  </a:lnTo>
                  <a:lnTo>
                    <a:pt x="150" y="246"/>
                  </a:lnTo>
                  <a:lnTo>
                    <a:pt x="133" y="251"/>
                  </a:lnTo>
                  <a:lnTo>
                    <a:pt x="117" y="256"/>
                  </a:lnTo>
                  <a:lnTo>
                    <a:pt x="98" y="256"/>
                  </a:lnTo>
                  <a:lnTo>
                    <a:pt x="79" y="255"/>
                  </a:lnTo>
                  <a:lnTo>
                    <a:pt x="69" y="251"/>
                  </a:lnTo>
                  <a:lnTo>
                    <a:pt x="59" y="246"/>
                  </a:lnTo>
                  <a:lnTo>
                    <a:pt x="48" y="238"/>
                  </a:lnTo>
                  <a:lnTo>
                    <a:pt x="40" y="229"/>
                  </a:lnTo>
                  <a:lnTo>
                    <a:pt x="29" y="220"/>
                  </a:lnTo>
                  <a:lnTo>
                    <a:pt x="22" y="209"/>
                  </a:lnTo>
                  <a:lnTo>
                    <a:pt x="14" y="198"/>
                  </a:lnTo>
                  <a:lnTo>
                    <a:pt x="9" y="187"/>
                  </a:lnTo>
                  <a:lnTo>
                    <a:pt x="5" y="180"/>
                  </a:lnTo>
                  <a:lnTo>
                    <a:pt x="0" y="175"/>
                  </a:lnTo>
                  <a:lnTo>
                    <a:pt x="0" y="73"/>
                  </a:lnTo>
                  <a:lnTo>
                    <a:pt x="57" y="0"/>
                  </a:lnTo>
                  <a:lnTo>
                    <a:pt x="388" y="0"/>
                  </a:lnTo>
                  <a:lnTo>
                    <a:pt x="388" y="3"/>
                  </a:lnTo>
                  <a:lnTo>
                    <a:pt x="385" y="7"/>
                  </a:lnTo>
                  <a:lnTo>
                    <a:pt x="380" y="13"/>
                  </a:lnTo>
                  <a:lnTo>
                    <a:pt x="376" y="14"/>
                  </a:lnTo>
                  <a:lnTo>
                    <a:pt x="373" y="16"/>
                  </a:lnTo>
                  <a:lnTo>
                    <a:pt x="369" y="18"/>
                  </a:lnTo>
                  <a:lnTo>
                    <a:pt x="355" y="22"/>
                  </a:lnTo>
                  <a:lnTo>
                    <a:pt x="343" y="23"/>
                  </a:lnTo>
                  <a:lnTo>
                    <a:pt x="333" y="23"/>
                  </a:lnTo>
                  <a:lnTo>
                    <a:pt x="321" y="20"/>
                  </a:lnTo>
                  <a:lnTo>
                    <a:pt x="319" y="23"/>
                  </a:lnTo>
                  <a:lnTo>
                    <a:pt x="316" y="23"/>
                  </a:lnTo>
                  <a:lnTo>
                    <a:pt x="312" y="34"/>
                  </a:lnTo>
                  <a:lnTo>
                    <a:pt x="307" y="47"/>
                  </a:lnTo>
                  <a:lnTo>
                    <a:pt x="304" y="53"/>
                  </a:lnTo>
                  <a:lnTo>
                    <a:pt x="298" y="56"/>
                  </a:lnTo>
                  <a:lnTo>
                    <a:pt x="293" y="60"/>
                  </a:lnTo>
                  <a:lnTo>
                    <a:pt x="288" y="64"/>
                  </a:lnTo>
                  <a:lnTo>
                    <a:pt x="283" y="69"/>
                  </a:lnTo>
                  <a:lnTo>
                    <a:pt x="278" y="73"/>
                  </a:lnTo>
                  <a:lnTo>
                    <a:pt x="271" y="74"/>
                  </a:lnTo>
                  <a:lnTo>
                    <a:pt x="266" y="74"/>
                  </a:lnTo>
                  <a:lnTo>
                    <a:pt x="264" y="71"/>
                  </a:lnTo>
                  <a:lnTo>
                    <a:pt x="260" y="69"/>
                  </a:lnTo>
                  <a:lnTo>
                    <a:pt x="260" y="54"/>
                  </a:lnTo>
                  <a:lnTo>
                    <a:pt x="266" y="44"/>
                  </a:lnTo>
                  <a:lnTo>
                    <a:pt x="269" y="31"/>
                  </a:lnTo>
                  <a:lnTo>
                    <a:pt x="269" y="29"/>
                  </a:lnTo>
                  <a:lnTo>
                    <a:pt x="267" y="25"/>
                  </a:lnTo>
                  <a:lnTo>
                    <a:pt x="262" y="20"/>
                  </a:lnTo>
                  <a:lnTo>
                    <a:pt x="257" y="16"/>
                  </a:lnTo>
                  <a:lnTo>
                    <a:pt x="250" y="14"/>
                  </a:lnTo>
                  <a:lnTo>
                    <a:pt x="243" y="14"/>
                  </a:lnTo>
                  <a:lnTo>
                    <a:pt x="238" y="16"/>
                  </a:lnTo>
                  <a:lnTo>
                    <a:pt x="231" y="20"/>
                  </a:lnTo>
                  <a:lnTo>
                    <a:pt x="226" y="23"/>
                  </a:lnTo>
                  <a:lnTo>
                    <a:pt x="221" y="27"/>
                  </a:lnTo>
                  <a:lnTo>
                    <a:pt x="224" y="38"/>
                  </a:lnTo>
                  <a:lnTo>
                    <a:pt x="228" y="47"/>
                  </a:lnTo>
                  <a:lnTo>
                    <a:pt x="228" y="54"/>
                  </a:lnTo>
                  <a:lnTo>
                    <a:pt x="228" y="62"/>
                  </a:lnTo>
                  <a:lnTo>
                    <a:pt x="226" y="78"/>
                  </a:lnTo>
                  <a:lnTo>
                    <a:pt x="221" y="100"/>
                  </a:lnTo>
                  <a:lnTo>
                    <a:pt x="212" y="111"/>
                  </a:lnTo>
                  <a:lnTo>
                    <a:pt x="204" y="122"/>
                  </a:lnTo>
                  <a:lnTo>
                    <a:pt x="198" y="125"/>
                  </a:lnTo>
                  <a:lnTo>
                    <a:pt x="193" y="129"/>
                  </a:lnTo>
                  <a:lnTo>
                    <a:pt x="188" y="133"/>
                  </a:lnTo>
                  <a:lnTo>
                    <a:pt x="181" y="133"/>
                  </a:lnTo>
                  <a:lnTo>
                    <a:pt x="178" y="136"/>
                  </a:lnTo>
                  <a:lnTo>
                    <a:pt x="172" y="136"/>
                  </a:lnTo>
                  <a:lnTo>
                    <a:pt x="169" y="136"/>
                  </a:lnTo>
                  <a:lnTo>
                    <a:pt x="167" y="135"/>
                  </a:lnTo>
                  <a:lnTo>
                    <a:pt x="167" y="133"/>
                  </a:lnTo>
                  <a:lnTo>
                    <a:pt x="166" y="131"/>
                  </a:lnTo>
                  <a:lnTo>
                    <a:pt x="166" y="124"/>
                  </a:lnTo>
                  <a:lnTo>
                    <a:pt x="169" y="114"/>
                  </a:lnTo>
                  <a:lnTo>
                    <a:pt x="172" y="105"/>
                  </a:lnTo>
                  <a:lnTo>
                    <a:pt x="174" y="94"/>
                  </a:lnTo>
                  <a:lnTo>
                    <a:pt x="176" y="82"/>
                  </a:lnTo>
                  <a:lnTo>
                    <a:pt x="167" y="67"/>
                  </a:lnTo>
                  <a:lnTo>
                    <a:pt x="160" y="56"/>
                  </a:lnTo>
                  <a:lnTo>
                    <a:pt x="155" y="51"/>
                  </a:lnTo>
                  <a:lnTo>
                    <a:pt x="148" y="47"/>
                  </a:lnTo>
                  <a:lnTo>
                    <a:pt x="141" y="44"/>
                  </a:lnTo>
                  <a:lnTo>
                    <a:pt x="133" y="42"/>
                  </a:lnTo>
                  <a:lnTo>
                    <a:pt x="121" y="40"/>
                  </a:lnTo>
                  <a:lnTo>
                    <a:pt x="110" y="40"/>
                  </a:lnTo>
                  <a:lnTo>
                    <a:pt x="98" y="42"/>
                  </a:lnTo>
                  <a:lnTo>
                    <a:pt x="88" y="44"/>
                  </a:lnTo>
                  <a:lnTo>
                    <a:pt x="79" y="47"/>
                  </a:lnTo>
                  <a:lnTo>
                    <a:pt x="71" y="56"/>
                  </a:lnTo>
                  <a:lnTo>
                    <a:pt x="62" y="67"/>
                  </a:lnTo>
                  <a:lnTo>
                    <a:pt x="57" y="78"/>
                  </a:lnTo>
                  <a:lnTo>
                    <a:pt x="52" y="91"/>
                  </a:lnTo>
                  <a:lnTo>
                    <a:pt x="48" y="104"/>
                  </a:lnTo>
                  <a:lnTo>
                    <a:pt x="48" y="116"/>
                  </a:lnTo>
                  <a:lnTo>
                    <a:pt x="48" y="129"/>
                  </a:lnTo>
                  <a:lnTo>
                    <a:pt x="50" y="142"/>
                  </a:lnTo>
                  <a:lnTo>
                    <a:pt x="55" y="153"/>
                  </a:lnTo>
                  <a:lnTo>
                    <a:pt x="59" y="165"/>
                  </a:lnTo>
                  <a:lnTo>
                    <a:pt x="66" y="175"/>
                  </a:lnTo>
                  <a:lnTo>
                    <a:pt x="74" y="184"/>
                  </a:lnTo>
                  <a:lnTo>
                    <a:pt x="83" y="189"/>
                  </a:lnTo>
                  <a:lnTo>
                    <a:pt x="93" y="195"/>
                  </a:lnTo>
                  <a:lnTo>
                    <a:pt x="103" y="196"/>
                  </a:lnTo>
                  <a:lnTo>
                    <a:pt x="117" y="196"/>
                  </a:lnTo>
                  <a:lnTo>
                    <a:pt x="122" y="198"/>
                  </a:lnTo>
                  <a:lnTo>
                    <a:pt x="131" y="196"/>
                  </a:lnTo>
                  <a:lnTo>
                    <a:pt x="143" y="191"/>
                  </a:lnTo>
                  <a:lnTo>
                    <a:pt x="162" y="184"/>
                  </a:lnTo>
                  <a:lnTo>
                    <a:pt x="221" y="142"/>
                  </a:lnTo>
                  <a:lnTo>
                    <a:pt x="288" y="96"/>
                  </a:lnTo>
                  <a:lnTo>
                    <a:pt x="354" y="51"/>
                  </a:lnTo>
                  <a:lnTo>
                    <a:pt x="416" y="9"/>
                  </a:lnTo>
                  <a:lnTo>
                    <a:pt x="426" y="0"/>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53" name="Freeform 51"/>
            <p:cNvSpPr>
              <a:spLocks/>
            </p:cNvSpPr>
            <p:nvPr/>
          </p:nvSpPr>
          <p:spPr bwMode="auto">
            <a:xfrm rot="-5400000">
              <a:off x="339" y="4030"/>
              <a:ext cx="341" cy="132"/>
            </a:xfrm>
            <a:custGeom>
              <a:avLst/>
              <a:gdLst>
                <a:gd name="T0" fmla="*/ 8 w 588"/>
                <a:gd name="T1" fmla="*/ 0 h 264"/>
                <a:gd name="T2" fmla="*/ 7 w 588"/>
                <a:gd name="T3" fmla="*/ 1 h 264"/>
                <a:gd name="T4" fmla="*/ 7 w 588"/>
                <a:gd name="T5" fmla="*/ 1 h 264"/>
                <a:gd name="T6" fmla="*/ 5 w 588"/>
                <a:gd name="T7" fmla="*/ 1 h 264"/>
                <a:gd name="T8" fmla="*/ 5 w 588"/>
                <a:gd name="T9" fmla="*/ 1 h 264"/>
                <a:gd name="T10" fmla="*/ 4 w 588"/>
                <a:gd name="T11" fmla="*/ 1 h 264"/>
                <a:gd name="T12" fmla="*/ 3 w 588"/>
                <a:gd name="T13" fmla="*/ 1 h 264"/>
                <a:gd name="T14" fmla="*/ 3 w 588"/>
                <a:gd name="T15" fmla="*/ 1 h 264"/>
                <a:gd name="T16" fmla="*/ 4 w 588"/>
                <a:gd name="T17" fmla="*/ 1 h 264"/>
                <a:gd name="T18" fmla="*/ 5 w 588"/>
                <a:gd name="T19" fmla="*/ 1 h 264"/>
                <a:gd name="T20" fmla="*/ 5 w 588"/>
                <a:gd name="T21" fmla="*/ 1 h 264"/>
                <a:gd name="T22" fmla="*/ 5 w 588"/>
                <a:gd name="T23" fmla="*/ 1 h 264"/>
                <a:gd name="T24" fmla="*/ 5 w 588"/>
                <a:gd name="T25" fmla="*/ 1 h 264"/>
                <a:gd name="T26" fmla="*/ 5 w 588"/>
                <a:gd name="T27" fmla="*/ 1 h 264"/>
                <a:gd name="T28" fmla="*/ 5 w 588"/>
                <a:gd name="T29" fmla="*/ 1 h 264"/>
                <a:gd name="T30" fmla="*/ 5 w 588"/>
                <a:gd name="T31" fmla="*/ 1 h 264"/>
                <a:gd name="T32" fmla="*/ 5 w 588"/>
                <a:gd name="T33" fmla="*/ 1 h 264"/>
                <a:gd name="T34" fmla="*/ 6 w 588"/>
                <a:gd name="T35" fmla="*/ 1 h 264"/>
                <a:gd name="T36" fmla="*/ 7 w 588"/>
                <a:gd name="T37" fmla="*/ 1 h 264"/>
                <a:gd name="T38" fmla="*/ 7 w 588"/>
                <a:gd name="T39" fmla="*/ 1 h 264"/>
                <a:gd name="T40" fmla="*/ 7 w 588"/>
                <a:gd name="T41" fmla="*/ 1 h 264"/>
                <a:gd name="T42" fmla="*/ 7 w 588"/>
                <a:gd name="T43" fmla="*/ 1 h 264"/>
                <a:gd name="T44" fmla="*/ 6 w 588"/>
                <a:gd name="T45" fmla="*/ 1 h 264"/>
                <a:gd name="T46" fmla="*/ 6 w 588"/>
                <a:gd name="T47" fmla="*/ 1 h 264"/>
                <a:gd name="T48" fmla="*/ 5 w 588"/>
                <a:gd name="T49" fmla="*/ 1 h 264"/>
                <a:gd name="T50" fmla="*/ 3 w 588"/>
                <a:gd name="T51" fmla="*/ 1 h 264"/>
                <a:gd name="T52" fmla="*/ 2 w 588"/>
                <a:gd name="T53" fmla="*/ 1 h 264"/>
                <a:gd name="T54" fmla="*/ 1 w 588"/>
                <a:gd name="T55" fmla="*/ 1 h 264"/>
                <a:gd name="T56" fmla="*/ 1 w 588"/>
                <a:gd name="T57" fmla="*/ 1 h 264"/>
                <a:gd name="T58" fmla="*/ 1 w 588"/>
                <a:gd name="T59" fmla="*/ 1 h 264"/>
                <a:gd name="T60" fmla="*/ 5 w 588"/>
                <a:gd name="T61" fmla="*/ 1 h 264"/>
                <a:gd name="T62" fmla="*/ 5 w 588"/>
                <a:gd name="T63" fmla="*/ 1 h 264"/>
                <a:gd name="T64" fmla="*/ 5 w 588"/>
                <a:gd name="T65" fmla="*/ 1 h 264"/>
                <a:gd name="T66" fmla="*/ 4 w 588"/>
                <a:gd name="T67" fmla="*/ 1 h 264"/>
                <a:gd name="T68" fmla="*/ 4 w 588"/>
                <a:gd name="T69" fmla="*/ 1 h 264"/>
                <a:gd name="T70" fmla="*/ 3 w 588"/>
                <a:gd name="T71" fmla="*/ 1 h 264"/>
                <a:gd name="T72" fmla="*/ 3 w 588"/>
                <a:gd name="T73" fmla="*/ 1 h 264"/>
                <a:gd name="T74" fmla="*/ 3 w 588"/>
                <a:gd name="T75" fmla="*/ 1 h 264"/>
                <a:gd name="T76" fmla="*/ 3 w 588"/>
                <a:gd name="T77" fmla="*/ 1 h 264"/>
                <a:gd name="T78" fmla="*/ 3 w 588"/>
                <a:gd name="T79" fmla="*/ 1 h 264"/>
                <a:gd name="T80" fmla="*/ 3 w 588"/>
                <a:gd name="T81" fmla="*/ 1 h 264"/>
                <a:gd name="T82" fmla="*/ 3 w 588"/>
                <a:gd name="T83" fmla="*/ 1 h 264"/>
                <a:gd name="T84" fmla="*/ 2 w 588"/>
                <a:gd name="T85" fmla="*/ 1 h 264"/>
                <a:gd name="T86" fmla="*/ 2 w 588"/>
                <a:gd name="T87" fmla="*/ 1 h 264"/>
                <a:gd name="T88" fmla="*/ 2 w 588"/>
                <a:gd name="T89" fmla="*/ 1 h 264"/>
                <a:gd name="T90" fmla="*/ 2 w 588"/>
                <a:gd name="T91" fmla="*/ 1 h 264"/>
                <a:gd name="T92" fmla="*/ 2 w 588"/>
                <a:gd name="T93" fmla="*/ 1 h 264"/>
                <a:gd name="T94" fmla="*/ 1 w 588"/>
                <a:gd name="T95" fmla="*/ 1 h 264"/>
                <a:gd name="T96" fmla="*/ 1 w 588"/>
                <a:gd name="T97" fmla="*/ 1 h 264"/>
                <a:gd name="T98" fmla="*/ 1 w 588"/>
                <a:gd name="T99" fmla="*/ 1 h 264"/>
                <a:gd name="T100" fmla="*/ 1 w 588"/>
                <a:gd name="T101" fmla="*/ 1 h 264"/>
                <a:gd name="T102" fmla="*/ 1 w 588"/>
                <a:gd name="T103" fmla="*/ 1 h 264"/>
                <a:gd name="T104" fmla="*/ 2 w 588"/>
                <a:gd name="T105" fmla="*/ 1 h 264"/>
                <a:gd name="T106" fmla="*/ 5 w 588"/>
                <a:gd name="T107" fmla="*/ 1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264"/>
                <a:gd name="T164" fmla="*/ 588 w 58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264">
                  <a:moveTo>
                    <a:pt x="426" y="264"/>
                  </a:moveTo>
                  <a:lnTo>
                    <a:pt x="547" y="264"/>
                  </a:lnTo>
                  <a:lnTo>
                    <a:pt x="588" y="211"/>
                  </a:lnTo>
                  <a:lnTo>
                    <a:pt x="588" y="0"/>
                  </a:lnTo>
                  <a:lnTo>
                    <a:pt x="580" y="7"/>
                  </a:lnTo>
                  <a:lnTo>
                    <a:pt x="573" y="14"/>
                  </a:lnTo>
                  <a:lnTo>
                    <a:pt x="569" y="16"/>
                  </a:lnTo>
                  <a:lnTo>
                    <a:pt x="566" y="20"/>
                  </a:lnTo>
                  <a:lnTo>
                    <a:pt x="562" y="20"/>
                  </a:lnTo>
                  <a:lnTo>
                    <a:pt x="557" y="22"/>
                  </a:lnTo>
                  <a:lnTo>
                    <a:pt x="545" y="16"/>
                  </a:lnTo>
                  <a:lnTo>
                    <a:pt x="524" y="9"/>
                  </a:lnTo>
                  <a:lnTo>
                    <a:pt x="505" y="5"/>
                  </a:lnTo>
                  <a:lnTo>
                    <a:pt x="480" y="2"/>
                  </a:lnTo>
                  <a:lnTo>
                    <a:pt x="454" y="0"/>
                  </a:lnTo>
                  <a:lnTo>
                    <a:pt x="436" y="2"/>
                  </a:lnTo>
                  <a:lnTo>
                    <a:pt x="412" y="9"/>
                  </a:lnTo>
                  <a:lnTo>
                    <a:pt x="395" y="16"/>
                  </a:lnTo>
                  <a:lnTo>
                    <a:pt x="386" y="18"/>
                  </a:lnTo>
                  <a:lnTo>
                    <a:pt x="378" y="20"/>
                  </a:lnTo>
                  <a:lnTo>
                    <a:pt x="366" y="20"/>
                  </a:lnTo>
                  <a:lnTo>
                    <a:pt x="352" y="20"/>
                  </a:lnTo>
                  <a:lnTo>
                    <a:pt x="331" y="18"/>
                  </a:lnTo>
                  <a:lnTo>
                    <a:pt x="307" y="14"/>
                  </a:lnTo>
                  <a:lnTo>
                    <a:pt x="293" y="7"/>
                  </a:lnTo>
                  <a:lnTo>
                    <a:pt x="281" y="4"/>
                  </a:lnTo>
                  <a:lnTo>
                    <a:pt x="276" y="5"/>
                  </a:lnTo>
                  <a:lnTo>
                    <a:pt x="274" y="9"/>
                  </a:lnTo>
                  <a:lnTo>
                    <a:pt x="273" y="13"/>
                  </a:lnTo>
                  <a:lnTo>
                    <a:pt x="273" y="14"/>
                  </a:lnTo>
                  <a:lnTo>
                    <a:pt x="278" y="31"/>
                  </a:lnTo>
                  <a:lnTo>
                    <a:pt x="283" y="42"/>
                  </a:lnTo>
                  <a:lnTo>
                    <a:pt x="288" y="49"/>
                  </a:lnTo>
                  <a:lnTo>
                    <a:pt x="297" y="62"/>
                  </a:lnTo>
                  <a:lnTo>
                    <a:pt x="302" y="67"/>
                  </a:lnTo>
                  <a:lnTo>
                    <a:pt x="307" y="73"/>
                  </a:lnTo>
                  <a:lnTo>
                    <a:pt x="314" y="76"/>
                  </a:lnTo>
                  <a:lnTo>
                    <a:pt x="323" y="80"/>
                  </a:lnTo>
                  <a:lnTo>
                    <a:pt x="331" y="84"/>
                  </a:lnTo>
                  <a:lnTo>
                    <a:pt x="342" y="85"/>
                  </a:lnTo>
                  <a:lnTo>
                    <a:pt x="352" y="87"/>
                  </a:lnTo>
                  <a:lnTo>
                    <a:pt x="362" y="87"/>
                  </a:lnTo>
                  <a:lnTo>
                    <a:pt x="366" y="91"/>
                  </a:lnTo>
                  <a:lnTo>
                    <a:pt x="367" y="100"/>
                  </a:lnTo>
                  <a:lnTo>
                    <a:pt x="373" y="118"/>
                  </a:lnTo>
                  <a:lnTo>
                    <a:pt x="376" y="129"/>
                  </a:lnTo>
                  <a:lnTo>
                    <a:pt x="383" y="138"/>
                  </a:lnTo>
                  <a:lnTo>
                    <a:pt x="390" y="149"/>
                  </a:lnTo>
                  <a:lnTo>
                    <a:pt x="402" y="156"/>
                  </a:lnTo>
                  <a:lnTo>
                    <a:pt x="409" y="162"/>
                  </a:lnTo>
                  <a:lnTo>
                    <a:pt x="416" y="166"/>
                  </a:lnTo>
                  <a:lnTo>
                    <a:pt x="421" y="166"/>
                  </a:lnTo>
                  <a:lnTo>
                    <a:pt x="426" y="167"/>
                  </a:lnTo>
                  <a:lnTo>
                    <a:pt x="428" y="166"/>
                  </a:lnTo>
                  <a:lnTo>
                    <a:pt x="431" y="164"/>
                  </a:lnTo>
                  <a:lnTo>
                    <a:pt x="431" y="158"/>
                  </a:lnTo>
                  <a:lnTo>
                    <a:pt x="431" y="153"/>
                  </a:lnTo>
                  <a:lnTo>
                    <a:pt x="431" y="151"/>
                  </a:lnTo>
                  <a:lnTo>
                    <a:pt x="430" y="142"/>
                  </a:lnTo>
                  <a:lnTo>
                    <a:pt x="424" y="133"/>
                  </a:lnTo>
                  <a:lnTo>
                    <a:pt x="421" y="124"/>
                  </a:lnTo>
                  <a:lnTo>
                    <a:pt x="419" y="115"/>
                  </a:lnTo>
                  <a:lnTo>
                    <a:pt x="419" y="105"/>
                  </a:lnTo>
                  <a:lnTo>
                    <a:pt x="421" y="98"/>
                  </a:lnTo>
                  <a:lnTo>
                    <a:pt x="423" y="93"/>
                  </a:lnTo>
                  <a:lnTo>
                    <a:pt x="424" y="87"/>
                  </a:lnTo>
                  <a:lnTo>
                    <a:pt x="428" y="82"/>
                  </a:lnTo>
                  <a:lnTo>
                    <a:pt x="433" y="78"/>
                  </a:lnTo>
                  <a:lnTo>
                    <a:pt x="436" y="75"/>
                  </a:lnTo>
                  <a:lnTo>
                    <a:pt x="447" y="69"/>
                  </a:lnTo>
                  <a:lnTo>
                    <a:pt x="459" y="67"/>
                  </a:lnTo>
                  <a:lnTo>
                    <a:pt x="471" y="65"/>
                  </a:lnTo>
                  <a:lnTo>
                    <a:pt x="481" y="65"/>
                  </a:lnTo>
                  <a:lnTo>
                    <a:pt x="495" y="65"/>
                  </a:lnTo>
                  <a:lnTo>
                    <a:pt x="502" y="67"/>
                  </a:lnTo>
                  <a:lnTo>
                    <a:pt x="511" y="69"/>
                  </a:lnTo>
                  <a:lnTo>
                    <a:pt x="519" y="75"/>
                  </a:lnTo>
                  <a:lnTo>
                    <a:pt x="528" y="82"/>
                  </a:lnTo>
                  <a:lnTo>
                    <a:pt x="535" y="93"/>
                  </a:lnTo>
                  <a:lnTo>
                    <a:pt x="542" y="104"/>
                  </a:lnTo>
                  <a:lnTo>
                    <a:pt x="547" y="116"/>
                  </a:lnTo>
                  <a:lnTo>
                    <a:pt x="549" y="129"/>
                  </a:lnTo>
                  <a:lnTo>
                    <a:pt x="550" y="140"/>
                  </a:lnTo>
                  <a:lnTo>
                    <a:pt x="550" y="151"/>
                  </a:lnTo>
                  <a:lnTo>
                    <a:pt x="549" y="160"/>
                  </a:lnTo>
                  <a:lnTo>
                    <a:pt x="542" y="178"/>
                  </a:lnTo>
                  <a:lnTo>
                    <a:pt x="535" y="191"/>
                  </a:lnTo>
                  <a:lnTo>
                    <a:pt x="528" y="200"/>
                  </a:lnTo>
                  <a:lnTo>
                    <a:pt x="519" y="209"/>
                  </a:lnTo>
                  <a:lnTo>
                    <a:pt x="514" y="213"/>
                  </a:lnTo>
                  <a:lnTo>
                    <a:pt x="509" y="217"/>
                  </a:lnTo>
                  <a:lnTo>
                    <a:pt x="502" y="218"/>
                  </a:lnTo>
                  <a:lnTo>
                    <a:pt x="497" y="218"/>
                  </a:lnTo>
                  <a:lnTo>
                    <a:pt x="478" y="220"/>
                  </a:lnTo>
                  <a:lnTo>
                    <a:pt x="462" y="218"/>
                  </a:lnTo>
                  <a:lnTo>
                    <a:pt x="447" y="215"/>
                  </a:lnTo>
                  <a:lnTo>
                    <a:pt x="438" y="211"/>
                  </a:lnTo>
                  <a:lnTo>
                    <a:pt x="433" y="207"/>
                  </a:lnTo>
                  <a:lnTo>
                    <a:pt x="424" y="200"/>
                  </a:lnTo>
                  <a:lnTo>
                    <a:pt x="388" y="175"/>
                  </a:lnTo>
                  <a:lnTo>
                    <a:pt x="348" y="147"/>
                  </a:lnTo>
                  <a:lnTo>
                    <a:pt x="307" y="116"/>
                  </a:lnTo>
                  <a:lnTo>
                    <a:pt x="266" y="85"/>
                  </a:lnTo>
                  <a:lnTo>
                    <a:pt x="224" y="58"/>
                  </a:lnTo>
                  <a:lnTo>
                    <a:pt x="185" y="35"/>
                  </a:lnTo>
                  <a:lnTo>
                    <a:pt x="167" y="24"/>
                  </a:lnTo>
                  <a:lnTo>
                    <a:pt x="150" y="16"/>
                  </a:lnTo>
                  <a:lnTo>
                    <a:pt x="133" y="9"/>
                  </a:lnTo>
                  <a:lnTo>
                    <a:pt x="117" y="5"/>
                  </a:lnTo>
                  <a:lnTo>
                    <a:pt x="98" y="5"/>
                  </a:lnTo>
                  <a:lnTo>
                    <a:pt x="79" y="7"/>
                  </a:lnTo>
                  <a:lnTo>
                    <a:pt x="69" y="11"/>
                  </a:lnTo>
                  <a:lnTo>
                    <a:pt x="59" y="16"/>
                  </a:lnTo>
                  <a:lnTo>
                    <a:pt x="48" y="24"/>
                  </a:lnTo>
                  <a:lnTo>
                    <a:pt x="40" y="33"/>
                  </a:lnTo>
                  <a:lnTo>
                    <a:pt x="29" y="42"/>
                  </a:lnTo>
                  <a:lnTo>
                    <a:pt x="22" y="53"/>
                  </a:lnTo>
                  <a:lnTo>
                    <a:pt x="14" y="64"/>
                  </a:lnTo>
                  <a:lnTo>
                    <a:pt x="9" y="75"/>
                  </a:lnTo>
                  <a:lnTo>
                    <a:pt x="5" y="82"/>
                  </a:lnTo>
                  <a:lnTo>
                    <a:pt x="0" y="87"/>
                  </a:lnTo>
                  <a:lnTo>
                    <a:pt x="0" y="187"/>
                  </a:lnTo>
                  <a:lnTo>
                    <a:pt x="57" y="264"/>
                  </a:lnTo>
                  <a:lnTo>
                    <a:pt x="388" y="264"/>
                  </a:lnTo>
                  <a:lnTo>
                    <a:pt x="388" y="258"/>
                  </a:lnTo>
                  <a:lnTo>
                    <a:pt x="385" y="255"/>
                  </a:lnTo>
                  <a:lnTo>
                    <a:pt x="380" y="249"/>
                  </a:lnTo>
                  <a:lnTo>
                    <a:pt x="376" y="247"/>
                  </a:lnTo>
                  <a:lnTo>
                    <a:pt x="373" y="246"/>
                  </a:lnTo>
                  <a:lnTo>
                    <a:pt x="369" y="244"/>
                  </a:lnTo>
                  <a:lnTo>
                    <a:pt x="355" y="238"/>
                  </a:lnTo>
                  <a:lnTo>
                    <a:pt x="343" y="237"/>
                  </a:lnTo>
                  <a:lnTo>
                    <a:pt x="333" y="238"/>
                  </a:lnTo>
                  <a:lnTo>
                    <a:pt x="321" y="242"/>
                  </a:lnTo>
                  <a:lnTo>
                    <a:pt x="319" y="238"/>
                  </a:lnTo>
                  <a:lnTo>
                    <a:pt x="316" y="238"/>
                  </a:lnTo>
                  <a:lnTo>
                    <a:pt x="312" y="227"/>
                  </a:lnTo>
                  <a:lnTo>
                    <a:pt x="307" y="215"/>
                  </a:lnTo>
                  <a:lnTo>
                    <a:pt x="304" y="209"/>
                  </a:lnTo>
                  <a:lnTo>
                    <a:pt x="298" y="206"/>
                  </a:lnTo>
                  <a:lnTo>
                    <a:pt x="293" y="200"/>
                  </a:lnTo>
                  <a:lnTo>
                    <a:pt x="288" y="198"/>
                  </a:lnTo>
                  <a:lnTo>
                    <a:pt x="283" y="193"/>
                  </a:lnTo>
                  <a:lnTo>
                    <a:pt x="278" y="189"/>
                  </a:lnTo>
                  <a:lnTo>
                    <a:pt x="271" y="189"/>
                  </a:lnTo>
                  <a:lnTo>
                    <a:pt x="266" y="187"/>
                  </a:lnTo>
                  <a:lnTo>
                    <a:pt x="264" y="191"/>
                  </a:lnTo>
                  <a:lnTo>
                    <a:pt x="260" y="193"/>
                  </a:lnTo>
                  <a:lnTo>
                    <a:pt x="260" y="207"/>
                  </a:lnTo>
                  <a:lnTo>
                    <a:pt x="266" y="218"/>
                  </a:lnTo>
                  <a:lnTo>
                    <a:pt x="269" y="229"/>
                  </a:lnTo>
                  <a:lnTo>
                    <a:pt x="269" y="233"/>
                  </a:lnTo>
                  <a:lnTo>
                    <a:pt x="267" y="237"/>
                  </a:lnTo>
                  <a:lnTo>
                    <a:pt x="262" y="242"/>
                  </a:lnTo>
                  <a:lnTo>
                    <a:pt x="257" y="246"/>
                  </a:lnTo>
                  <a:lnTo>
                    <a:pt x="250" y="247"/>
                  </a:lnTo>
                  <a:lnTo>
                    <a:pt x="243" y="247"/>
                  </a:lnTo>
                  <a:lnTo>
                    <a:pt x="238" y="246"/>
                  </a:lnTo>
                  <a:lnTo>
                    <a:pt x="231" y="242"/>
                  </a:lnTo>
                  <a:lnTo>
                    <a:pt x="226" y="238"/>
                  </a:lnTo>
                  <a:lnTo>
                    <a:pt x="221" y="235"/>
                  </a:lnTo>
                  <a:lnTo>
                    <a:pt x="224" y="224"/>
                  </a:lnTo>
                  <a:lnTo>
                    <a:pt x="228" y="215"/>
                  </a:lnTo>
                  <a:lnTo>
                    <a:pt x="228" y="206"/>
                  </a:lnTo>
                  <a:lnTo>
                    <a:pt x="228" y="198"/>
                  </a:lnTo>
                  <a:lnTo>
                    <a:pt x="226" y="182"/>
                  </a:lnTo>
                  <a:lnTo>
                    <a:pt x="221" y="162"/>
                  </a:lnTo>
                  <a:lnTo>
                    <a:pt x="212" y="151"/>
                  </a:lnTo>
                  <a:lnTo>
                    <a:pt x="204" y="140"/>
                  </a:lnTo>
                  <a:lnTo>
                    <a:pt x="198" y="136"/>
                  </a:lnTo>
                  <a:lnTo>
                    <a:pt x="193" y="133"/>
                  </a:lnTo>
                  <a:lnTo>
                    <a:pt x="188" y="129"/>
                  </a:lnTo>
                  <a:lnTo>
                    <a:pt x="181" y="129"/>
                  </a:lnTo>
                  <a:lnTo>
                    <a:pt x="178" y="126"/>
                  </a:lnTo>
                  <a:lnTo>
                    <a:pt x="172" y="124"/>
                  </a:lnTo>
                  <a:lnTo>
                    <a:pt x="167" y="127"/>
                  </a:lnTo>
                  <a:lnTo>
                    <a:pt x="166" y="131"/>
                  </a:lnTo>
                  <a:lnTo>
                    <a:pt x="166" y="138"/>
                  </a:lnTo>
                  <a:lnTo>
                    <a:pt x="169" y="146"/>
                  </a:lnTo>
                  <a:lnTo>
                    <a:pt x="172" y="155"/>
                  </a:lnTo>
                  <a:lnTo>
                    <a:pt x="174" y="166"/>
                  </a:lnTo>
                  <a:lnTo>
                    <a:pt x="176" y="180"/>
                  </a:lnTo>
                  <a:lnTo>
                    <a:pt x="167" y="195"/>
                  </a:lnTo>
                  <a:lnTo>
                    <a:pt x="160" y="206"/>
                  </a:lnTo>
                  <a:lnTo>
                    <a:pt x="155" y="209"/>
                  </a:lnTo>
                  <a:lnTo>
                    <a:pt x="148" y="215"/>
                  </a:lnTo>
                  <a:lnTo>
                    <a:pt x="141" y="217"/>
                  </a:lnTo>
                  <a:lnTo>
                    <a:pt x="133" y="220"/>
                  </a:lnTo>
                  <a:lnTo>
                    <a:pt x="121" y="222"/>
                  </a:lnTo>
                  <a:lnTo>
                    <a:pt x="110" y="222"/>
                  </a:lnTo>
                  <a:lnTo>
                    <a:pt x="98" y="220"/>
                  </a:lnTo>
                  <a:lnTo>
                    <a:pt x="88" y="218"/>
                  </a:lnTo>
                  <a:lnTo>
                    <a:pt x="79" y="215"/>
                  </a:lnTo>
                  <a:lnTo>
                    <a:pt x="71" y="206"/>
                  </a:lnTo>
                  <a:lnTo>
                    <a:pt x="62" y="195"/>
                  </a:lnTo>
                  <a:lnTo>
                    <a:pt x="57" y="184"/>
                  </a:lnTo>
                  <a:lnTo>
                    <a:pt x="52" y="171"/>
                  </a:lnTo>
                  <a:lnTo>
                    <a:pt x="48" y="158"/>
                  </a:lnTo>
                  <a:lnTo>
                    <a:pt x="48" y="146"/>
                  </a:lnTo>
                  <a:lnTo>
                    <a:pt x="48" y="133"/>
                  </a:lnTo>
                  <a:lnTo>
                    <a:pt x="50" y="120"/>
                  </a:lnTo>
                  <a:lnTo>
                    <a:pt x="55" y="107"/>
                  </a:lnTo>
                  <a:lnTo>
                    <a:pt x="59" y="96"/>
                  </a:lnTo>
                  <a:lnTo>
                    <a:pt x="66" y="87"/>
                  </a:lnTo>
                  <a:lnTo>
                    <a:pt x="74" y="78"/>
                  </a:lnTo>
                  <a:lnTo>
                    <a:pt x="83" y="71"/>
                  </a:lnTo>
                  <a:lnTo>
                    <a:pt x="93" y="67"/>
                  </a:lnTo>
                  <a:lnTo>
                    <a:pt x="103" y="65"/>
                  </a:lnTo>
                  <a:lnTo>
                    <a:pt x="117" y="65"/>
                  </a:lnTo>
                  <a:lnTo>
                    <a:pt x="122" y="64"/>
                  </a:lnTo>
                  <a:lnTo>
                    <a:pt x="131" y="65"/>
                  </a:lnTo>
                  <a:lnTo>
                    <a:pt x="143" y="71"/>
                  </a:lnTo>
                  <a:lnTo>
                    <a:pt x="162" y="78"/>
                  </a:lnTo>
                  <a:lnTo>
                    <a:pt x="221" y="120"/>
                  </a:lnTo>
                  <a:lnTo>
                    <a:pt x="288" y="166"/>
                  </a:lnTo>
                  <a:lnTo>
                    <a:pt x="354" y="211"/>
                  </a:lnTo>
                  <a:lnTo>
                    <a:pt x="416" y="253"/>
                  </a:lnTo>
                  <a:lnTo>
                    <a:pt x="426" y="264"/>
                  </a:lnTo>
                  <a:close/>
                </a:path>
              </a:pathLst>
            </a:custGeom>
            <a:solidFill>
              <a:srgbClr val="009900"/>
            </a:solidFill>
            <a:ln w="9525">
              <a:solidFill>
                <a:srgbClr val="FFFF00"/>
              </a:solidFill>
              <a:round/>
              <a:headEnd/>
              <a:tailEnd/>
            </a:ln>
          </p:spPr>
          <p:txBody>
            <a:bodyPr rot="10800000"/>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grpSp>
    </p:spTree>
    <p:extLst>
      <p:ext uri="{BB962C8B-B14F-4D97-AF65-F5344CB8AC3E}">
        <p14:creationId xmlns:p14="http://schemas.microsoft.com/office/powerpoint/2010/main" val="311055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457200"/>
            <a:ext cx="8229600" cy="1143000"/>
          </a:xfrm>
        </p:spPr>
        <p:txBody>
          <a:bodyPr>
            <a:normAutofit fontScale="90000"/>
          </a:bodyPr>
          <a:lstStyle/>
          <a:p>
            <a:pPr eaLnBrk="1" hangingPunct="1"/>
            <a:r>
              <a:rPr lang="kk-KZ" b="1" u="sng" smtClean="0">
                <a:latin typeface="Times New Roman" pitchFamily="18" charset="0"/>
                <a:cs typeface="Times New Roman" pitchFamily="18" charset="0"/>
              </a:rPr>
              <a:t>Мәскеу үшін шайқаста ерлік көрсеткен қазақ батырлары:</a:t>
            </a:r>
            <a:r>
              <a:rPr lang="ru-RU" b="1" u="sng" smtClean="0">
                <a:latin typeface="Times New Roman" pitchFamily="18" charset="0"/>
                <a:cs typeface="Times New Roman" pitchFamily="18" charset="0"/>
              </a:rPr>
              <a:t/>
            </a:r>
            <a:br>
              <a:rPr lang="ru-RU" b="1" u="sng" smtClean="0">
                <a:latin typeface="Times New Roman" pitchFamily="18" charset="0"/>
                <a:cs typeface="Times New Roman" pitchFamily="18" charset="0"/>
              </a:rPr>
            </a:br>
            <a:endParaRPr lang="ru-RU" smtClean="0"/>
          </a:p>
        </p:txBody>
      </p:sp>
      <p:sp>
        <p:nvSpPr>
          <p:cNvPr id="5123" name="TextBox 2"/>
          <p:cNvSpPr txBox="1">
            <a:spLocks noChangeArrowheads="1"/>
          </p:cNvSpPr>
          <p:nvPr/>
        </p:nvSpPr>
        <p:spPr bwMode="auto">
          <a:xfrm>
            <a:off x="762000" y="1524000"/>
            <a:ext cx="3886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kk-KZ" sz="2000">
                <a:latin typeface="Times New Roman" pitchFamily="18" charset="0"/>
                <a:cs typeface="Times New Roman" pitchFamily="18" charset="0"/>
              </a:rPr>
              <a:t>1941 жылы Алматыда генерал   И. В. Панфилов </a:t>
            </a:r>
            <a:r>
              <a:rPr lang="kk-KZ" sz="2000" i="1">
                <a:latin typeface="Times New Roman" pitchFamily="18" charset="0"/>
                <a:cs typeface="Times New Roman" pitchFamily="18" charset="0"/>
              </a:rPr>
              <a:t>316-атқыштар дивизиясын</a:t>
            </a:r>
            <a:r>
              <a:rPr lang="kk-KZ" sz="2000">
                <a:latin typeface="Times New Roman" pitchFamily="18" charset="0"/>
                <a:cs typeface="Times New Roman" pitchFamily="18" charset="0"/>
              </a:rPr>
              <a:t> жасайды. Осы дивизияны 28 панфиловшы-батырлары Мәскеу қаласын қорғауда өшпес ерлік көрсетті.</a:t>
            </a:r>
          </a:p>
          <a:p>
            <a:pPr algn="just" eaLnBrk="1" hangingPunct="1"/>
            <a:r>
              <a:rPr lang="kk-KZ" sz="2000">
                <a:latin typeface="Times New Roman" pitchFamily="18" charset="0"/>
                <a:cs typeface="Times New Roman" pitchFamily="18" charset="0"/>
              </a:rPr>
              <a:t>Волоколомск жолын қорғаған </a:t>
            </a:r>
            <a:r>
              <a:rPr lang="kk-KZ" sz="2000" b="1">
                <a:latin typeface="Times New Roman" pitchFamily="18" charset="0"/>
                <a:cs typeface="Times New Roman" pitchFamily="18" charset="0"/>
              </a:rPr>
              <a:t>28 панфиловшының 22-сі қазақстандықтар </a:t>
            </a:r>
            <a:r>
              <a:rPr lang="kk-KZ" sz="2000">
                <a:latin typeface="Times New Roman" pitchFamily="18" charset="0"/>
                <a:cs typeface="Times New Roman" pitchFamily="18" charset="0"/>
              </a:rPr>
              <a:t>еді. Мәскеу түбіндегі шайқаста 316-атқыштар дивизиясы ( кейін 9-гвардиялық атқыштар дивизиясы) командирі, Кеңес Одағының Батыры </a:t>
            </a:r>
            <a:r>
              <a:rPr lang="kk-KZ" sz="2000" b="1">
                <a:latin typeface="Times New Roman" pitchFamily="18" charset="0"/>
                <a:cs typeface="Times New Roman" pitchFamily="18" charset="0"/>
              </a:rPr>
              <a:t>Бауржан Момышұлы </a:t>
            </a:r>
            <a:r>
              <a:rPr lang="kk-KZ" sz="2000">
                <a:latin typeface="Times New Roman" pitchFamily="18" charset="0"/>
                <a:cs typeface="Times New Roman" pitchFamily="18" charset="0"/>
              </a:rPr>
              <a:t>болған. </a:t>
            </a:r>
            <a:endParaRPr lang="ru-RU" sz="2000">
              <a:latin typeface="Times New Roman" pitchFamily="18" charset="0"/>
              <a:cs typeface="Times New Roman" pitchFamily="18" charset="0"/>
            </a:endParaRP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66875"/>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67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0"/>
          <p:cNvSpPr>
            <a:spLocks noGrp="1"/>
          </p:cNvSpPr>
          <p:nvPr>
            <p:ph type="title"/>
          </p:nvPr>
        </p:nvSpPr>
        <p:spPr>
          <a:xfrm>
            <a:off x="457200" y="273050"/>
            <a:ext cx="4267200" cy="1098550"/>
          </a:xfrm>
        </p:spPr>
        <p:txBody>
          <a:bodyPr>
            <a:normAutofit/>
          </a:bodyPr>
          <a:lstStyle/>
          <a:p>
            <a:pPr eaLnBrk="1" hangingPunct="1"/>
            <a:r>
              <a:rPr lang="kk-KZ" sz="4000" smtClean="0">
                <a:latin typeface="Times New Roman" pitchFamily="18" charset="0"/>
                <a:cs typeface="Times New Roman" pitchFamily="18" charset="0"/>
              </a:rPr>
              <a:t>Төлеген Тоқтаров</a:t>
            </a:r>
            <a:endParaRPr lang="ru-RU" sz="4000" smtClean="0">
              <a:latin typeface="Times New Roman" pitchFamily="18" charset="0"/>
              <a:cs typeface="Times New Roman" pitchFamily="18" charset="0"/>
            </a:endParaRPr>
          </a:p>
        </p:txBody>
      </p:sp>
      <p:pic>
        <p:nvPicPr>
          <p:cNvPr id="614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57800" y="381000"/>
            <a:ext cx="3254375" cy="5029200"/>
          </a:xfrm>
          <a:noFill/>
        </p:spPr>
      </p:pic>
      <p:sp>
        <p:nvSpPr>
          <p:cNvPr id="6147" name="Содержимое 3"/>
          <p:cNvSpPr>
            <a:spLocks noGrp="1"/>
          </p:cNvSpPr>
          <p:nvPr>
            <p:ph type="body" sz="half" idx="2"/>
          </p:nvPr>
        </p:nvSpPr>
        <p:spPr>
          <a:xfrm>
            <a:off x="381000" y="1447800"/>
            <a:ext cx="4419600" cy="4691063"/>
          </a:xfrm>
        </p:spPr>
        <p:txBody>
          <a:bodyPr/>
          <a:lstStyle/>
          <a:p>
            <a:pPr algn="just" eaLnBrk="1" hangingPunct="1"/>
            <a:r>
              <a:rPr lang="kk-KZ" smtClean="0">
                <a:latin typeface="Times New Roman" pitchFamily="18" charset="0"/>
                <a:cs typeface="Times New Roman" pitchFamily="18" charset="0"/>
              </a:rPr>
              <a:t>    </a:t>
            </a:r>
            <a:r>
              <a:rPr lang="kk-KZ" sz="2400" smtClean="0">
                <a:latin typeface="Times New Roman" pitchFamily="18" charset="0"/>
                <a:cs typeface="Times New Roman" pitchFamily="18" charset="0"/>
              </a:rPr>
              <a:t>Төлеген Тоқтаров Мәскеу түбіндегі Бородино селосы үшін шайқаста неміс штабына ең бірінші болып кіріп 5 неміс офицерін жойып қаза болған. Кеңес Одағының Батыры</a:t>
            </a:r>
            <a:endParaRPr lang="ru-RU" sz="2400" smtClean="0">
              <a:latin typeface="Times New Roman" pitchFamily="18" charset="0"/>
              <a:cs typeface="Times New Roman" pitchFamily="18" charset="0"/>
            </a:endParaRPr>
          </a:p>
        </p:txBody>
      </p:sp>
    </p:spTree>
    <p:extLst>
      <p:ext uri="{BB962C8B-B14F-4D97-AF65-F5344CB8AC3E}">
        <p14:creationId xmlns:p14="http://schemas.microsoft.com/office/powerpoint/2010/main" val="314891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normAutofit fontScale="90000"/>
          </a:bodyPr>
          <a:lstStyle/>
          <a:p>
            <a:pPr eaLnBrk="1" hangingPunct="1"/>
            <a:r>
              <a:rPr lang="kk-KZ" b="1" u="sng" smtClean="0">
                <a:latin typeface="Times New Roman" pitchFamily="18" charset="0"/>
                <a:cs typeface="Times New Roman" pitchFamily="18" charset="0"/>
              </a:rPr>
              <a:t>Мәскеу үшін шайқаста ерлік көрсеткен қазақ батырлары:</a:t>
            </a:r>
            <a:endParaRPr lang="ru-RU" smtClean="0"/>
          </a:p>
        </p:txBody>
      </p:sp>
      <p:sp>
        <p:nvSpPr>
          <p:cNvPr id="15363" name="TextBox 2"/>
          <p:cNvSpPr txBox="1">
            <a:spLocks noChangeArrowheads="1"/>
          </p:cNvSpPr>
          <p:nvPr/>
        </p:nvSpPr>
        <p:spPr bwMode="auto">
          <a:xfrm>
            <a:off x="152400" y="1752600"/>
            <a:ext cx="8686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kk-KZ" sz="2800">
                <a:latin typeface="Times New Roman" pitchFamily="18" charset="0"/>
                <a:cs typeface="Times New Roman" pitchFamily="18" charset="0"/>
              </a:rPr>
              <a:t>Талғат Бегильдинов 1942 жылы майданға аттанады. Осы өзі бір көргеннен қатты ұнатқан ұшақпен көк жүзінде 500 сағат болады. 305 рет әскери шабуылға шығып, жау ұясы – Берлинді алуға бірінші болып қатысады. Фашистер өздеріне аяусыз өлім оғын сепкен Талғат мінген ұшақты «Қара ажал» деп атаған. 23 жасында Кеңес Одағының екі мәрте батыры атағын иеленіп, соғыста небір көзсіз ерлік көрсеткен қыран қазақ қан майданнан аман-есен оралған соң, әскери әуе академиясын аяқтайды.</a:t>
            </a:r>
            <a:endParaRPr lang="ru-RU" sz="2800">
              <a:latin typeface="Times New Roman" pitchFamily="18" charset="0"/>
              <a:cs typeface="Times New Roman" pitchFamily="18" charset="0"/>
            </a:endParaRPr>
          </a:p>
        </p:txBody>
      </p:sp>
    </p:spTree>
    <p:extLst>
      <p:ext uri="{BB962C8B-B14F-4D97-AF65-F5344CB8AC3E}">
        <p14:creationId xmlns:p14="http://schemas.microsoft.com/office/powerpoint/2010/main" val="88942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273050"/>
            <a:ext cx="3048000" cy="565150"/>
          </a:xfrm>
        </p:spPr>
        <p:txBody>
          <a:bodyPr/>
          <a:lstStyle/>
          <a:p>
            <a:pPr eaLnBrk="1" hangingPunct="1"/>
            <a:r>
              <a:rPr lang="kk-KZ" dirty="0" smtClean="0">
                <a:solidFill>
                  <a:schemeClr val="tx1"/>
                </a:solidFill>
                <a:latin typeface="Times New Roman" pitchFamily="18" charset="0"/>
                <a:cs typeface="Times New Roman" pitchFamily="18" charset="0"/>
              </a:rPr>
              <a:t>Мәлік Ғабдулин</a:t>
            </a:r>
            <a:endParaRPr lang="ru-RU" dirty="0" smtClean="0">
              <a:solidFill>
                <a:schemeClr val="tx1"/>
              </a:solidFill>
              <a:latin typeface="Times New Roman" pitchFamily="18" charset="0"/>
              <a:cs typeface="Times New Roman" pitchFamily="18" charset="0"/>
            </a:endParaRPr>
          </a:p>
        </p:txBody>
      </p:sp>
      <p:pic>
        <p:nvPicPr>
          <p:cNvPr id="717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168900" y="1124744"/>
            <a:ext cx="3363540" cy="4392488"/>
          </a:xfrm>
          <a:noFill/>
        </p:spPr>
      </p:pic>
      <p:sp>
        <p:nvSpPr>
          <p:cNvPr id="7171" name="Текст 3"/>
          <p:cNvSpPr>
            <a:spLocks noGrp="1"/>
          </p:cNvSpPr>
          <p:nvPr>
            <p:ph type="body" sz="half" idx="2"/>
          </p:nvPr>
        </p:nvSpPr>
        <p:spPr>
          <a:xfrm>
            <a:off x="381000" y="990600"/>
            <a:ext cx="4114800" cy="5334000"/>
          </a:xfrm>
        </p:spPr>
        <p:txBody>
          <a:bodyPr>
            <a:normAutofit lnSpcReduction="10000"/>
          </a:bodyPr>
          <a:lstStyle/>
          <a:p>
            <a:pPr algn="just" eaLnBrk="1" hangingPunct="1"/>
            <a:r>
              <a:rPr lang="ru-RU" sz="1600" dirty="0" smtClean="0">
                <a:solidFill>
                  <a:schemeClr val="tx1"/>
                </a:solidFill>
                <a:latin typeface="Times New Roman" pitchFamily="18" charset="0"/>
                <a:cs typeface="Times New Roman" pitchFamily="18" charset="0"/>
              </a:rPr>
              <a:t>1941 </a:t>
            </a:r>
            <a:r>
              <a:rPr lang="ru-RU" sz="1600" dirty="0" err="1" smtClean="0">
                <a:solidFill>
                  <a:schemeClr val="tx1"/>
                </a:solidFill>
                <a:latin typeface="Times New Roman" pitchFamily="18" charset="0"/>
                <a:cs typeface="Times New Roman" pitchFamily="18" charset="0"/>
              </a:rPr>
              <a:t>жылдың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қыркүйегінен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бастап</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соғыстың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соңына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дейін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фашистік</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күштерден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Отанды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қорғау</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борышын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абыроймен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атқарады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Аға</a:t>
            </a:r>
            <a:r>
              <a:rPr lang="ru-RU" sz="1600" dirty="0" smtClean="0">
                <a:solidFill>
                  <a:schemeClr val="tx1"/>
                </a:solidFill>
                <a:latin typeface="Times New Roman" pitchFamily="18" charset="0"/>
                <a:cs typeface="Times New Roman" pitchFamily="18" charset="0"/>
              </a:rPr>
              <a:t> политрук </a:t>
            </a:r>
            <a:r>
              <a:rPr lang="ru-RU" sz="1600" dirty="0" err="1" smtClean="0">
                <a:solidFill>
                  <a:schemeClr val="tx1"/>
                </a:solidFill>
                <a:latin typeface="Times New Roman" pitchFamily="18" charset="0"/>
                <a:cs typeface="Times New Roman" pitchFamily="18" charset="0"/>
              </a:rPr>
              <a:t>болады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Майданда</a:t>
            </a:r>
            <a:r>
              <a:rPr lang="ru-RU" sz="1600" dirty="0" smtClean="0">
                <a:solidFill>
                  <a:schemeClr val="tx1"/>
                </a:solidFill>
                <a:latin typeface="Times New Roman" pitchFamily="18" charset="0"/>
                <a:cs typeface="Times New Roman" pitchFamily="18" charset="0"/>
              </a:rPr>
              <a:t> И. В. Панфилов </a:t>
            </a:r>
            <a:r>
              <a:rPr lang="ru-RU" sz="1600" dirty="0" err="1" smtClean="0">
                <a:solidFill>
                  <a:schemeClr val="tx1"/>
                </a:solidFill>
                <a:latin typeface="Times New Roman" pitchFamily="18" charset="0"/>
                <a:cs typeface="Times New Roman" pitchFamily="18" charset="0"/>
              </a:rPr>
              <a:t>атындағы</a:t>
            </a:r>
            <a:r>
              <a:rPr lang="ru-RU" sz="1600" dirty="0" smtClean="0">
                <a:solidFill>
                  <a:schemeClr val="tx1"/>
                </a:solidFill>
                <a:latin typeface="Times New Roman" pitchFamily="18" charset="0"/>
                <a:cs typeface="Times New Roman" pitchFamily="18" charset="0"/>
              </a:rPr>
              <a:t> 8-гвардиялық </a:t>
            </a:r>
            <a:r>
              <a:rPr lang="ru-RU" sz="1600" dirty="0" err="1" smtClean="0">
                <a:solidFill>
                  <a:schemeClr val="tx1"/>
                </a:solidFill>
                <a:latin typeface="Times New Roman" pitchFamily="18" charset="0"/>
                <a:cs typeface="Times New Roman" pitchFamily="18" charset="0"/>
              </a:rPr>
              <a:t>дивизияда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жауға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қарсы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шайқасады</a:t>
            </a:r>
            <a:r>
              <a:rPr lang="ru-RU" sz="1600" dirty="0" smtClean="0">
                <a:solidFill>
                  <a:schemeClr val="tx1"/>
                </a:solidFill>
                <a:latin typeface="Times New Roman" pitchFamily="18" charset="0"/>
                <a:cs typeface="Times New Roman" pitchFamily="18" charset="0"/>
              </a:rPr>
              <a:t>. 1942 </a:t>
            </a:r>
            <a:r>
              <a:rPr lang="ru-RU" sz="1600" dirty="0" err="1" smtClean="0">
                <a:solidFill>
                  <a:schemeClr val="tx1"/>
                </a:solidFill>
                <a:latin typeface="Times New Roman" pitchFamily="18" charset="0"/>
                <a:cs typeface="Times New Roman" pitchFamily="18" charset="0"/>
              </a:rPr>
              <a:t>жылы</a:t>
            </a:r>
            <a:r>
              <a:rPr lang="ru-RU" sz="1600" dirty="0" smtClean="0">
                <a:solidFill>
                  <a:schemeClr val="tx1"/>
                </a:solidFill>
                <a:latin typeface="Times New Roman" pitchFamily="18" charset="0"/>
                <a:cs typeface="Times New Roman" pitchFamily="18" charset="0"/>
              </a:rPr>
              <a:t> Новгород </a:t>
            </a:r>
            <a:r>
              <a:rPr lang="ru-RU" sz="1600" dirty="0" err="1" smtClean="0">
                <a:solidFill>
                  <a:schemeClr val="tx1"/>
                </a:solidFill>
                <a:latin typeface="Times New Roman" pitchFamily="18" charset="0"/>
                <a:cs typeface="Times New Roman" pitchFamily="18" charset="0"/>
              </a:rPr>
              <a:t>облысына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қарасты</a:t>
            </a:r>
            <a:r>
              <a:rPr lang="ru-RU" sz="1600" dirty="0" smtClean="0">
                <a:solidFill>
                  <a:schemeClr val="tx1"/>
                </a:solidFill>
                <a:latin typeface="Times New Roman" pitchFamily="18" charset="0"/>
                <a:cs typeface="Times New Roman" pitchFamily="18" charset="0"/>
              </a:rPr>
              <a:t> Холм </a:t>
            </a:r>
            <a:r>
              <a:rPr lang="ru-RU" sz="1600" dirty="0" err="1" smtClean="0">
                <a:solidFill>
                  <a:schemeClr val="tx1"/>
                </a:solidFill>
                <a:latin typeface="Times New Roman" pitchFamily="18" charset="0"/>
                <a:cs typeface="Times New Roman" pitchFamily="18" charset="0"/>
              </a:rPr>
              <a:t>қаласының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маңында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болған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ұрыста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Мәлік</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солдаттардың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біразына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басшылық</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етеді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Ол</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басқарған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сарбаздар</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фашистердің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тісіне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дейін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қаруланған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әскеріне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тойтара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соққы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береді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Кескілескен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ұрыстың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нәтижесінде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жаудың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екі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таңкісін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гранатамен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жарып</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жаудың</a:t>
            </a:r>
            <a:r>
              <a:rPr lang="ru-RU" sz="1600" dirty="0" smtClean="0">
                <a:solidFill>
                  <a:schemeClr val="tx1"/>
                </a:solidFill>
                <a:latin typeface="Times New Roman" pitchFamily="18" charset="0"/>
                <a:cs typeface="Times New Roman" pitchFamily="18" charset="0"/>
              </a:rPr>
              <a:t> 12 </a:t>
            </a:r>
            <a:r>
              <a:rPr lang="ru-RU" sz="1600" dirty="0" err="1" smtClean="0">
                <a:solidFill>
                  <a:schemeClr val="tx1"/>
                </a:solidFill>
                <a:latin typeface="Times New Roman" pitchFamily="18" charset="0"/>
                <a:cs typeface="Times New Roman" pitchFamily="18" charset="0"/>
              </a:rPr>
              <a:t>солдатын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тұтқынға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алады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Ұрыс</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кезінде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Мәлік</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Ғабдуллин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жарақат</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алады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алайда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алған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жарақатына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қарамастан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жауға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қарсы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оқ</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боратады</a:t>
            </a:r>
            <a:r>
              <a:rPr lang="ru-RU" sz="1600" dirty="0" smtClean="0">
                <a:solidFill>
                  <a:schemeClr val="tx1"/>
                </a:solidFill>
                <a:latin typeface="Times New Roman" pitchFamily="18" charset="0"/>
                <a:cs typeface="Times New Roman" pitchFamily="18" charset="0"/>
              </a:rPr>
              <a:t>. Осы </a:t>
            </a:r>
            <a:r>
              <a:rPr lang="ru-RU" sz="1600" dirty="0" err="1" smtClean="0">
                <a:solidFill>
                  <a:schemeClr val="tx1"/>
                </a:solidFill>
                <a:latin typeface="Times New Roman" pitchFamily="18" charset="0"/>
                <a:cs typeface="Times New Roman" pitchFamily="18" charset="0"/>
              </a:rPr>
              <a:t>ерлігі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үшін</a:t>
            </a:r>
            <a:r>
              <a:rPr lang="ru-RU" sz="1600" dirty="0" smtClean="0">
                <a:solidFill>
                  <a:schemeClr val="tx1"/>
                </a:solidFill>
                <a:latin typeface="Times New Roman" pitchFamily="18" charset="0"/>
                <a:cs typeface="Times New Roman" pitchFamily="18" charset="0"/>
              </a:rPr>
              <a:t> КСРО </a:t>
            </a:r>
            <a:r>
              <a:rPr lang="ru-RU" sz="1600" dirty="0" err="1" smtClean="0">
                <a:solidFill>
                  <a:schemeClr val="tx1"/>
                </a:solidFill>
                <a:latin typeface="Times New Roman" pitchFamily="18" charset="0"/>
                <a:cs typeface="Times New Roman" pitchFamily="18" charset="0"/>
              </a:rPr>
              <a:t>Жоғарғы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Кеңесі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Президиумының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Жарлығымен</a:t>
            </a:r>
            <a:r>
              <a:rPr lang="ru-RU" sz="1600" dirty="0" smtClean="0">
                <a:solidFill>
                  <a:schemeClr val="tx1"/>
                </a:solidFill>
                <a:latin typeface="Times New Roman" pitchFamily="18" charset="0"/>
                <a:cs typeface="Times New Roman" pitchFamily="18" charset="0"/>
              </a:rPr>
              <a:t> (№ 1035) </a:t>
            </a:r>
            <a:r>
              <a:rPr lang="ru-RU" sz="1600" dirty="0" err="1" smtClean="0">
                <a:solidFill>
                  <a:schemeClr val="tx1"/>
                </a:solidFill>
                <a:latin typeface="Times New Roman" pitchFamily="18" charset="0"/>
                <a:cs typeface="Times New Roman" pitchFamily="18" charset="0"/>
              </a:rPr>
              <a:t>Мәлікке</a:t>
            </a:r>
            <a:r>
              <a:rPr lang="ru-RU" sz="1600" dirty="0" smtClean="0">
                <a:solidFill>
                  <a:schemeClr val="tx1"/>
                </a:solidFill>
                <a:latin typeface="Times New Roman" pitchFamily="18" charset="0"/>
                <a:cs typeface="Times New Roman" pitchFamily="18" charset="0"/>
              </a:rPr>
              <a:t> 1943 </a:t>
            </a:r>
            <a:r>
              <a:rPr lang="ru-RU" sz="1600" dirty="0" err="1" smtClean="0">
                <a:solidFill>
                  <a:schemeClr val="tx1"/>
                </a:solidFill>
                <a:latin typeface="Times New Roman" pitchFamily="18" charset="0"/>
                <a:cs typeface="Times New Roman" pitchFamily="18" charset="0"/>
              </a:rPr>
              <a:t>жылдың</a:t>
            </a:r>
            <a:r>
              <a:rPr lang="ru-RU" sz="1600" dirty="0" smtClean="0">
                <a:solidFill>
                  <a:schemeClr val="tx1"/>
                </a:solidFill>
                <a:latin typeface="Times New Roman" pitchFamily="18" charset="0"/>
                <a:cs typeface="Times New Roman" pitchFamily="18" charset="0"/>
              </a:rPr>
              <a:t> 30-қаңтарынан </a:t>
            </a:r>
            <a:r>
              <a:rPr lang="ru-RU" sz="1600" dirty="0" err="1" smtClean="0">
                <a:solidFill>
                  <a:schemeClr val="tx1"/>
                </a:solidFill>
                <a:latin typeface="Times New Roman" pitchFamily="18" charset="0"/>
                <a:cs typeface="Times New Roman" pitchFamily="18" charset="0"/>
              </a:rPr>
              <a:t>бастап</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Кеңес</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Одағының</a:t>
            </a:r>
            <a:r>
              <a:rPr lang="ru-RU" sz="1600" dirty="0" smtClean="0">
                <a:solidFill>
                  <a:schemeClr val="tx1"/>
                </a:solidFill>
                <a:latin typeface="Times New Roman" pitchFamily="18" charset="0"/>
                <a:cs typeface="Times New Roman" pitchFamily="18" charset="0"/>
              </a:rPr>
              <a:t> Батыры </a:t>
            </a:r>
            <a:r>
              <a:rPr lang="ru-RU" sz="1600" dirty="0" err="1" smtClean="0">
                <a:solidFill>
                  <a:schemeClr val="tx1"/>
                </a:solidFill>
                <a:latin typeface="Times New Roman" pitchFamily="18" charset="0"/>
                <a:cs typeface="Times New Roman" pitchFamily="18" charset="0"/>
              </a:rPr>
              <a:t>атағын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береді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Бұл</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атақпен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қоса</a:t>
            </a:r>
            <a:r>
              <a:rPr lang="ru-RU" sz="1600" dirty="0" smtClean="0">
                <a:solidFill>
                  <a:schemeClr val="tx1"/>
                </a:solidFill>
                <a:latin typeface="Times New Roman" pitchFamily="18" charset="0"/>
                <a:cs typeface="Times New Roman" pitchFamily="18" charset="0"/>
              </a:rPr>
              <a:t> Ленин </a:t>
            </a:r>
            <a:r>
              <a:rPr lang="ru-RU" sz="1600" dirty="0" err="1" smtClean="0">
                <a:solidFill>
                  <a:schemeClr val="tx1"/>
                </a:solidFill>
                <a:latin typeface="Times New Roman" pitchFamily="18" charset="0"/>
                <a:cs typeface="Times New Roman" pitchFamily="18" charset="0"/>
              </a:rPr>
              <a:t>ордені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және</a:t>
            </a:r>
            <a:r>
              <a:rPr lang="ru-RU" sz="1600" dirty="0" smtClean="0">
                <a:solidFill>
                  <a:schemeClr val="tx1"/>
                </a:solidFill>
                <a:latin typeface="Times New Roman" pitchFamily="18" charset="0"/>
                <a:cs typeface="Times New Roman" pitchFamily="18" charset="0"/>
              </a:rPr>
              <a:t> «Золотая Звезда» </a:t>
            </a:r>
            <a:r>
              <a:rPr lang="ru-RU" sz="1600" dirty="0" err="1" smtClean="0">
                <a:solidFill>
                  <a:schemeClr val="tx1"/>
                </a:solidFill>
                <a:latin typeface="Times New Roman" pitchFamily="18" charset="0"/>
                <a:cs typeface="Times New Roman" pitchFamily="18" charset="0"/>
              </a:rPr>
              <a:t>медалі</a:t>
            </a:r>
            <a:r>
              <a:rPr lang="ru-RU" sz="1600" dirty="0" smtClean="0">
                <a:solidFill>
                  <a:schemeClr val="tx1"/>
                </a:solidFill>
                <a:latin typeface="Times New Roman" pitchFamily="18" charset="0"/>
                <a:cs typeface="Times New Roman" pitchFamily="18" charset="0"/>
              </a:rPr>
              <a:t> де </a:t>
            </a:r>
            <a:r>
              <a:rPr lang="ru-RU" sz="1600" dirty="0" err="1" smtClean="0">
                <a:solidFill>
                  <a:schemeClr val="tx1"/>
                </a:solidFill>
                <a:latin typeface="Times New Roman" pitchFamily="18" charset="0"/>
                <a:cs typeface="Times New Roman" pitchFamily="18" charset="0"/>
              </a:rPr>
              <a:t>қоса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марапатталады</a:t>
            </a:r>
            <a:r>
              <a:rPr lang="ru-RU" sz="16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82175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52400" y="228600"/>
            <a:ext cx="8686800" cy="1189038"/>
          </a:xfrm>
        </p:spPr>
        <p:txBody>
          <a:bodyPr>
            <a:normAutofit/>
          </a:bodyPr>
          <a:lstStyle/>
          <a:p>
            <a:pPr eaLnBrk="1" hangingPunct="1"/>
            <a:r>
              <a:rPr lang="kk-KZ" b="1" u="sng" smtClean="0">
                <a:latin typeface="Times New Roman" pitchFamily="18" charset="0"/>
                <a:cs typeface="Times New Roman" pitchFamily="18" charset="0"/>
              </a:rPr>
              <a:t>Ленинградүшін шайқаста ерлік көрсеткен қазақ батырлары:</a:t>
            </a:r>
            <a:endParaRPr lang="ru-RU" smtClean="0"/>
          </a:p>
        </p:txBody>
      </p:sp>
      <p:sp>
        <p:nvSpPr>
          <p:cNvPr id="9219" name="TextBox 2"/>
          <p:cNvSpPr txBox="1">
            <a:spLocks noChangeArrowheads="1"/>
          </p:cNvSpPr>
          <p:nvPr/>
        </p:nvSpPr>
        <p:spPr bwMode="auto">
          <a:xfrm>
            <a:off x="533400" y="1524000"/>
            <a:ext cx="4800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sz="2200">
                <a:latin typeface="Times New Roman" pitchFamily="18" charset="0"/>
                <a:cs typeface="Times New Roman" pitchFamily="18" charset="0"/>
              </a:rPr>
              <a:t>Нұркен Әбдіров 267 әуе дивизиясының 808-ші шабуылшы полкы құрамында майданға аттанды. Барлығы 17 рет әуе шайқасына қатысқан Нұркен жаудың 18 танкісін, 46 жүк машинасы мен көлігін, оның ішінде оқ дәрі тасыған 18 керуенді, жанар май құйған 3 цистернаны талқандап, зенит қондырғыларының бесеуін, бірнеше жабық атыс ұясын, талай жау әскерін құртты. Нұркен Әбдіровке 1943 жылғы наурыздың 31-де еліміздегі ең мәртебелі атақ – Кеңес Одағының Батыры атағы берілген еді</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300" y="1676400"/>
            <a:ext cx="33972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08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pring">
  <a:themeElements>
    <a:clrScheme name="Другая 2">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263</TotalTime>
  <Words>1017</Words>
  <Application>Microsoft Office PowerPoint</Application>
  <PresentationFormat>Экран (4:3)</PresentationFormat>
  <Paragraphs>65</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Spring</vt:lpstr>
      <vt:lpstr>Презентация PowerPoint</vt:lpstr>
      <vt:lpstr>Презентация PowerPoint</vt:lpstr>
      <vt:lpstr>Презентация PowerPoint</vt:lpstr>
      <vt:lpstr>Ұлы Отан соғысы (1941-1945)</vt:lpstr>
      <vt:lpstr>Мәскеу үшін шайқаста ерлік көрсеткен қазақ батырлары: </vt:lpstr>
      <vt:lpstr>Төлеген Тоқтаров</vt:lpstr>
      <vt:lpstr>Мәскеу үшін шайқаста ерлік көрсеткен қазақ батырлары:</vt:lpstr>
      <vt:lpstr>Мәлік Ғабдулин</vt:lpstr>
      <vt:lpstr>Ленинградүшін шайқаста ерлік көрсеткен қазақ батырлары:</vt:lpstr>
      <vt:lpstr>Сұлтан Баймағамбетов</vt:lpstr>
      <vt:lpstr>Әлия Молдағұлова</vt:lpstr>
      <vt:lpstr>Мәншүк Мәметова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1945 жылы 2 мамырда Берлин қаласы алынды, Рейхстаг қабырғасына алғашқы болып ту тіккен Рақымжан Қошқарбаев</vt:lpstr>
      <vt:lpstr>Презентация PowerPoint</vt:lpstr>
      <vt:lpstr>Презентация PowerPoint</vt:lpstr>
      <vt:lpstr>Презентация PowerPoint</vt:lpstr>
      <vt:lpstr>Қазақ халқының батыр қыздары Әлия мен Мәншүк</vt:lpstr>
      <vt:lpstr>Әрбір әлемнің елдерінде Ұлы Отан Соғыс батырларына ескерткіштер бар. Олардың есімімен көшелер, ауданы деп аталады.</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Нурбек</dc:creator>
  <cp:lastModifiedBy>Нурбек</cp:lastModifiedBy>
  <cp:revision>19</cp:revision>
  <dcterms:created xsi:type="dcterms:W3CDTF">2013-04-20T17:54:10Z</dcterms:created>
  <dcterms:modified xsi:type="dcterms:W3CDTF">2013-05-31T15:13:04Z</dcterms:modified>
</cp:coreProperties>
</file>