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73" r:id="rId12"/>
    <p:sldId id="272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6CCE5C4F-8AF9-4D90-A20F-95F5A9CA200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71"/>
            <p14:sldId id="264"/>
            <p14:sldId id="273"/>
            <p14:sldId id="272"/>
            <p14:sldId id="27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810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42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366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9616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515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6529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907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243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6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84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50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24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56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17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14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77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51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845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191" r:id="rId9"/>
    <p:sldLayoutId id="2147484192" r:id="rId10"/>
    <p:sldLayoutId id="2147484193" r:id="rId11"/>
    <p:sldLayoutId id="2147484194" r:id="rId12"/>
    <p:sldLayoutId id="2147484195" r:id="rId13"/>
    <p:sldLayoutId id="2147484196" r:id="rId14"/>
    <p:sldLayoutId id="2147484197" r:id="rId15"/>
    <p:sldLayoutId id="2147484198" r:id="rId16"/>
    <p:sldLayoutId id="214748419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7"/>
            <a:ext cx="6402468" cy="1008112"/>
          </a:xfrm>
        </p:spPr>
        <p:txBody>
          <a:bodyPr/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тақырыбы: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772816"/>
            <a:ext cx="6402467" cy="1532467"/>
          </a:xfrm>
        </p:spPr>
        <p:txBody>
          <a:bodyPr>
            <a:noAutofit/>
          </a:bodyPr>
          <a:lstStyle/>
          <a:p>
            <a:r>
              <a:rPr lang="kk-KZ" sz="8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Біздің мектеп</a:t>
            </a:r>
          </a:p>
          <a:p>
            <a:r>
              <a:rPr lang="kk-KZ" sz="8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 сабақ</a:t>
            </a:r>
            <a:endParaRPr lang="ru-RU" sz="8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2592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873183"/>
            <a:ext cx="6554867" cy="1524000"/>
          </a:xfrm>
        </p:spPr>
        <p:txBody>
          <a:bodyPr>
            <a:normAutofit fontScale="90000"/>
          </a:bodyPr>
          <a:lstStyle/>
          <a:p>
            <a:r>
              <a:rPr lang="kk-KZ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Кластермен жұмыс</a:t>
            </a:r>
            <a:br>
              <a:rPr lang="kk-KZ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Қалам қандай?                                 Кітап қандай?                 </a:t>
            </a:r>
            <a:endParaRPr lang="ru-RU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15616" y="3068960"/>
            <a:ext cx="2736304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168" y="3232558"/>
            <a:ext cx="1219200" cy="1219200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5139947" y="2924673"/>
            <a:ext cx="2520280" cy="1834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662" y="3176972"/>
            <a:ext cx="1232849" cy="127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8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" y="25504"/>
            <a:ext cx="9143999" cy="6757496"/>
          </a:xfrm>
          <a:prstGeom prst="rect">
            <a:avLst/>
          </a:prstGeom>
        </p:spPr>
      </p:pic>
      <p:sp>
        <p:nvSpPr>
          <p:cNvPr id="10" name="Заголовок 5"/>
          <p:cNvSpPr txBox="1">
            <a:spLocks/>
          </p:cNvSpPr>
          <p:nvPr/>
        </p:nvSpPr>
        <p:spPr>
          <a:xfrm>
            <a:off x="1187624" y="188640"/>
            <a:ext cx="6554867" cy="1524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kk-KZ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не білдім? »</a:t>
            </a:r>
            <a:endParaRPr lang="ru-RU" sz="4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78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382361" cy="720080"/>
          </a:xfrm>
        </p:spPr>
        <p:txBody>
          <a:bodyPr/>
          <a:lstStyle/>
          <a:p>
            <a:r>
              <a:rPr lang="kk-KZ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 – жауап: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996960"/>
            <a:ext cx="6383552" cy="531236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Біздің мектеп неше қабатты?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Біздің мектепте не бар?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Біздің мектепте неше спорт залы бар?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Біздің мектеп қандай?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 бөлмесі мен мұражай нешінші қабатта орналасқан?</a:t>
            </a:r>
          </a:p>
          <a:p>
            <a:endParaRPr lang="kk-K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0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76672"/>
            <a:ext cx="2664296" cy="200027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977" y="2785365"/>
            <a:ext cx="2162175" cy="20478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293096"/>
            <a:ext cx="2001822" cy="21602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70" y="3284984"/>
            <a:ext cx="3096782" cy="30403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592118"/>
            <a:ext cx="2912556" cy="176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43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35544" y="548680"/>
            <a:ext cx="6154713" cy="807368"/>
          </a:xfrm>
        </p:spPr>
        <p:txBody>
          <a:bodyPr>
            <a:normAutofit/>
          </a:bodyPr>
          <a:lstStyle/>
          <a:p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мақсаты: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848872" cy="3384376"/>
          </a:xfrm>
        </p:spPr>
        <p:txBody>
          <a:bodyPr/>
          <a:lstStyle/>
          <a:p>
            <a:r>
              <a:rPr lang="kk-KZ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Біздің мектеп тақырыбының  модулі бойнша сан есім мен сын есімдерді еске түсіру. Мәтін арқылы сөздік қорын молайту. Қазақ тілінде оқу, сөйлеу, жазу, аудару дағдыларын дамыту. Оқып жүрген мектептеріне сүйіспеншілік арттыру</a:t>
            </a:r>
            <a:r>
              <a:rPr lang="kk-KZ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5088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1168"/>
            <a:ext cx="9143999" cy="6757496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54867" cy="1524000"/>
          </a:xfrm>
        </p:spPr>
        <p:txBody>
          <a:bodyPr>
            <a:normAutofit/>
          </a:bodyPr>
          <a:lstStyle/>
          <a:p>
            <a:pPr algn="ctr"/>
            <a:r>
              <a:rPr lang="kk-KZ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Оқу құралдары »</a:t>
            </a:r>
            <a:endParaRPr lang="ru-RU" sz="4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93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404664"/>
            <a:ext cx="6554867" cy="648072"/>
          </a:xfrm>
        </p:spPr>
        <p:txBody>
          <a:bodyPr>
            <a:noAutofit/>
          </a:bodyPr>
          <a:lstStyle/>
          <a:p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Орысша                                  қазақша </a:t>
            </a:r>
            <a:b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аудару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4716016" y="1412777"/>
            <a:ext cx="4176464" cy="4598556"/>
          </a:xfrm>
        </p:spPr>
        <p:txBody>
          <a:bodyPr>
            <a:normAutofit/>
          </a:bodyPr>
          <a:lstStyle/>
          <a:p>
            <a:r>
              <a:rPr lang="kk-KZ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казахского языка на первом этаже. В кабинете есть одна доска, двенадцать парт, три окна. На окнах стоят красивые цветы. В кабинете есть казахские сказки, словори и литература.</a:t>
            </a:r>
            <a:endParaRPr lang="ru-RU" sz="2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3"/>
          </p:nvPr>
        </p:nvSpPr>
        <p:spPr>
          <a:xfrm>
            <a:off x="251520" y="1412777"/>
            <a:ext cx="4165991" cy="4607024"/>
          </a:xfrm>
        </p:spPr>
        <p:txBody>
          <a:bodyPr>
            <a:normAutofit/>
          </a:bodyPr>
          <a:lstStyle/>
          <a:p>
            <a:r>
              <a:rPr lang="kk-KZ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Біздің мектеп үш қабатты. Ол үлкен, жарық және таза. Мектепте асхана, кітапхана, бастауыш мектеп, мұражай, мұғалімдер бөлмесі бар. Мектепте екі спорт залы бар.</a:t>
            </a:r>
            <a:endParaRPr lang="ru-RU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95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" y="25504"/>
            <a:ext cx="9143999" cy="6757496"/>
          </a:xfrm>
          <a:prstGeom prst="rect">
            <a:avLst/>
          </a:prstGeom>
        </p:spPr>
      </p:pic>
      <p:sp>
        <p:nvSpPr>
          <p:cNvPr id="9" name="Заголовок 5"/>
          <p:cNvSpPr txBox="1">
            <a:spLocks/>
          </p:cNvSpPr>
          <p:nvPr/>
        </p:nvSpPr>
        <p:spPr>
          <a:xfrm>
            <a:off x="1187624" y="188640"/>
            <a:ext cx="6554867" cy="1524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kk-KZ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Асхана »</a:t>
            </a:r>
            <a:endParaRPr lang="ru-RU" sz="4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52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533400"/>
            <a:ext cx="3948238" cy="375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Тәуелдеу</a:t>
            </a:r>
          </a:p>
          <a:p>
            <a:pPr marL="0" indent="0">
              <a:buNone/>
            </a:pPr>
            <a:r>
              <a:rPr lang="kk-KZ" sz="5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endParaRPr lang="ru-RU" sz="5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3"/>
          </p:nvPr>
        </p:nvSpPr>
        <p:spPr>
          <a:xfrm>
            <a:off x="539552" y="764704"/>
            <a:ext cx="3949967" cy="3767667"/>
          </a:xfrm>
        </p:spPr>
        <p:txBody>
          <a:bodyPr/>
          <a:lstStyle/>
          <a:p>
            <a:pPr marL="0" indent="0">
              <a:buNone/>
            </a:pP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Септеу</a:t>
            </a:r>
          </a:p>
          <a:p>
            <a:pPr marL="0" indent="0">
              <a:buNone/>
            </a:pPr>
            <a:r>
              <a:rPr lang="kk-KZ" sz="5400" b="1" dirty="0" smtClean="0">
                <a:solidFill>
                  <a:srgbClr val="FFFF00"/>
                </a:solidFill>
              </a:rPr>
              <a:t>Асхана</a:t>
            </a:r>
            <a:r>
              <a:rPr lang="kk-KZ" b="1" dirty="0" smtClean="0">
                <a:solidFill>
                  <a:srgbClr val="FFFF00"/>
                </a:solidFill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83118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" y="25504"/>
            <a:ext cx="9143999" cy="6757496"/>
          </a:xfrm>
          <a:prstGeom prst="rect">
            <a:avLst/>
          </a:prstGeom>
        </p:spPr>
      </p:pic>
      <p:sp>
        <p:nvSpPr>
          <p:cNvPr id="10" name="Заголовок 5"/>
          <p:cNvSpPr txBox="1">
            <a:spLocks/>
          </p:cNvSpPr>
          <p:nvPr/>
        </p:nvSpPr>
        <p:spPr>
          <a:xfrm>
            <a:off x="1187624" y="188640"/>
            <a:ext cx="6554867" cy="1524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kk-KZ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Кітапхана »</a:t>
            </a:r>
            <a:endParaRPr lang="ru-RU" sz="4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15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3563258" cy="1143000"/>
          </a:xfrm>
        </p:spPr>
        <p:txBody>
          <a:bodyPr/>
          <a:lstStyle/>
          <a:p>
            <a:r>
              <a:rPr lang="kk-KZ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Кезекші</a:t>
            </a:r>
            <a:endParaRPr lang="ru-RU" b="1" i="1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39552" y="1403648"/>
            <a:ext cx="4752528" cy="4464496"/>
          </a:xfrm>
        </p:spPr>
        <p:txBody>
          <a:bodyPr>
            <a:normAutofit/>
          </a:bodyPr>
          <a:lstStyle/>
          <a:p>
            <a:r>
              <a:rPr lang="kk-KZ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Дайындаймын картаны,</a:t>
            </a:r>
          </a:p>
          <a:p>
            <a:r>
              <a:rPr lang="kk-KZ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Сүртем тақта, партаны.</a:t>
            </a:r>
          </a:p>
          <a:p>
            <a:r>
              <a:rPr lang="kk-KZ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Гүлдерге су құямын,</a:t>
            </a:r>
          </a:p>
          <a:p>
            <a:r>
              <a:rPr lang="kk-KZ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Қоқыс болса жиямын.</a:t>
            </a:r>
          </a:p>
          <a:p>
            <a:r>
              <a:rPr lang="kk-KZ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Кезекшімін мен енді,</a:t>
            </a:r>
          </a:p>
          <a:p>
            <a:r>
              <a:rPr lang="kk-KZ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Тазартамын еденді.</a:t>
            </a:r>
          </a:p>
          <a:p>
            <a:r>
              <a:rPr lang="kk-KZ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Терезе, есік жуамын,</a:t>
            </a:r>
          </a:p>
          <a:p>
            <a:r>
              <a:rPr lang="kk-KZ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Шаң – тозаңды қуамын.</a:t>
            </a:r>
            <a:endParaRPr lang="ru-RU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11" r="28811"/>
          <a:stretch>
            <a:fillRect/>
          </a:stretch>
        </p:blipFill>
        <p:spPr>
          <a:xfrm>
            <a:off x="5508104" y="692695"/>
            <a:ext cx="3312368" cy="5376625"/>
          </a:xfrm>
          <a:prstGeom prst="snip2DiagRect">
            <a:avLst>
              <a:gd name="adj1" fmla="val 0"/>
              <a:gd name="adj2" fmla="val 0"/>
            </a:avLst>
          </a:prstGeom>
        </p:spPr>
      </p:pic>
    </p:spTree>
    <p:extLst>
      <p:ext uri="{BB962C8B-B14F-4D97-AF65-F5344CB8AC3E}">
        <p14:creationId xmlns:p14="http://schemas.microsoft.com/office/powerpoint/2010/main" val="32770273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" y="25504"/>
            <a:ext cx="9143999" cy="6757496"/>
          </a:xfrm>
          <a:prstGeom prst="rect">
            <a:avLst/>
          </a:prstGeom>
        </p:spPr>
      </p:pic>
      <p:sp>
        <p:nvSpPr>
          <p:cNvPr id="10" name="Заголовок 5"/>
          <p:cNvSpPr txBox="1">
            <a:spLocks/>
          </p:cNvSpPr>
          <p:nvPr/>
        </p:nvSpPr>
        <p:spPr>
          <a:xfrm>
            <a:off x="1187624" y="188640"/>
            <a:ext cx="6554867" cy="1524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kk-KZ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Спорт зал»</a:t>
            </a:r>
            <a:endParaRPr lang="ru-RU" sz="4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09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178</TotalTime>
  <Words>208</Words>
  <Application>Microsoft Office PowerPoint</Application>
  <PresentationFormat>Экран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Сектор</vt:lpstr>
      <vt:lpstr>Сабақтың тақырыбы:</vt:lpstr>
      <vt:lpstr>Сабақтың мақсаты:</vt:lpstr>
      <vt:lpstr>« Оқу құралдары »</vt:lpstr>
      <vt:lpstr>Орысша                                  қазақша                                аудару</vt:lpstr>
      <vt:lpstr>Презентация PowerPoint</vt:lpstr>
      <vt:lpstr>Презентация PowerPoint</vt:lpstr>
      <vt:lpstr>Презентация PowerPoint</vt:lpstr>
      <vt:lpstr>Кезекші</vt:lpstr>
      <vt:lpstr>Презентация PowerPoint</vt:lpstr>
      <vt:lpstr>Кластермен жұмыс  Қалам қандай?                                 Кітап қандай?                 </vt:lpstr>
      <vt:lpstr>Презентация PowerPoint</vt:lpstr>
      <vt:lpstr>Сұрақ – жауап: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Самир</dc:creator>
  <cp:lastModifiedBy>User</cp:lastModifiedBy>
  <cp:revision>19</cp:revision>
  <dcterms:created xsi:type="dcterms:W3CDTF">2017-02-05T14:09:59Z</dcterms:created>
  <dcterms:modified xsi:type="dcterms:W3CDTF">2017-02-18T12:52:27Z</dcterms:modified>
</cp:coreProperties>
</file>