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фон ою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Сабақтың   мақсаты: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Білімділік: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оқушыларға  мақал-мәтел  туралы  лингвистикалық білім беру,  алған  білімдерін  жаттығу  жұмыстары  арқылы  бекіту.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Тәрбиелік: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оқушыларды  ұлтжандылыққа  тәрбиелеу,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оқушылардың лингвистикалық  дүниетанымдарын  кеңейту,  ауызша  және  жазбаша  тіл мәдениетін  дамыту,  қосымша  материалдар  арқылы  пәнге  деген  қызығушылқтарын  арттыру.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852"/>
            <a:ext cx="90011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Үйге  тапсырма</a:t>
            </a:r>
            <a:r>
              <a:rPr lang="ru-RU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7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Копия 13"/>
          <p:cNvPicPr>
            <a:picLocks noChangeAspect="1" noChangeArrowheads="1"/>
          </p:cNvPicPr>
          <p:nvPr/>
        </p:nvPicPr>
        <p:blipFill>
          <a:blip r:embed="rId2"/>
          <a:srcRect l="3125" t="18787" r="77344"/>
          <a:stretch>
            <a:fillRect/>
          </a:stretch>
        </p:blipFill>
        <p:spPr bwMode="auto">
          <a:xfrm>
            <a:off x="0" y="2285992"/>
            <a:ext cx="1285852" cy="328614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5" descr="Копия 13"/>
          <p:cNvPicPr>
            <a:picLocks noChangeAspect="1" noChangeArrowheads="1"/>
          </p:cNvPicPr>
          <p:nvPr/>
        </p:nvPicPr>
        <p:blipFill>
          <a:blip r:embed="rId3" cstate="print"/>
          <a:srcRect l="73438" t="18787"/>
          <a:stretch>
            <a:fillRect/>
          </a:stretch>
        </p:blipFill>
        <p:spPr bwMode="auto">
          <a:xfrm>
            <a:off x="7786710" y="2357430"/>
            <a:ext cx="1357290" cy="311381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85918" y="1714488"/>
            <a:ext cx="55721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Мақал-мәтелдер туралы ереже жаттау.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129-жаттығу. Адамның  қасиеті туралы 3 мақал, 3 мәтел жазу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131-жаттығу. Өзің қалаған мақал немесе мәтел негізінде ребус құрау.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орнамент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2786058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орнамент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428868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кемесі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Рисунок 5" descr="ddcf03dd647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929198"/>
            <a:ext cx="3854448" cy="1614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017" y="428604"/>
            <a:ext cx="87879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Жүректен жүрекке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фон о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911205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  тапсырмасы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kk-KZ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Тұрақты  сөз  тіркестері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фон о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071538" y="1000108"/>
            <a:ext cx="72866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  алды – қызыл тіл.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Ана  тілің  алпыс  тілге татиды.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3.Оқ  жетпес  жерге  қылыш  суырма.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Өнер - таусылмас  азық,  жұтамас  байлық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орнамент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214555"/>
            <a:ext cx="82153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Мақал-мәтелдер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орнамент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2000240"/>
            <a:ext cx="6924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Жаттығу  жұмысы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орнамент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2000240"/>
            <a:ext cx="76438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Жағдаяттық  жұмысы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5392661-Kazakhstan-flag-on-map.jpg"/>
          <p:cNvPicPr>
            <a:picLocks noChangeAspect="1"/>
          </p:cNvPicPr>
          <p:nvPr/>
        </p:nvPicPr>
        <p:blipFill>
          <a:blip r:embed="rId2"/>
          <a:srcRect l="10156" t="16010" r="10938" b="160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643578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Тәуелсіздіктің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орнамент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2786058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Жалғасын 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130</Words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АЯШ</dc:creator>
  <cp:lastModifiedBy>АЯШ</cp:lastModifiedBy>
  <cp:revision>4</cp:revision>
  <dcterms:created xsi:type="dcterms:W3CDTF">2016-11-21T17:23:27Z</dcterms:created>
  <dcterms:modified xsi:type="dcterms:W3CDTF">2016-11-24T19:58:44Z</dcterms:modified>
</cp:coreProperties>
</file>