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9"/>
  </p:notesMasterIdLst>
  <p:sldIdLst>
    <p:sldId id="286" r:id="rId2"/>
    <p:sldId id="287" r:id="rId3"/>
    <p:sldId id="319" r:id="rId4"/>
    <p:sldId id="290" r:id="rId5"/>
    <p:sldId id="320" r:id="rId6"/>
    <p:sldId id="291" r:id="rId7"/>
    <p:sldId id="321" r:id="rId8"/>
    <p:sldId id="292" r:id="rId9"/>
    <p:sldId id="322" r:id="rId10"/>
    <p:sldId id="293" r:id="rId11"/>
    <p:sldId id="324" r:id="rId12"/>
    <p:sldId id="294" r:id="rId13"/>
    <p:sldId id="325" r:id="rId14"/>
    <p:sldId id="296" r:id="rId15"/>
    <p:sldId id="326" r:id="rId16"/>
    <p:sldId id="297" r:id="rId17"/>
    <p:sldId id="327" r:id="rId18"/>
    <p:sldId id="298" r:id="rId19"/>
    <p:sldId id="330" r:id="rId20"/>
    <p:sldId id="306" r:id="rId21"/>
    <p:sldId id="331" r:id="rId22"/>
    <p:sldId id="299" r:id="rId23"/>
    <p:sldId id="328" r:id="rId24"/>
    <p:sldId id="300" r:id="rId25"/>
    <p:sldId id="332" r:id="rId26"/>
    <p:sldId id="301" r:id="rId27"/>
    <p:sldId id="333" r:id="rId28"/>
    <p:sldId id="302" r:id="rId29"/>
    <p:sldId id="334" r:id="rId30"/>
    <p:sldId id="303" r:id="rId31"/>
    <p:sldId id="336" r:id="rId32"/>
    <p:sldId id="304" r:id="rId33"/>
    <p:sldId id="337" r:id="rId34"/>
    <p:sldId id="308" r:id="rId35"/>
    <p:sldId id="338" r:id="rId36"/>
    <p:sldId id="305" r:id="rId37"/>
    <p:sldId id="32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4692" autoAdjust="0"/>
  </p:normalViewPr>
  <p:slideViewPr>
    <p:cSldViewPr>
      <p:cViewPr>
        <p:scale>
          <a:sx n="77" d="100"/>
          <a:sy n="77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996B-FF3A-4E6C-972D-356E689BD0B9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0AC14-F2E0-481C-B06B-C1B09DFA0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7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3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2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2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8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5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7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2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5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0.xml"/><Relationship Id="rId18" Type="http://schemas.openxmlformats.org/officeDocument/2006/relationships/slide" Target="slide18.xml"/><Relationship Id="rId3" Type="http://schemas.openxmlformats.org/officeDocument/2006/relationships/slide" Target="slide4.xml"/><Relationship Id="rId21" Type="http://schemas.openxmlformats.org/officeDocument/2006/relationships/image" Target="../media/image6.jpeg"/><Relationship Id="rId7" Type="http://schemas.openxmlformats.org/officeDocument/2006/relationships/slide" Target="slide34.xml"/><Relationship Id="rId12" Type="http://schemas.openxmlformats.org/officeDocument/2006/relationships/slide" Target="slide3.xml"/><Relationship Id="rId17" Type="http://schemas.openxmlformats.org/officeDocument/2006/relationships/image" Target="../media/image4.jpeg"/><Relationship Id="rId25" Type="http://schemas.openxmlformats.org/officeDocument/2006/relationships/slide" Target="slide23.xml"/><Relationship Id="rId2" Type="http://schemas.openxmlformats.org/officeDocument/2006/relationships/slide" Target="slide12.xml"/><Relationship Id="rId16" Type="http://schemas.openxmlformats.org/officeDocument/2006/relationships/slide" Target="slide28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slide" Target="slide6.xml"/><Relationship Id="rId24" Type="http://schemas.openxmlformats.org/officeDocument/2006/relationships/image" Target="../media/image7.jpeg"/><Relationship Id="rId5" Type="http://schemas.openxmlformats.org/officeDocument/2006/relationships/slide" Target="slide22.xml"/><Relationship Id="rId15" Type="http://schemas.openxmlformats.org/officeDocument/2006/relationships/slide" Target="slide20.xml"/><Relationship Id="rId23" Type="http://schemas.openxmlformats.org/officeDocument/2006/relationships/slide" Target="slide16.xml"/><Relationship Id="rId10" Type="http://schemas.openxmlformats.org/officeDocument/2006/relationships/slide" Target="slide14.xml"/><Relationship Id="rId19" Type="http://schemas.openxmlformats.org/officeDocument/2006/relationships/image" Target="../media/image5.jpeg"/><Relationship Id="rId4" Type="http://schemas.openxmlformats.org/officeDocument/2006/relationships/slide" Target="slide10.xml"/><Relationship Id="rId9" Type="http://schemas.openxmlformats.org/officeDocument/2006/relationships/image" Target="../media/image2.jpeg"/><Relationship Id="rId14" Type="http://schemas.openxmlformats.org/officeDocument/2006/relationships/image" Target="../media/image3.jpeg"/><Relationship Id="rId22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8%D1%82%D0%B5%D1%80%D0%B0%D1%82%D1%83%D1%80%D0%BD%D1%8B%D0%B9_%D1%8F%D0%B7%D1%8B%D0%BA" TargetMode="External"/><Relationship Id="rId2" Type="http://schemas.openxmlformats.org/officeDocument/2006/relationships/hyperlink" Target="https://ru.wikipedia.org/wiki/%D0%A0%D1%83%D1%81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F%D1%83%D1%88%D0%BA%D0%B8%D0%BD,_%D0%90%D0%BB%D0%B5%D0%BA%D1%81%D0%B0%D0%BD%D0%B4%D1%80_%D0%A1%D0%B5%D1%80%D0%B3%D0%B5%D0%B5%D0%B2%D0%B8%D1%8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/index.php?title=%D0%90%D2%9B%D1%81%D0%B0%D0%B9_%D0%BA%D0%B0%D1%80%D1%8C%D0%B5%D1%80%D1%96&amp;action=edit&amp;redlink=1" TargetMode="External"/><Relationship Id="rId13" Type="http://schemas.openxmlformats.org/officeDocument/2006/relationships/hyperlink" Target="https://kk.wikipedia.org/wiki/%D0%9A%D0%B5%D0%BD%D0%B5_%D1%85%D0%B0%D0%BD" TargetMode="External"/><Relationship Id="rId3" Type="http://schemas.openxmlformats.org/officeDocument/2006/relationships/hyperlink" Target="https://kk.wikipedia.org/w/index.php?title=%D0%9C%D0%B0%D2%9B%D1%82%D0%B0_%D0%B6%D0%B8%D0%BD%D0%B0%D1%83&amp;action=edit&amp;redlink=1" TargetMode="External"/><Relationship Id="rId7" Type="http://schemas.openxmlformats.org/officeDocument/2006/relationships/hyperlink" Target="https://kk.wikipedia.org/w/index.php?title=%D0%90%D0%BB%D1%82%D1%8B%D0%BD_%D0%B0%D1%81%D1%82%D1%8B%D2%9B&amp;action=edit&amp;redlink=1" TargetMode="External"/><Relationship Id="rId12" Type="http://schemas.openxmlformats.org/officeDocument/2006/relationships/hyperlink" Target="https://kk.wikipedia.org/w/index.php?title=%D2%9A%D0%B0%D0%BF%D1%88%D0%B0%D2%93%D0%B0%D0%B9_%D0%B4%D0%B0%D0%BB%D0%B0%D1%81%D1%8B&amp;action=edit&amp;redlink=1" TargetMode="External"/><Relationship Id="rId17" Type="http://schemas.openxmlformats.org/officeDocument/2006/relationships/hyperlink" Target="https://kk.wikipedia.org/wiki/%D0%90%D0%BC%D0%B0%D0%BD%D0%B3%D0%B5%D0%BB%D0%B4%D1%96_%D0%98%D0%BC%D0%B0%D0%BD%D0%BE%D0%B2" TargetMode="External"/><Relationship Id="rId2" Type="http://schemas.openxmlformats.org/officeDocument/2006/relationships/hyperlink" Target="https://kk.wikipedia.org/w/index.php?title=%D0%9A%D0%BE%D0%BB%D1%85%D0%BE%D0%B7%D0%B4%D0%B0%D2%93%D1%8B_%D1%81%D2%AF%D1%82_%D1%84%D0%B5%D1%80%D0%BC%D0%B0&amp;action=edit&amp;redlink=1" TargetMode="External"/><Relationship Id="rId16" Type="http://schemas.openxmlformats.org/officeDocument/2006/relationships/hyperlink" Target="https://kk.wikipedia.org/wiki/%D0%96%D0%B0%D0%BC%D0%B1%D1%8B%D0%BB_%D0%96%D0%B0%D0%B1%D0%B0%D0%B9%D2%B1%D0%BB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/index.php?title=%D0%A1%D0%B0%D1%82%D1%8B%D0%BF_%D0%B0%D0%BB%D1%8B%D0%BD%D2%93%D0%B0%D0%BD_%D2%9B%D0%B0%D0%BB%D1%8B%D2%A3%D0%B4%D1%8B%D2%9B&amp;action=edit&amp;redlink=1" TargetMode="External"/><Relationship Id="rId11" Type="http://schemas.openxmlformats.org/officeDocument/2006/relationships/hyperlink" Target="https://kk.wikipedia.org/w/index.php?title=%D0%A2%D0%B0%D0%BB%D0%B0%D1%81_%D0%B6%D0%B0%D2%93%D0%B0%D0%BB%D0%B0%D1%83%D1%8B&amp;action=edit&amp;redlink=1" TargetMode="External"/><Relationship Id="rId5" Type="http://schemas.openxmlformats.org/officeDocument/2006/relationships/hyperlink" Target="https://kk.wikipedia.org/wiki/%D2%9A%D1%8B%D0%B7_%D0%B0%D0%BB%D1%8B%D0%BF_%D2%9B%D0%B0%D1%88%D1%83" TargetMode="External"/><Relationship Id="rId15" Type="http://schemas.openxmlformats.org/officeDocument/2006/relationships/hyperlink" Target="https://kk.wikipedia.org/wiki/%D0%A8%D0%BE%D2%9B%D0%B0%D0%BD_%D0%A3%D3%99%D0%BB%D0%B8%D1%85%D0%B0%D0%BD%D0%BE%D0%B2" TargetMode="External"/><Relationship Id="rId10" Type="http://schemas.openxmlformats.org/officeDocument/2006/relationships/hyperlink" Target="https://kk.wikipedia.org/wiki/%D0%A2%D2%AF%D1%80%D0%BA%D1%81%D1%96%D0%B1" TargetMode="External"/><Relationship Id="rId4" Type="http://schemas.openxmlformats.org/officeDocument/2006/relationships/hyperlink" Target="https://kk.wikipedia.org/w/index.php?title=%D0%9A%D0%BE%D0%BB%D1%85%D0%BE%D0%B7%D0%B4%D1%8B%D2%A3_%D1%82%D0%BE%D0%B9%D1%8B&amp;action=edit&amp;redlink=1" TargetMode="External"/><Relationship Id="rId9" Type="http://schemas.openxmlformats.org/officeDocument/2006/relationships/hyperlink" Target="https://kk.wikipedia.org/wiki/%D0%9C%D0%B5%D0%B4%D0%B5%D1%83_%D0%BC%D2%B1%D0%B7_%D0%B0%D0%B9%D0%B4%D1%8B%D0%BD%D1%8B" TargetMode="External"/><Relationship Id="rId14" Type="http://schemas.openxmlformats.org/officeDocument/2006/relationships/hyperlink" Target="https://kk.wikipedia.org/wiki/%D0%90%D0%B1%D0%B0%D0%B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0%B0%D1%82%D1%80" TargetMode="External"/><Relationship Id="rId3" Type="http://schemas.openxmlformats.org/officeDocument/2006/relationships/hyperlink" Target="https://ru.wikipedia.org/wiki/%D0%9F%D0%BE%D1%8D%D1%82" TargetMode="External"/><Relationship Id="rId7" Type="http://schemas.openxmlformats.org/officeDocument/2006/relationships/hyperlink" Target="https://ru.wikipedia.org/wiki/%D0%96%D0%B8%D0%B2%D0%BE%D0%BF%D0%B8%D1%81%D1%8C" TargetMode="External"/><Relationship Id="rId2" Type="http://schemas.openxmlformats.org/officeDocument/2006/relationships/hyperlink" Target="https://ru.wikipedia.org/wiki/%D0%A0%D1%83%D1%81%D1%81%D0%BA%D0%B0%D1%8F_%D0%BB%D0%B8%D1%82%D0%B5%D1%80%D0%B0%D1%82%D1%83%D1%80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5%D1%83%D0%B4%D0%BE%D0%B6%D0%BD%D0%B8%D0%BA" TargetMode="External"/><Relationship Id="rId11" Type="http://schemas.openxmlformats.org/officeDocument/2006/relationships/hyperlink" Target="https://ru.wikipedia.org/wiki/%D0%9B%D0%B5%D1%80%D0%BC%D0%BE%D0%BD%D1%82%D0%BE%D0%B2,_%D0%9C%D0%B8%D1%85%D0%B0%D0%B8%D0%BB_%D0%AE%D1%80%D1%8C%D0%B5%D0%B2%D0%B8%D1%87" TargetMode="External"/><Relationship Id="rId5" Type="http://schemas.openxmlformats.org/officeDocument/2006/relationships/hyperlink" Target="https://ru.wikipedia.org/wiki/%D0%94%D1%80%D0%B0%D0%BC%D0%B0%D1%82%D1%83%D1%80%D0%B3" TargetMode="External"/><Relationship Id="rId10" Type="http://schemas.openxmlformats.org/officeDocument/2006/relationships/hyperlink" Target="https://ru.wikipedia.org/wiki/%D0%A0%D0%BE%D0%BC%D0%B0%D0%BD%D1%81" TargetMode="External"/><Relationship Id="rId4" Type="http://schemas.openxmlformats.org/officeDocument/2006/relationships/hyperlink" Target="https://ru.wikipedia.org/wiki/%D0%9F%D1%80%D0%BE%D0%B7%D0%B0%D0%B8%D0%BA" TargetMode="External"/><Relationship Id="rId9" Type="http://schemas.openxmlformats.org/officeDocument/2006/relationships/hyperlink" Target="https://ru.wikipedia.org/wiki/%D0%9A%D0%B8%D0%BD%D0%B5%D0%BC%D0%B0%D1%82%D0%BE%D0%B3%D1%80%D0%B0%D1%8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F%D1%80%D0%B5%D0%B7%D0%B8%D0%B4%D0%B5%D0%BD%D1%82" TargetMode="External"/><Relationship Id="rId13" Type="http://schemas.openxmlformats.org/officeDocument/2006/relationships/hyperlink" Target="https://kk.wikipedia.org/w/index.php?title=%D0%A0%D0%B5%D0%B0%D0%BB%D0%B8%D1%82%D0%B8-%D1%88%D0%BE%D1%83&amp;action=edit&amp;redlink=1" TargetMode="External"/><Relationship Id="rId18" Type="http://schemas.openxmlformats.org/officeDocument/2006/relationships/hyperlink" Target="https://kk.wikipedia.org/wiki/2015_%D0%B6%D1%8B%D0%BB" TargetMode="External"/><Relationship Id="rId3" Type="http://schemas.openxmlformats.org/officeDocument/2006/relationships/hyperlink" Target="https://kk.wikipedia.org/wiki/%D0%9A%D3%99%D1%81%D1%96%D0%BF%D0%BA%D0%B5%D1%80" TargetMode="External"/><Relationship Id="rId21" Type="http://schemas.openxmlformats.org/officeDocument/2006/relationships/hyperlink" Target="https://kk.wikipedia.org/wiki/%D0%94%D0%BE%D0%BD%D0%B0%D0%BB%D1%8C%D0%B4_%D0%A2%D1%80%D0%B0%D0%BC%D0%BF" TargetMode="External"/><Relationship Id="rId7" Type="http://schemas.openxmlformats.org/officeDocument/2006/relationships/hyperlink" Target="https://kk.wikipedia.org/w/index.php?title=Trump_Organization&amp;action=edit&amp;redlink=1" TargetMode="External"/><Relationship Id="rId12" Type="http://schemas.openxmlformats.org/officeDocument/2006/relationships/hyperlink" Target="https://kk.wikipedia.org/w/index.php?title=%D0%9A%D0%B0%D0%BD%D0%B4%D0%B8%D0%B4%D0%B0%D1%82_(%D1%80%D0%B5%D0%B0%D0%BB%D0%B8%D1%82%D0%B8-%D1%88%D0%BE%D1%83)&amp;action=edit&amp;redlink=1" TargetMode="External"/><Relationship Id="rId17" Type="http://schemas.openxmlformats.org/officeDocument/2006/relationships/hyperlink" Target="https://kk.wikipedia.org/wiki/%D0%91%D0%B0%D1%80%D0%B0%D0%BA_%D0%9E%D0%B1%D0%B0%D0%BC%D0%B0" TargetMode="External"/><Relationship Id="rId2" Type="http://schemas.openxmlformats.org/officeDocument/2006/relationships/hyperlink" Target="https://kk.wikipedia.org/wiki/%D0%A1%D0%B0%D1%8F%D1%81%D0%B0%D1%82%D0%BA%D0%B5%D1%80" TargetMode="External"/><Relationship Id="rId16" Type="http://schemas.openxmlformats.org/officeDocument/2006/relationships/hyperlink" Target="https://kk.wikipedia.org/w/index.php?title=%D0%94%D0%B6%D0%BE%D0%BD_%D0%9C%D0%B0%D0%BA%D0%BA%D0%B5%D0%B9%D0%BD&amp;action=edit&amp;redlink=1" TargetMode="External"/><Relationship Id="rId20" Type="http://schemas.openxmlformats.org/officeDocument/2006/relationships/hyperlink" Target="https://kk.wikipedia.org/w/index.php?title=%D0%90%D2%9A%D0%A8_%D0%9F%D1%80%D0%B5%D0%B7%D0%B8%D0%B4%D0%B5%D0%BD%D1%82%D1%82%D1%82%D1%96%D0%BA_%D1%81%D0%B0%D0%B9%D0%BB%D0%B0%D1%83%D1%8B_(2016)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6%D0%B0%D0%B7%D1%83%D1%88%D1%8B" TargetMode="External"/><Relationship Id="rId11" Type="http://schemas.openxmlformats.org/officeDocument/2006/relationships/hyperlink" Target="https://kk.wikipedia.org/w/index.php?title=Trump_Entertainment_Resorts&amp;action=edit&amp;redlink=1" TargetMode="External"/><Relationship Id="rId5" Type="http://schemas.openxmlformats.org/officeDocument/2006/relationships/hyperlink" Target="https://kk.wikipedia.org/wiki/%D0%90%D2%9A%D0%A8_%D0%BF%D1%80%D0%B5%D0%B7%D0%B8%D0%B4%D0%B5%D0%BD%D1%82%D1%96" TargetMode="External"/><Relationship Id="rId15" Type="http://schemas.openxmlformats.org/officeDocument/2006/relationships/hyperlink" Target="https://kk.wikipedia.org/w/index.php?title=%D0%90%D2%9A%D0%A8_%D0%9F%D1%80%D0%B5%D0%B7%D0%B8%D0%B4%D0%B5%D0%BD%D1%82%D1%82%D1%96%D0%BA_%D1%81%D0%B0%D0%B9%D0%BB%D0%B0%D1%83%D1%8B_(2008)&amp;action=edit&amp;redlink=1" TargetMode="External"/><Relationship Id="rId10" Type="http://schemas.openxmlformats.org/officeDocument/2006/relationships/hyperlink" Target="https://kk.wikipedia.org/w/index.php?title=%D0%9E%D1%82%D0%B5%D0%BB%D1%8C&amp;action=edit&amp;redlink=1" TargetMode="External"/><Relationship Id="rId19" Type="http://schemas.openxmlformats.org/officeDocument/2006/relationships/hyperlink" Target="https://kk.wikipedia.org/wiki/16_%D0%BC%D0%B0%D1%83%D1%81%D1%8B%D0%BC" TargetMode="External"/><Relationship Id="rId4" Type="http://schemas.openxmlformats.org/officeDocument/2006/relationships/hyperlink" Target="https://kk.wikipedia.org/wiki/%D0%90%D0%BC%D0%B5%D1%80%D0%B8%D0%BA%D0%B0_%D2%9A%D2%B1%D1%80%D0%B0%D0%BC%D0%B0_%D0%A8%D1%82%D0%B0%D1%82%D1%82%D0%B0%D1%80%D1%8B" TargetMode="External"/><Relationship Id="rId9" Type="http://schemas.openxmlformats.org/officeDocument/2006/relationships/hyperlink" Target="https://kk.wikipedia.org/wiki/%D0%9A%D0%B0%D0%B7%D0%B8%D0%BD%D0%BE" TargetMode="External"/><Relationship Id="rId14" Type="http://schemas.openxmlformats.org/officeDocument/2006/relationships/hyperlink" Target="https://kk.wikipedia.org/wiki/2010_%D0%B6%D1%8B%D0%B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1%D1%83%D0%B4%D0%B0%D1%80%D1%81%D1%82%D0%B2%D0%B5%D0%BD%D0%BD%D0%B0%D1%8F_%D0%BF%D1%80%D0%B5%D0%BC%D0%B8%D1%8F_%D0%A1%D0%A1%D0%A1%D0%A0" TargetMode="External"/><Relationship Id="rId13" Type="http://schemas.openxmlformats.org/officeDocument/2006/relationships/hyperlink" Target="https://ru.wikipedia.org/w/index.php?title=%D0%A2%D0%BE%D0%BF%D0%BE%D0%BB%D1%91%D0%BA_%D0%BC%D0%BE%D0%B9_%D0%B2_%D0%BA%D1%80%D0%B0%D1%81%D0%BD%D0%BE%D0%B9_%D0%BA%D0%BE%D1%81%D1%8B%D0%BD%D0%BA%D0%B5&amp;action=edit&amp;redlink=1" TargetMode="External"/><Relationship Id="rId18" Type="http://schemas.openxmlformats.org/officeDocument/2006/relationships/hyperlink" Target="https://ru.wikipedia.org/wiki/%D0%91%D0%B5%D0%BB%D1%8B%D0%B9_%D0%BF%D0%B0%D1%80%D0%BE%D1%85%D0%BE%D0%B4" TargetMode="External"/><Relationship Id="rId26" Type="http://schemas.openxmlformats.org/officeDocument/2006/relationships/hyperlink" Target="https://ru.wikipedia.org/wiki/%D0%91%D1%83%D1%80%D0%B0%D0%BD%D0%BD%D1%8B%D0%B9_%D0%BF%D0%BE%D0%BB%D1%83%D1%81%D1%82%D0%B0%D0%BD%D0%BE%D0%BA" TargetMode="External"/><Relationship Id="rId39" Type="http://schemas.openxmlformats.org/officeDocument/2006/relationships/hyperlink" Target="https://ru.wikipedia.org/wiki/%D0%9C%D0%BE%D1%81%D0%BA%D0%B2%D0%B0" TargetMode="External"/><Relationship Id="rId3" Type="http://schemas.openxmlformats.org/officeDocument/2006/relationships/hyperlink" Target="https://ru.wikipedia.org/wiki/%D0%A0%D1%83%D1%81%D1%81%D0%BA%D0%B8%D0%B9_%D1%8F%D0%B7%D1%8B%D0%BA" TargetMode="External"/><Relationship Id="rId21" Type="http://schemas.openxmlformats.org/officeDocument/2006/relationships/hyperlink" Target="https://ru.wikipedia.org/wiki/%D0%9C%D1%83%D1%85%D0%B0%D0%BC%D0%B5%D0%B4%D0%B6%D0%B0%D0%BD%D0%BE%D0%B2,_%D0%9A%D0%B0%D0%BB%D1%82%D0%B0%D0%B9" TargetMode="External"/><Relationship Id="rId34" Type="http://schemas.openxmlformats.org/officeDocument/2006/relationships/hyperlink" Target="https://ru.wikipedia.org/w/index.php?title=%D0%92%D1%81%D1%82%D1%80%D0%B5%D1%87%D0%B0_%D1%81_%D0%BE%D0%B4%D0%BD%D0%B8%D0%BC_%D0%B1%D0%B0%D1%85%D0%B0%D0%B8&amp;action=edit&amp;redlink=1" TargetMode="External"/><Relationship Id="rId7" Type="http://schemas.openxmlformats.org/officeDocument/2006/relationships/hyperlink" Target="https://ru.wikipedia.org/wiki/%D0%9B%D0%B5%D0%BD%D0%B8%D0%BD%D1%81%D0%BA%D0%B0%D1%8F_%D0%BF%D1%80%D0%B5%D0%BC%D0%B8%D1%8F" TargetMode="External"/><Relationship Id="rId12" Type="http://schemas.openxmlformats.org/officeDocument/2006/relationships/hyperlink" Target="https://ru.wikipedia.org/w/index.php?title=%D0%92%D0%B5%D1%80%D0%B1%D0%BB%D1%8E%D0%B6%D0%B8%D0%B9_%D0%B3%D0%BB%D0%B0%D0%B7&amp;action=edit&amp;redlink=1" TargetMode="External"/><Relationship Id="rId17" Type="http://schemas.openxmlformats.org/officeDocument/2006/relationships/hyperlink" Target="https://ru.wikipedia.org/w/index.php?title=%D0%9C%D0%B0%D1%82%D0%B5%D1%80%D0%B8%D0%BD%D1%81%D0%BA%D0%BE%D0%B5_%D0%BF%D0%BE%D0%BB%D0%B5&amp;action=edit&amp;redlink=1" TargetMode="External"/><Relationship Id="rId25" Type="http://schemas.openxmlformats.org/officeDocument/2006/relationships/hyperlink" Target="https://ru.wikipedia.org/wiki/1977_%D0%B3%D0%BE%D0%B4_%D0%B2_%D0%BB%D0%B8%D1%82%D0%B5%D1%80%D0%B0%D1%82%D1%83%D1%80%D0%B5" TargetMode="External"/><Relationship Id="rId33" Type="http://schemas.openxmlformats.org/officeDocument/2006/relationships/hyperlink" Target="https://ru.wikipedia.org/wiki/1996_%D0%B3%D0%BE%D0%B4_%D0%B2_%D0%BB%D0%B8%D1%82%D0%B5%D1%80%D0%B0%D1%82%D1%83%D1%80%D0%B5" TargetMode="External"/><Relationship Id="rId38" Type="http://schemas.openxmlformats.org/officeDocument/2006/relationships/hyperlink" Target="https://ru.wikipedia.org/wiki/2006_%D0%B3%D0%BE%D0%B4_%D0%B2_%D0%BB%D0%B8%D1%82%D0%B5%D1%80%D0%B0%D1%82%D1%83%D1%80%D0%B5" TargetMode="External"/><Relationship Id="rId2" Type="http://schemas.openxmlformats.org/officeDocument/2006/relationships/hyperlink" Target="https://ru.wikipedia.org/wiki/%D0%9A%D0%B8%D1%80%D0%B3%D0%B8%D0%B7%D1%81%D1%82%D0%B0%D0%BD" TargetMode="External"/><Relationship Id="rId16" Type="http://schemas.openxmlformats.org/officeDocument/2006/relationships/hyperlink" Target="https://ru.wikipedia.org/wiki/1962_%D0%B3%D0%BE%D0%B4_%D0%B2_%D0%BB%D0%B8%D1%82%D0%B5%D1%80%D0%B0%D1%82%D1%83%D1%80%D0%B5" TargetMode="External"/><Relationship Id="rId20" Type="http://schemas.openxmlformats.org/officeDocument/2006/relationships/hyperlink" Target="https://ru.wikipedia.org/w/index.php?title=%D0%92%D0%BE%D1%81%D1%85%D0%BE%D0%B6%D0%B4%D0%B5%D0%BD%D0%B8%D0%B5_%D0%BD%D0%B0_%D0%A4%D1%83%D0%B4%D0%B7%D0%B8%D1%8F%D0%BC%D1%83&amp;action=edit&amp;redlink=1" TargetMode="External"/><Relationship Id="rId29" Type="http://schemas.openxmlformats.org/officeDocument/2006/relationships/hyperlink" Target="https://ru.wikipedia.org/wiki/%D0%9F%D0%BB%D0%B0%D1%85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" TargetMode="External"/><Relationship Id="rId11" Type="http://schemas.openxmlformats.org/officeDocument/2006/relationships/hyperlink" Target="https://ru.wikipedia.org/wiki/1958_%D0%B3%D0%BE%D0%B4_%D0%B2_%D0%BB%D0%B8%D1%82%D0%B5%D1%80%D0%B0%D1%82%D1%83%D1%80%D0%B5" TargetMode="External"/><Relationship Id="rId24" Type="http://schemas.openxmlformats.org/officeDocument/2006/relationships/hyperlink" Target="https://ru.wikipedia.org/wiki/%D0%9F%D0%B5%D0%B3%D0%B8%D0%B9_%D0%BF%D1%91%D1%81,_%D0%B1%D0%B5%D0%B3%D1%83%D1%89%D0%B8%D0%B9_%D0%BA%D1%80%D0%B0%D0%B5%D0%BC_%D0%BC%D0%BE%D1%80%D1%8F_(%D0%BF%D0%BE%D0%B2%D0%B5%D1%81%D1%82%D1%8C)" TargetMode="External"/><Relationship Id="rId32" Type="http://schemas.openxmlformats.org/officeDocument/2006/relationships/hyperlink" Target="https://ru.wikipedia.org/w/index.php?title=%D0%A2%D0%B0%D0%B2%D1%80%D0%BE_%D0%9A%D0%B0%D1%81%D1%81%D0%B0%D0%BD%D0%B4%D1%80%D1%8B&amp;action=edit&amp;redlink=1" TargetMode="External"/><Relationship Id="rId37" Type="http://schemas.openxmlformats.org/officeDocument/2006/relationships/hyperlink" Target="https://ru.wikipedia.org/w/index.php?title=%D0%9A%D0%BE%D0%B3%D0%B4%D0%B0_%D0%BF%D0%B0%D0%B4%D0%B0%D1%8E%D1%82_%D0%B3%D0%BE%D1%80%D1%8B_(%D0%92%D0%B5%D1%87%D0%BD%D0%B0%D1%8F_%D0%BD%D0%B5%D0%B2%D0%B5%D1%81%D1%82%D0%B0)&amp;action=edit&amp;redlink=1" TargetMode="External"/><Relationship Id="rId40" Type="http://schemas.openxmlformats.org/officeDocument/2006/relationships/hyperlink" Target="https://ru.wikipedia.org/w/index.php?title=%D0%91%D0%B5%D0%BB%D0%BE%D0%B5_%D0%BE%D0%B1%D0%BB%D0%B0%D0%BA%D0%BE_%D0%A7%D0%B8%D0%BD%D0%B3%D0%B8%D1%81%D1%85%D0%B0%D0%BD%D0%B0&amp;action=edit&amp;redlink=1" TargetMode="External"/><Relationship Id="rId5" Type="http://schemas.openxmlformats.org/officeDocument/2006/relationships/hyperlink" Target="https://ru.wikipedia.org/wiki/%D0%93%D0%B5%D1%80%D0%BE%D0%B9_%D0%9A%D0%B8%D1%80%D0%B3%D0%B8%D0%B7%D1%81%D0%BA%D0%BE%D0%B9_%D0%A0%D0%B5%D1%81%D0%BF%D1%83%D0%B1%D0%BB%D0%B8%D0%BA%D0%B8" TargetMode="External"/><Relationship Id="rId15" Type="http://schemas.openxmlformats.org/officeDocument/2006/relationships/hyperlink" Target="https://ru.wikipedia.org/wiki/%D0%9F%D0%B5%D1%80%D0%B2%D1%8B%D0%B9_%D1%83%D1%87%D0%B8%D1%82%D0%B5%D0%BB%D1%8C" TargetMode="External"/><Relationship Id="rId23" Type="http://schemas.openxmlformats.org/officeDocument/2006/relationships/hyperlink" Target="https://ru.wikipedia.org/wiki/1975_%D0%B3%D0%BE%D0%B4_%D0%B2_%D0%BB%D0%B8%D1%82%D0%B5%D1%80%D0%B0%D1%82%D1%83%D1%80%D0%B5" TargetMode="External"/><Relationship Id="rId28" Type="http://schemas.openxmlformats.org/officeDocument/2006/relationships/hyperlink" Target="https://ru.wikipedia.org/wiki/%D0%98_%D0%B4%D0%BE%D0%BB%D1%8C%D1%88%D0%B5_%D0%B2%D0%B5%D0%BA%D0%B0_%D0%B4%D0%BB%D0%B8%D1%82%D1%81%D1%8F_%D0%B4%D0%B5%D0%BD%D1%8C" TargetMode="External"/><Relationship Id="rId36" Type="http://schemas.openxmlformats.org/officeDocument/2006/relationships/hyperlink" Target="https://ru.wikipedia.org/wiki/1998_%D0%B3%D0%BE%D0%B4_%D0%B2_%D0%BB%D0%B8%D1%82%D0%B5%D1%80%D0%B0%D1%82%D1%83%D1%80%D0%B5" TargetMode="External"/><Relationship Id="rId10" Type="http://schemas.openxmlformats.org/officeDocument/2006/relationships/hyperlink" Target="https://ru.wikipedia.org/w/index.php?title=%D0%94%D0%B6%D0%B0%D0%BC%D0%B8%D0%BB%D1%8F_(%D0%BF%D0%BE%D0%B2%D0%B5%D1%81%D1%82%D1%8C)&amp;action=edit&amp;redlink=1" TargetMode="External"/><Relationship Id="rId19" Type="http://schemas.openxmlformats.org/officeDocument/2006/relationships/hyperlink" Target="https://ru.wikipedia.org/wiki/1970_%D0%B3%D0%BE%D0%B4_%D0%B2_%D0%BB%D0%B8%D1%82%D0%B5%D1%80%D0%B0%D1%82%D1%83%D1%80%D0%B5" TargetMode="External"/><Relationship Id="rId31" Type="http://schemas.openxmlformats.org/officeDocument/2006/relationships/hyperlink" Target="https://ru.wikipedia.org/wiki/1990_%D0%B3%D0%BE%D0%B4" TargetMode="External"/><Relationship Id="rId4" Type="http://schemas.openxmlformats.org/officeDocument/2006/relationships/hyperlink" Target="https://ru.wikipedia.org/wiki/%D0%9F%D0%B8%D1%81%D0%B0%D1%82%D0%B5%D0%BB%D1%8C" TargetMode="External"/><Relationship Id="rId9" Type="http://schemas.openxmlformats.org/officeDocument/2006/relationships/hyperlink" Target="https://ru.wikipedia.org/w/index.php?title=%D0%9B%D0%B8%D1%86%D0%BE%D0%BC_%D0%BA_%D0%BB%D0%B8%D1%86%D1%83_(%D0%BA%D0%BD%D0%B8%D0%B3%D0%B0)&amp;action=edit&amp;redlink=1" TargetMode="External"/><Relationship Id="rId14" Type="http://schemas.openxmlformats.org/officeDocument/2006/relationships/hyperlink" Target="https://ru.wikipedia.org/wiki/1961_%D0%B3%D0%BE%D0%B4_%D0%B2_%D0%BB%D0%B8%D1%82%D0%B5%D1%80%D0%B0%D1%82%D1%83%D1%80%D0%B5" TargetMode="External"/><Relationship Id="rId22" Type="http://schemas.openxmlformats.org/officeDocument/2006/relationships/hyperlink" Target="https://ru.wikipedia.org/wiki/%D0%A0%D0%B0%D0%BD%D0%BD%D0%B8%D0%B5_%D0%B6%D1%83%D1%80%D0%B0%D0%B2%D0%BB%D0%B8" TargetMode="External"/><Relationship Id="rId27" Type="http://schemas.openxmlformats.org/officeDocument/2006/relationships/hyperlink" Target="https://ru.wikipedia.org/wiki/1980_%D0%B3%D0%BE%D0%B4_%D0%B2_%D0%BB%D0%B8%D1%82%D0%B5%D1%80%D0%B0%D1%82%D1%83%D1%80%D0%B5" TargetMode="External"/><Relationship Id="rId30" Type="http://schemas.openxmlformats.org/officeDocument/2006/relationships/hyperlink" Target="https://ru.wikipedia.org/wiki/1986_%D0%B3%D0%BE%D0%B4_%D0%B2_%D0%BB%D0%B8%D1%82%D0%B5%D1%80%D0%B0%D1%82%D1%83%D1%80%D0%B5" TargetMode="External"/><Relationship Id="rId35" Type="http://schemas.openxmlformats.org/officeDocument/2006/relationships/hyperlink" Target="https://ru.wikipedia.org/w/index.php?title=%D0%9D%D0%B0%D0%BC%D0%B4%D0%B0%D1%80,_%D0%A4%D0%B5%D0%B9%D0%B7%D0%BE%D0%BB%D0%BB%D0%B0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0%D0%BA%D1%82%D0%B5%D1%80" TargetMode="External"/><Relationship Id="rId3" Type="http://schemas.openxmlformats.org/officeDocument/2006/relationships/hyperlink" Target="https://kk.wikipedia.org/wiki/10_%D2%9B%D0%B0%D0%B7%D0%B0%D0%BD" TargetMode="External"/><Relationship Id="rId7" Type="http://schemas.openxmlformats.org/officeDocument/2006/relationships/hyperlink" Target="https://kk.wikipedia.org/wiki/%D0%A1%D0%B0%D1%82%D0%B8%D1%80%D0%B0" TargetMode="External"/><Relationship Id="rId2" Type="http://schemas.openxmlformats.org/officeDocument/2006/relationships/hyperlink" Target="https://kk.wikipedia.org/wiki/1979_%D0%B6%D1%8B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0%D2%9B%D0%BF%D3%99%D1%82%D0%B5%D1%80_%D0%B0%D1%83%D1%8B%D0%BB%D0%B4%D1%8B%D2%9B_%D0%BE%D0%BA%D1%80%D1%83%D0%B3%D1%96" TargetMode="External"/><Relationship Id="rId5" Type="http://schemas.openxmlformats.org/officeDocument/2006/relationships/hyperlink" Target="https://kk.wikipedia.org/wiki/%D0%9A%D0%B0%D0%B7%D1%82%D0%B0%D0%BB%D0%BE%D0%B2_%D0%B0%D1%83%D0%B4%D0%B0%D0%BD%D1%8B" TargetMode="External"/><Relationship Id="rId10" Type="http://schemas.openxmlformats.org/officeDocument/2006/relationships/hyperlink" Target="https://kk.wikipedia.org/wiki/2015" TargetMode="External"/><Relationship Id="rId4" Type="http://schemas.openxmlformats.org/officeDocument/2006/relationships/hyperlink" Target="https://kk.wikipedia.org/wiki/%D0%91%D0%B0%D1%82%D1%8B%D1%81_%D2%9A%D0%B0%D0%B7%D0%B0%D2%9B%D1%81%D1%82%D0%B0%D0%BD_%D0%BE%D0%B1%D0%BB%D1%8B%D1%81%D1%8B" TargetMode="External"/><Relationship Id="rId9" Type="http://schemas.openxmlformats.org/officeDocument/2006/relationships/hyperlink" Target="https://kk.wikipedia.org/wiki/%D2%9A%D0%B0%D0%B7%D0%B0%D2%9B%D1%81%D1%82%D0%B0%D0%BD%D0%BD%D1%8B%D2%A3_%D0%B5%D2%A3%D0%B1%D0%B5%D0%BA_%D1%81%D1%96%D2%A3%D1%96%D1%80%D0%B3%D0%B5%D0%BD_%D2%9B%D0%B0%D0%B9%D1%80%D0%B0%D1%82%D0%BA%D0%B5%D1%80%D1%96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E%D2%93%D1%8B%D0%B7%D0%B4%D0%B0%D1%80" TargetMode="External"/><Relationship Id="rId3" Type="http://schemas.openxmlformats.org/officeDocument/2006/relationships/hyperlink" Target="https://kk.wikipedia.org/wiki/%D0%96%D1%8B%D1%80%D0%B0%D1%83" TargetMode="External"/><Relationship Id="rId7" Type="http://schemas.openxmlformats.org/officeDocument/2006/relationships/hyperlink" Target="https://kk.wikipedia.org/w/index.php?title=%D0%93%D1%83%D0%BC%D0%B0%D0%BD%D0%B8%D1%81%D1%82&amp;action=edit&amp;redlink=1" TargetMode="External"/><Relationship Id="rId12" Type="http://schemas.openxmlformats.org/officeDocument/2006/relationships/hyperlink" Target="https://kk.wikipedia.org/wiki/%D2%9A%D0%BE%D0%B1%D1%8B%D0%B7" TargetMode="External"/><Relationship Id="rId2" Type="http://schemas.openxmlformats.org/officeDocument/2006/relationships/hyperlink" Target="https://kk.wikipedia.org/wiki/%D0%A2%D2%AF%D1%80%D0%BA%D1%96%D0%BB%D0%B5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4%D0%B8%D0%BB%D0%BE%D1%81%D0%BE%D1%84" TargetMode="External"/><Relationship Id="rId11" Type="http://schemas.openxmlformats.org/officeDocument/2006/relationships/hyperlink" Target="https://kk.wikipedia.org/wiki/%D0%9A%D2%AF%D0%B9%D1%88%D1%96" TargetMode="External"/><Relationship Id="rId5" Type="http://schemas.openxmlformats.org/officeDocument/2006/relationships/hyperlink" Target="https://kk.wikipedia.org/w/index.php?title=%D0%9E%D0%B9%D1%88%D1%8B%D0%BB&amp;action=edit&amp;redlink=1" TargetMode="External"/><Relationship Id="rId10" Type="http://schemas.openxmlformats.org/officeDocument/2006/relationships/hyperlink" Target="https://kk.wikipedia.org/wiki/%D0%91%D0%B0%D2%9B%D1%81%D1%8B" TargetMode="External"/><Relationship Id="rId4" Type="http://schemas.openxmlformats.org/officeDocument/2006/relationships/hyperlink" Target="https://kk.wikipedia.org/wiki/%D2%9A%D0%BE%D0%B1%D1%8B%D0%B7%D1%88%D1%8B" TargetMode="External"/><Relationship Id="rId9" Type="http://schemas.openxmlformats.org/officeDocument/2006/relationships/hyperlink" Target="https://kk.wikipedia.org/wiki/%D2%9A%D1%8B%D0%BF%D1%88%D0%B0%D2%9B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A%D0%BE%D0%BC%D0%BF%D0%BE%D0%B7%D0%B8%D1%82%D0%BE%D1%80" TargetMode="External"/><Relationship Id="rId3" Type="http://schemas.openxmlformats.org/officeDocument/2006/relationships/hyperlink" Target="https://kk.wikipedia.org/wiki/1931" TargetMode="External"/><Relationship Id="rId7" Type="http://schemas.openxmlformats.org/officeDocument/2006/relationships/hyperlink" Target="https://kk.wikipedia.org/wiki/%D0%A2%D0%B0%D1%80%D0%B8%D1%85" TargetMode="External"/><Relationship Id="rId2" Type="http://schemas.openxmlformats.org/officeDocument/2006/relationships/hyperlink" Target="https://kk.wikipedia.org/wiki/185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A4%D0%B8%D0%BB%D0%BE%D1%81%D0%BE%D1%84%D0%B8%D1%8F" TargetMode="External"/><Relationship Id="rId5" Type="http://schemas.openxmlformats.org/officeDocument/2006/relationships/hyperlink" Target="https://kk.wikipedia.org/wiki/%D0%96%D0%B0%D0%B7%D1%83%D1%88%D1%8B" TargetMode="External"/><Relationship Id="rId10" Type="http://schemas.openxmlformats.org/officeDocument/2006/relationships/hyperlink" Target="https://kk.wikipedia.org/wiki/%D0%9A%D2%AF%D2%A3%D0%BA%D0%B5" TargetMode="External"/><Relationship Id="rId4" Type="http://schemas.openxmlformats.org/officeDocument/2006/relationships/hyperlink" Target="https://kk.wikipedia.org/wiki/%D0%90%D2%9B%D1%8B%D0%BD" TargetMode="External"/><Relationship Id="rId9" Type="http://schemas.openxmlformats.org/officeDocument/2006/relationships/hyperlink" Target="https://kk.wikipedia.org/wiki/%D2%9A%D2%B1%D0%BD%D0%B0%D0%BD%D0%B1%D0%B0%D0%B9_%D3%A8%D1%81%D0%BA%D0%B5%D0%BD%D0%B1%D0%B0%D0%B9%D2%B1%D0%BB%D1%8B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.org.ru/esenin/vetommire/" TargetMode="External"/><Relationship Id="rId13" Type="http://schemas.openxmlformats.org/officeDocument/2006/relationships/hyperlink" Target="http://slova.org.ru/esenin/dosvidaniadrug/" TargetMode="External"/><Relationship Id="rId18" Type="http://schemas.openxmlformats.org/officeDocument/2006/relationships/hyperlink" Target="http://slova.org.ru/esenin/ispovedkhuligana/" TargetMode="External"/><Relationship Id="rId3" Type="http://schemas.openxmlformats.org/officeDocument/2006/relationships/hyperlink" Target="https://ru.wikipedia.org/wiki/%D0%9D%D0%BE%D0%B2%D0%BE%D0%BA%D1%80%D0%B5%D1%81%D1%82%D1%8C%D1%8F%D0%BD%D1%81%D0%BA%D0%B8%D0%B5_%D0%BF%D0%BE%D1%8D%D1%82%D1%8B" TargetMode="External"/><Relationship Id="rId21" Type="http://schemas.openxmlformats.org/officeDocument/2006/relationships/hyperlink" Target="http://slova.org.ru/esenin/tymenianeliubish/" TargetMode="External"/><Relationship Id="rId7" Type="http://schemas.openxmlformats.org/officeDocument/2006/relationships/hyperlink" Target="http://slova.org.ru/esenin/pismokzhenshine/" TargetMode="External"/><Relationship Id="rId12" Type="http://schemas.openxmlformats.org/officeDocument/2006/relationships/hyperlink" Target="http://slova.org.ru/esenin/alyymrak/" TargetMode="External"/><Relationship Id="rId17" Type="http://schemas.openxmlformats.org/officeDocument/2006/relationships/hyperlink" Target="http://slova.org.ru/esenin/votonoglupoe/" TargetMode="External"/><Relationship Id="rId2" Type="http://schemas.openxmlformats.org/officeDocument/2006/relationships/hyperlink" Target="https://ru.wikipedia.org/wiki/%D0%A0%D1%83%D1%81%D1%81%D0%BA%D0%B0%D1%8F_%D0%BB%D0%B8%D1%82%D0%B5%D1%80%D0%B0%D1%82%D1%83%D1%80%D0%B0" TargetMode="External"/><Relationship Id="rId16" Type="http://schemas.openxmlformats.org/officeDocument/2006/relationships/hyperlink" Target="http://slova.org.ru/esenin/osen/" TargetMode="External"/><Relationship Id="rId20" Type="http://schemas.openxmlformats.org/officeDocument/2006/relationships/hyperlink" Target="http://slova.org.ru/esenin/kakaiano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ova.org.ru/esenin/pismomateri/" TargetMode="External"/><Relationship Id="rId11" Type="http://schemas.openxmlformats.org/officeDocument/2006/relationships/hyperlink" Target="http://slova.org.ru/esenin/ahkakmnogo/" TargetMode="External"/><Relationship Id="rId5" Type="http://schemas.openxmlformats.org/officeDocument/2006/relationships/hyperlink" Target="https://ru.wikipedia.org/wiki/%D0%98%D0%BC%D0%B0%D0%B6%D0%B8%D0%BD%D0%B8%D0%B7%D0%BC" TargetMode="External"/><Relationship Id="rId15" Type="http://schemas.openxmlformats.org/officeDocument/2006/relationships/hyperlink" Target="http://slova.org.ru/esenin/dateperresheno/" TargetMode="External"/><Relationship Id="rId23" Type="http://schemas.openxmlformats.org/officeDocument/2006/relationships/hyperlink" Target="http://slova.org.ru/esenin/ktoya/" TargetMode="External"/><Relationship Id="rId10" Type="http://schemas.openxmlformats.org/officeDocument/2006/relationships/hyperlink" Target="http://slova.org.ru/esenin/pesnosobake/" TargetMode="External"/><Relationship Id="rId19" Type="http://schemas.openxmlformats.org/officeDocument/2006/relationships/hyperlink" Target="http://slova.org.ru/esenin/mneostalas/" TargetMode="External"/><Relationship Id="rId4" Type="http://schemas.openxmlformats.org/officeDocument/2006/relationships/hyperlink" Target="https://ru.wikipedia.org/wiki/%D0%9B%D0%B8%D1%80%D0%B8%D0%BA%D0%B0" TargetMode="External"/><Relationship Id="rId9" Type="http://schemas.openxmlformats.org/officeDocument/2006/relationships/hyperlink" Target="http://slova.org.ru/esenin/huligan/" TargetMode="External"/><Relationship Id="rId14" Type="http://schemas.openxmlformats.org/officeDocument/2006/relationships/hyperlink" Target="http://slova.org.ru/esenin/zhiznobman/" TargetMode="External"/><Relationship Id="rId22" Type="http://schemas.openxmlformats.org/officeDocument/2006/relationships/hyperlink" Target="http://slova.org.ru/esenin/nezhalei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68" y="257152"/>
            <a:ext cx="89289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8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k-KZ" sz="4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ұлғалар</a:t>
            </a:r>
            <a:endParaRPr lang="ru-RU" sz="4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Багетная рамка 2">
            <a:hlinkClick r:id="rId2" action="ppaction://hlinksldjump"/>
          </p:cNvPr>
          <p:cNvSpPr/>
          <p:nvPr/>
        </p:nvSpPr>
        <p:spPr>
          <a:xfrm>
            <a:off x="3885166" y="2941220"/>
            <a:ext cx="1204774" cy="1068968"/>
          </a:xfrm>
          <a:prstGeom prst="beve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3925401" y="1840787"/>
            <a:ext cx="1204774" cy="1068968"/>
          </a:xfrm>
          <a:prstGeom prst="bevel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>
            <a:hlinkClick r:id="rId4" action="ppaction://hlinksldjump"/>
          </p:cNvPr>
          <p:cNvSpPr/>
          <p:nvPr/>
        </p:nvSpPr>
        <p:spPr>
          <a:xfrm>
            <a:off x="5154153" y="5062604"/>
            <a:ext cx="1204774" cy="1068968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5" action="ppaction://hlinksldjump"/>
          </p:cNvPr>
          <p:cNvSpPr/>
          <p:nvPr/>
        </p:nvSpPr>
        <p:spPr>
          <a:xfrm>
            <a:off x="5148089" y="3997025"/>
            <a:ext cx="1204774" cy="1068968"/>
          </a:xfrm>
          <a:prstGeom prst="bevel">
            <a:avLst/>
          </a:prstGeom>
          <a:blipFill>
            <a:blip r:embed="rId6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5148089" y="2893144"/>
            <a:ext cx="1204774" cy="1068968"/>
          </a:xfrm>
          <a:prstGeom prst="bevel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5148089" y="1831457"/>
            <a:ext cx="1204774" cy="1068968"/>
          </a:xfrm>
          <a:prstGeom prst="bevel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>
            <a:hlinkClick r:id="rId7" action="ppaction://hlinksldjump"/>
          </p:cNvPr>
          <p:cNvSpPr/>
          <p:nvPr/>
        </p:nvSpPr>
        <p:spPr>
          <a:xfrm>
            <a:off x="6377880" y="5079156"/>
            <a:ext cx="1204774" cy="1068968"/>
          </a:xfrm>
          <a:prstGeom prst="beve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>
            <a:hlinkClick r:id="rId8" action="ppaction://hlinksldjump"/>
          </p:cNvPr>
          <p:cNvSpPr/>
          <p:nvPr/>
        </p:nvSpPr>
        <p:spPr>
          <a:xfrm>
            <a:off x="6377880" y="4010188"/>
            <a:ext cx="1204774" cy="1068968"/>
          </a:xfrm>
          <a:prstGeom prst="bevel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>
            <a:hlinkClick r:id="rId10" action="ppaction://hlinksldjump"/>
          </p:cNvPr>
          <p:cNvSpPr/>
          <p:nvPr/>
        </p:nvSpPr>
        <p:spPr>
          <a:xfrm>
            <a:off x="6358927" y="2921950"/>
            <a:ext cx="1204774" cy="1068968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>
            <a:hlinkClick r:id="rId11" action="ppaction://hlinksldjump"/>
          </p:cNvPr>
          <p:cNvSpPr/>
          <p:nvPr/>
        </p:nvSpPr>
        <p:spPr>
          <a:xfrm>
            <a:off x="6377880" y="1824176"/>
            <a:ext cx="1204774" cy="1068968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>
            <a:hlinkClick r:id="rId4" action="ppaction://hlinksldjump"/>
          </p:cNvPr>
          <p:cNvSpPr/>
          <p:nvPr/>
        </p:nvSpPr>
        <p:spPr>
          <a:xfrm>
            <a:off x="2680392" y="2928057"/>
            <a:ext cx="1204774" cy="1068968"/>
          </a:xfrm>
          <a:prstGeom prst="beve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>
            <a:hlinkClick r:id="rId12" action="ppaction://hlinksldjump"/>
          </p:cNvPr>
          <p:cNvSpPr/>
          <p:nvPr/>
        </p:nvSpPr>
        <p:spPr>
          <a:xfrm>
            <a:off x="2707462" y="1824176"/>
            <a:ext cx="1204774" cy="1068968"/>
          </a:xfrm>
          <a:prstGeom prst="beve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>
            <a:hlinkClick r:id="rId13" action="ppaction://hlinksldjump"/>
          </p:cNvPr>
          <p:cNvSpPr/>
          <p:nvPr/>
        </p:nvSpPr>
        <p:spPr>
          <a:xfrm>
            <a:off x="3898961" y="5065993"/>
            <a:ext cx="1231214" cy="1068968"/>
          </a:xfrm>
          <a:prstGeom prst="bevel">
            <a:avLst/>
          </a:prstGeom>
          <a:blipFill>
            <a:blip r:embed="rId1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>
            <a:hlinkClick r:id="rId15" action="ppaction://hlinksldjump"/>
          </p:cNvPr>
          <p:cNvSpPr/>
          <p:nvPr/>
        </p:nvSpPr>
        <p:spPr>
          <a:xfrm>
            <a:off x="3925401" y="3997025"/>
            <a:ext cx="1204774" cy="1068968"/>
          </a:xfrm>
          <a:prstGeom prst="bevel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/>
          <p:cNvSpPr/>
          <p:nvPr/>
        </p:nvSpPr>
        <p:spPr>
          <a:xfrm>
            <a:off x="1502688" y="1824176"/>
            <a:ext cx="1204774" cy="1068968"/>
          </a:xfrm>
          <a:prstGeom prst="bevel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>
            <a:hlinkClick r:id="rId16" action="ppaction://hlinksldjump"/>
          </p:cNvPr>
          <p:cNvSpPr/>
          <p:nvPr/>
        </p:nvSpPr>
        <p:spPr>
          <a:xfrm>
            <a:off x="2694187" y="5079156"/>
            <a:ext cx="1204774" cy="1068968"/>
          </a:xfrm>
          <a:prstGeom prst="bevel">
            <a:avLst/>
          </a:prstGeom>
          <a:blipFill>
            <a:blip r:embed="rId1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агетная рамка 18">
            <a:hlinkClick r:id="rId18" action="ppaction://hlinksldjump"/>
          </p:cNvPr>
          <p:cNvSpPr/>
          <p:nvPr/>
        </p:nvSpPr>
        <p:spPr>
          <a:xfrm>
            <a:off x="2707462" y="4010188"/>
            <a:ext cx="1204774" cy="1068968"/>
          </a:xfrm>
          <a:prstGeom prst="bevel">
            <a:avLst/>
          </a:prstGeom>
          <a:blipFill>
            <a:blip r:embed="rId19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агетная рамка 19">
            <a:hlinkClick r:id="rId20" action="ppaction://hlinksldjump"/>
          </p:cNvPr>
          <p:cNvSpPr/>
          <p:nvPr/>
        </p:nvSpPr>
        <p:spPr>
          <a:xfrm>
            <a:off x="1506820" y="5097092"/>
            <a:ext cx="1204774" cy="1068968"/>
          </a:xfrm>
          <a:prstGeom prst="bevel">
            <a:avLst/>
          </a:prstGeom>
          <a:blipFill>
            <a:blip r:embed="rId2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агетная рамка 20">
            <a:hlinkClick r:id="rId22" action="ppaction://hlinksldjump"/>
          </p:cNvPr>
          <p:cNvSpPr/>
          <p:nvPr/>
        </p:nvSpPr>
        <p:spPr>
          <a:xfrm>
            <a:off x="1502688" y="2909755"/>
            <a:ext cx="1204774" cy="1068968"/>
          </a:xfrm>
          <a:prstGeom prst="beve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агетная рамка 21">
            <a:hlinkClick r:id="rId23" action="ppaction://hlinksldjump"/>
          </p:cNvPr>
          <p:cNvSpPr/>
          <p:nvPr/>
        </p:nvSpPr>
        <p:spPr>
          <a:xfrm>
            <a:off x="1502688" y="4010188"/>
            <a:ext cx="1204774" cy="1068968"/>
          </a:xfrm>
          <a:prstGeom prst="bevel">
            <a:avLst/>
          </a:prstGeom>
          <a:blipFill>
            <a:blip r:embed="rId2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с вырезом 22">
            <a:hlinkClick r:id="rId25" action="ppaction://hlinksldjump"/>
          </p:cNvPr>
          <p:cNvSpPr/>
          <p:nvPr/>
        </p:nvSpPr>
        <p:spPr>
          <a:xfrm>
            <a:off x="7884368" y="6134961"/>
            <a:ext cx="978408" cy="484632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4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qamshy.kz/uploads/image_news/20170709160903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3244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504" y="115888"/>
            <a:ext cx="8856984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Шұғыла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Сапарғалиқызы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1971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Іле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автономиялы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Құлжа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қаласында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Бесінші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сыныпта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Бежін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қаласына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хореографиялық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қабылданады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1991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Бейжіңде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Қарулы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сақшы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бөлімі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-би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ансамбліне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қабылданып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Корея, Италия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мемлекеттері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мен Гонконг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аудандарында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1992 – 1995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Ұлттар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университетінің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биі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факультетінде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2000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президентінің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Өнерлі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қандастарымыз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Қазақстанға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!» –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дегенінен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елге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оралып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Күләш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Байсейітова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опера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балет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театрының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балетмейстері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президенттік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оркестрінің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бишісі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атанады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Шұғыланың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өзі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әрдайым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қағілездік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ізденімпаздық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«Мен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өзімнің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өмірім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білдім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Өмірімдегі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қиыншылықтар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махаббатымды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босаңсыта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керісінше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қасқайып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тұруға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ұмтылдым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Қайда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жүрсем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қимыл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жарасымдылық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іздеймін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Күллі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ритмді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ретті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музыкаға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толы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қозғалыстардан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құралатынына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имандай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сенемін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», –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өзінің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ордасын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ашып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шәкірттер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тәрбиелеп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жүр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Өнертанушылар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Шұғыла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биінің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бедерін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қалыптастырды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бағалайды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би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әлеміндегі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өлшеусіз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дейтіндердің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қарасы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мол.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деректі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фильм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түсірілген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19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www.qamshy.kz/uploads/image_news/20170709160903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20688"/>
            <a:ext cx="4248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64044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боксшы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Исламның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лақап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Бейжің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олимпиадасына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құрамасының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жүлдеге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өтпей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елге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оралған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АҚШ-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кәсіпқой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ұйымдастыратын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компаниялардың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келісімге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алысқа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аттанған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боксшының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жетістіктері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кәсіпқой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бокстан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серия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жеңімпаздар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22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кездесу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өткізіп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бәрінде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жеңіске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жұлдызды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шағы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болжам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Ислам – 1984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Қытайдың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Іле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автономиялы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Алтай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аймағында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даңқты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боксшысы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қазанда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Алматыда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жекпе-жегінде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Аллотейді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жеңгеннен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WBC (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рейтингінде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үштікке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рейтинг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Исламға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чемпионы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таласуына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Жеңіске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Ислам супер орта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салмақта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(69 кг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WBO (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тұжырымы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құрлықаралық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чемпион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BO (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тұжырымы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чемпион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WBA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Fedelat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нұсқасы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Америка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чемпионы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қорғап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Әуесқой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боксшы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құрама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командасының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Бейжің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Чикагода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чемпионатының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(2007)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Азия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ойындарының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(2006)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Қытайдың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дүркін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чемпионы.</a:t>
            </a:r>
          </a:p>
        </p:txBody>
      </p:sp>
    </p:spTree>
    <p:extLst>
      <p:ext uri="{BB962C8B-B14F-4D97-AF65-F5344CB8AC3E}">
        <p14:creationId xmlns:p14="http://schemas.microsoft.com/office/powerpoint/2010/main" val="19107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 rot="16200000">
            <a:off x="7939917" y="5733254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100ballov.kz/pluginfile.php/71/mod_glossary/attachment/21/%D0%97%D0%B0%D0%B3%D1%80%D1%83%D0%B7%D0%B8%D1%82%D1%8C%20%D0%B2%20%D0%BF%D0%BE%D0%BB%D0%BD%D0%BE%D0%BC%20%D1%80%D0%B0%D0%B7%D0%BC%D0%B5%D1%80%D0%B5%20%D0%90%D0%91%D0%AB%D0%9B%D0%90%D0%99%20%D0%A5%D0%90%D0%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5793"/>
            <a:ext cx="51125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83" y="116632"/>
            <a:ext cx="8784976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err="1"/>
              <a:t>Абылай</a:t>
            </a:r>
            <a:r>
              <a:rPr lang="ru-RU" sz="1900" b="1" dirty="0"/>
              <a:t> (</a:t>
            </a:r>
            <a:r>
              <a:rPr lang="ru-RU" sz="1900" b="1" dirty="0" err="1"/>
              <a:t>Әбілмансұр</a:t>
            </a:r>
            <a:r>
              <a:rPr lang="ru-RU" sz="1900" b="1" dirty="0"/>
              <a:t>) хан</a:t>
            </a:r>
            <a:r>
              <a:rPr lang="ru-RU" sz="1900" dirty="0"/>
              <a:t> — (1533—1537) </a:t>
            </a:r>
            <a:r>
              <a:rPr lang="ru-RU" sz="1900" dirty="0" err="1"/>
              <a:t>билік</a:t>
            </a:r>
            <a:r>
              <a:rPr lang="ru-RU" sz="1900" dirty="0"/>
              <a:t> </a:t>
            </a:r>
            <a:r>
              <a:rPr lang="ru-RU" sz="1900" dirty="0" err="1"/>
              <a:t>құрғаны</a:t>
            </a:r>
            <a:r>
              <a:rPr lang="ru-RU" sz="1900" dirty="0"/>
              <a:t>. </a:t>
            </a:r>
            <a:r>
              <a:rPr lang="ru-RU" sz="1900" dirty="0" err="1"/>
              <a:t>Абылай</a:t>
            </a:r>
            <a:r>
              <a:rPr lang="ru-RU" sz="1900" dirty="0"/>
              <a:t> хан (1711-1781) </a:t>
            </a:r>
            <a:r>
              <a:rPr lang="ru-RU" sz="1900" dirty="0" err="1"/>
              <a:t>Қазақ</a:t>
            </a:r>
            <a:r>
              <a:rPr lang="ru-RU" sz="1900" dirty="0"/>
              <a:t> </a:t>
            </a:r>
            <a:r>
              <a:rPr lang="ru-RU" sz="1900" dirty="0" err="1"/>
              <a:t>Ордасының</a:t>
            </a:r>
            <a:r>
              <a:rPr lang="ru-RU" sz="1900" dirty="0"/>
              <a:t> ханы, </a:t>
            </a:r>
            <a:r>
              <a:rPr lang="ru-RU" sz="1900" dirty="0" err="1"/>
              <a:t>қазақ</a:t>
            </a:r>
            <a:r>
              <a:rPr lang="ru-RU" sz="1900" dirty="0"/>
              <a:t> </a:t>
            </a:r>
            <a:r>
              <a:rPr lang="ru-RU" sz="1900" dirty="0" err="1"/>
              <a:t>мемлекетінің</a:t>
            </a:r>
            <a:r>
              <a:rPr lang="ru-RU" sz="1900" dirty="0"/>
              <a:t> </a:t>
            </a:r>
            <a:r>
              <a:rPr lang="ru-RU" sz="1900" dirty="0" err="1"/>
              <a:t>тарихындағы</a:t>
            </a:r>
            <a:r>
              <a:rPr lang="ru-RU" sz="1900" dirty="0"/>
              <a:t> аса </a:t>
            </a:r>
            <a:r>
              <a:rPr lang="ru-RU" sz="1900" dirty="0" err="1"/>
              <a:t>көрнекті</a:t>
            </a:r>
            <a:r>
              <a:rPr lang="ru-RU" sz="1900" dirty="0"/>
              <a:t> </a:t>
            </a:r>
            <a:r>
              <a:rPr lang="ru-RU" sz="1900" dirty="0" err="1"/>
              <a:t>мемлекет</a:t>
            </a:r>
            <a:r>
              <a:rPr lang="ru-RU" sz="1900" dirty="0"/>
              <a:t> </a:t>
            </a:r>
            <a:r>
              <a:rPr lang="ru-RU" sz="1900" dirty="0" err="1"/>
              <a:t>қайраткері</a:t>
            </a:r>
            <a:r>
              <a:rPr lang="ru-RU" sz="1900" dirty="0"/>
              <a:t>, </a:t>
            </a:r>
            <a:r>
              <a:rPr lang="ru-RU" sz="1900" dirty="0" err="1"/>
              <a:t>арғы</a:t>
            </a:r>
            <a:r>
              <a:rPr lang="ru-RU" sz="1900" dirty="0"/>
              <a:t> </a:t>
            </a:r>
            <a:r>
              <a:rPr lang="ru-RU" sz="1900" dirty="0" err="1"/>
              <a:t>тегі</a:t>
            </a:r>
            <a:r>
              <a:rPr lang="ru-RU" sz="1900" dirty="0"/>
              <a:t> </a:t>
            </a:r>
            <a:r>
              <a:rPr lang="ru-RU" sz="1900" dirty="0" err="1"/>
              <a:t>Жошы</a:t>
            </a:r>
            <a:r>
              <a:rPr lang="ru-RU" sz="1900" dirty="0"/>
              <a:t> хан, </a:t>
            </a:r>
            <a:r>
              <a:rPr lang="ru-RU" sz="1900" dirty="0" err="1"/>
              <a:t>бергі</a:t>
            </a:r>
            <a:r>
              <a:rPr lang="ru-RU" sz="1900" dirty="0"/>
              <a:t> </a:t>
            </a:r>
            <a:r>
              <a:rPr lang="ru-RU" sz="1900" dirty="0" err="1"/>
              <a:t>бабалары</a:t>
            </a:r>
            <a:r>
              <a:rPr lang="ru-RU" sz="1900" dirty="0"/>
              <a:t> </a:t>
            </a:r>
            <a:r>
              <a:rPr lang="ru-RU" sz="1900" dirty="0" err="1"/>
              <a:t>қазақ</a:t>
            </a:r>
            <a:r>
              <a:rPr lang="ru-RU" sz="1900" dirty="0"/>
              <a:t> </a:t>
            </a:r>
            <a:r>
              <a:rPr lang="ru-RU" sz="1900" dirty="0" err="1"/>
              <a:t>ордасының</a:t>
            </a:r>
            <a:r>
              <a:rPr lang="ru-RU" sz="1900" dirty="0"/>
              <a:t> </a:t>
            </a:r>
            <a:r>
              <a:rPr lang="ru-RU" sz="1900" dirty="0" err="1"/>
              <a:t>негізін</a:t>
            </a:r>
            <a:r>
              <a:rPr lang="ru-RU" sz="1900" dirty="0"/>
              <a:t> </a:t>
            </a:r>
            <a:r>
              <a:rPr lang="ru-RU" sz="1900" dirty="0" err="1"/>
              <a:t>салған</a:t>
            </a:r>
            <a:r>
              <a:rPr lang="ru-RU" sz="1900" dirty="0"/>
              <a:t> </a:t>
            </a:r>
            <a:r>
              <a:rPr lang="ru-RU" sz="1900" dirty="0" err="1"/>
              <a:t>Әз-Жәнібек</a:t>
            </a:r>
            <a:r>
              <a:rPr lang="ru-RU" sz="1900" dirty="0"/>
              <a:t>, </a:t>
            </a:r>
            <a:r>
              <a:rPr lang="ru-RU" sz="1900" dirty="0" err="1"/>
              <a:t>одан</a:t>
            </a:r>
            <a:r>
              <a:rPr lang="ru-RU" sz="1900" dirty="0"/>
              <a:t> </a:t>
            </a:r>
            <a:r>
              <a:rPr lang="ru-RU" sz="1900" dirty="0" err="1"/>
              <a:t>соң</a:t>
            </a:r>
            <a:r>
              <a:rPr lang="ru-RU" sz="1900" dirty="0"/>
              <a:t> </a:t>
            </a:r>
            <a:r>
              <a:rPr lang="ru-RU" sz="1900" dirty="0" err="1"/>
              <a:t>еңсегей</a:t>
            </a:r>
            <a:r>
              <a:rPr lang="ru-RU" sz="1900" dirty="0"/>
              <a:t> </a:t>
            </a:r>
            <a:r>
              <a:rPr lang="ru-RU" sz="1900" dirty="0" err="1"/>
              <a:t>бойлы</a:t>
            </a:r>
            <a:r>
              <a:rPr lang="ru-RU" sz="1900" dirty="0"/>
              <a:t> ер </a:t>
            </a:r>
            <a:r>
              <a:rPr lang="ru-RU" sz="1900" dirty="0" err="1"/>
              <a:t>Есім</a:t>
            </a:r>
            <a:r>
              <a:rPr lang="ru-RU" sz="1900" dirty="0"/>
              <a:t> хан, </a:t>
            </a:r>
            <a:r>
              <a:rPr lang="ru-RU" sz="1900" dirty="0" err="1"/>
              <a:t>Салқам</a:t>
            </a:r>
            <a:r>
              <a:rPr lang="ru-RU" sz="1900" dirty="0"/>
              <a:t> </a:t>
            </a:r>
            <a:r>
              <a:rPr lang="ru-RU" sz="1900" dirty="0" err="1"/>
              <a:t>Жәңгір</a:t>
            </a:r>
            <a:r>
              <a:rPr lang="ru-RU" sz="1900" dirty="0"/>
              <a:t> хан. </a:t>
            </a:r>
            <a:r>
              <a:rPr lang="ru-RU" sz="1900" dirty="0" err="1"/>
              <a:t>Абылай</a:t>
            </a:r>
            <a:r>
              <a:rPr lang="ru-RU" sz="1900" dirty="0"/>
              <a:t> – </a:t>
            </a:r>
            <a:r>
              <a:rPr lang="ru-RU" sz="1900" dirty="0" err="1"/>
              <a:t>Жәңгір</a:t>
            </a:r>
            <a:r>
              <a:rPr lang="ru-RU" sz="1900" dirty="0"/>
              <a:t> </a:t>
            </a:r>
            <a:r>
              <a:rPr lang="ru-RU" sz="1900" dirty="0" err="1"/>
              <a:t>ханның</a:t>
            </a:r>
            <a:r>
              <a:rPr lang="ru-RU" sz="1900" dirty="0"/>
              <a:t> </a:t>
            </a:r>
            <a:r>
              <a:rPr lang="ru-RU" sz="1900" dirty="0" err="1"/>
              <a:t>бесінші</a:t>
            </a:r>
            <a:r>
              <a:rPr lang="ru-RU" sz="1900" dirty="0"/>
              <a:t> </a:t>
            </a:r>
            <a:r>
              <a:rPr lang="ru-RU" sz="1900" dirty="0" err="1"/>
              <a:t>ұрпағы</a:t>
            </a:r>
            <a:r>
              <a:rPr lang="ru-RU" sz="1900" dirty="0"/>
              <a:t>. </a:t>
            </a:r>
            <a:r>
              <a:rPr lang="ru-RU" sz="1900" dirty="0" err="1"/>
              <a:t>Жәңгір</a:t>
            </a:r>
            <a:r>
              <a:rPr lang="ru-RU" sz="1900" dirty="0"/>
              <a:t> </a:t>
            </a:r>
            <a:r>
              <a:rPr lang="ru-RU" sz="1900" dirty="0" err="1"/>
              <a:t>ханның</a:t>
            </a:r>
            <a:r>
              <a:rPr lang="ru-RU" sz="1900" dirty="0"/>
              <a:t> </a:t>
            </a:r>
            <a:r>
              <a:rPr lang="ru-RU" sz="1900" dirty="0" err="1"/>
              <a:t>Уәлибақы</a:t>
            </a:r>
            <a:r>
              <a:rPr lang="ru-RU" sz="1900" dirty="0"/>
              <a:t>, </a:t>
            </a:r>
            <a:r>
              <a:rPr lang="ru-RU" sz="1900" dirty="0" err="1"/>
              <a:t>Тәуке</a:t>
            </a:r>
            <a:r>
              <a:rPr lang="ru-RU" sz="1900" dirty="0"/>
              <a:t> </a:t>
            </a:r>
            <a:r>
              <a:rPr lang="ru-RU" sz="1900" dirty="0" err="1"/>
              <a:t>деген</a:t>
            </a:r>
            <a:r>
              <a:rPr lang="ru-RU" sz="1900" dirty="0"/>
              <a:t> </a:t>
            </a:r>
            <a:r>
              <a:rPr lang="ru-RU" sz="1900" dirty="0" err="1"/>
              <a:t>екі</a:t>
            </a:r>
            <a:r>
              <a:rPr lang="ru-RU" sz="1900" dirty="0"/>
              <a:t> </a:t>
            </a:r>
            <a:r>
              <a:rPr lang="ru-RU" sz="1900" dirty="0" err="1"/>
              <a:t>ұлы</a:t>
            </a:r>
            <a:r>
              <a:rPr lang="ru-RU" sz="1900" dirty="0"/>
              <a:t> </a:t>
            </a:r>
            <a:r>
              <a:rPr lang="ru-RU" sz="1900" dirty="0" err="1"/>
              <a:t>болады</a:t>
            </a:r>
            <a:r>
              <a:rPr lang="ru-RU" sz="1900" dirty="0"/>
              <a:t>. </a:t>
            </a:r>
            <a:r>
              <a:rPr lang="ru-RU" sz="1900" dirty="0" err="1"/>
              <a:t>Жәңгір</a:t>
            </a:r>
            <a:r>
              <a:rPr lang="ru-RU" sz="1900" dirty="0"/>
              <a:t> </a:t>
            </a:r>
            <a:r>
              <a:rPr lang="ru-RU" sz="1900" dirty="0" err="1"/>
              <a:t>қайтыс</a:t>
            </a:r>
            <a:r>
              <a:rPr lang="ru-RU" sz="1900" dirty="0"/>
              <a:t> </a:t>
            </a:r>
            <a:r>
              <a:rPr lang="ru-RU" sz="1900" dirty="0" err="1"/>
              <a:t>болып</a:t>
            </a:r>
            <a:r>
              <a:rPr lang="ru-RU" sz="1900" dirty="0"/>
              <a:t>, </a:t>
            </a:r>
            <a:r>
              <a:rPr lang="ru-RU" sz="1900" dirty="0" err="1"/>
              <a:t>таққа</a:t>
            </a:r>
            <a:r>
              <a:rPr lang="ru-RU" sz="1900" dirty="0"/>
              <a:t> </a:t>
            </a:r>
            <a:r>
              <a:rPr lang="ru-RU" sz="1900" dirty="0" err="1"/>
              <a:t>Тәуке</a:t>
            </a:r>
            <a:r>
              <a:rPr lang="ru-RU" sz="1900" dirty="0"/>
              <a:t> </a:t>
            </a:r>
            <a:r>
              <a:rPr lang="ru-RU" sz="1900" dirty="0" err="1"/>
              <a:t>отырғанда</a:t>
            </a:r>
            <a:r>
              <a:rPr lang="ru-RU" sz="1900" dirty="0"/>
              <a:t> </a:t>
            </a:r>
            <a:r>
              <a:rPr lang="ru-RU" sz="1900" dirty="0" err="1"/>
              <a:t>Уәлибақы</a:t>
            </a:r>
            <a:r>
              <a:rPr lang="ru-RU" sz="1900" dirty="0"/>
              <a:t> </a:t>
            </a:r>
            <a:r>
              <a:rPr lang="ru-RU" sz="1900" dirty="0" err="1"/>
              <a:t>хандыққа</a:t>
            </a:r>
            <a:r>
              <a:rPr lang="ru-RU" sz="1900" dirty="0"/>
              <a:t> </a:t>
            </a:r>
            <a:r>
              <a:rPr lang="ru-RU" sz="1900" dirty="0" err="1"/>
              <a:t>өкпелеп</a:t>
            </a:r>
            <a:r>
              <a:rPr lang="ru-RU" sz="1900" dirty="0"/>
              <a:t>, </a:t>
            </a:r>
            <a:r>
              <a:rPr lang="ru-RU" sz="1900" dirty="0" err="1"/>
              <a:t>Үргенішті</a:t>
            </a:r>
            <a:r>
              <a:rPr lang="ru-RU" sz="1900" dirty="0"/>
              <a:t> </a:t>
            </a:r>
            <a:r>
              <a:rPr lang="ru-RU" sz="1900" dirty="0" err="1"/>
              <a:t>билеген</a:t>
            </a:r>
            <a:r>
              <a:rPr lang="ru-RU" sz="1900" dirty="0"/>
              <a:t> </a:t>
            </a:r>
            <a:r>
              <a:rPr lang="ru-RU" sz="1900" dirty="0" err="1"/>
              <a:t>нағашы</a:t>
            </a:r>
            <a:r>
              <a:rPr lang="ru-RU" sz="1900" dirty="0"/>
              <a:t> </a:t>
            </a:r>
            <a:r>
              <a:rPr lang="ru-RU" sz="1900" dirty="0" err="1"/>
              <a:t>атасы</a:t>
            </a:r>
            <a:r>
              <a:rPr lang="ru-RU" sz="1900" dirty="0"/>
              <a:t> </a:t>
            </a:r>
            <a:r>
              <a:rPr lang="ru-RU" sz="1900" dirty="0" err="1"/>
              <a:t>Қайып</a:t>
            </a:r>
            <a:r>
              <a:rPr lang="ru-RU" sz="1900" dirty="0"/>
              <a:t> </a:t>
            </a:r>
            <a:r>
              <a:rPr lang="ru-RU" sz="1900" dirty="0" err="1"/>
              <a:t>ханның</a:t>
            </a:r>
            <a:r>
              <a:rPr lang="ru-RU" sz="1900" dirty="0"/>
              <a:t> </a:t>
            </a:r>
            <a:r>
              <a:rPr lang="ru-RU" sz="1900" dirty="0" err="1"/>
              <a:t>қолына</a:t>
            </a:r>
            <a:r>
              <a:rPr lang="ru-RU" sz="1900" dirty="0"/>
              <a:t> </a:t>
            </a:r>
            <a:r>
              <a:rPr lang="ru-RU" sz="1900" dirty="0" err="1"/>
              <a:t>барады</a:t>
            </a:r>
            <a:r>
              <a:rPr lang="ru-RU" sz="1900" dirty="0"/>
              <a:t>. </a:t>
            </a:r>
            <a:r>
              <a:rPr lang="ru-RU" sz="1900" dirty="0" err="1"/>
              <a:t>Уәлибақының</a:t>
            </a:r>
            <a:r>
              <a:rPr lang="ru-RU" sz="1900" dirty="0"/>
              <a:t> </a:t>
            </a:r>
            <a:r>
              <a:rPr lang="ru-RU" sz="1900" dirty="0" err="1"/>
              <a:t>баласы</a:t>
            </a:r>
            <a:r>
              <a:rPr lang="ru-RU" sz="1900" dirty="0"/>
              <a:t> </a:t>
            </a:r>
            <a:r>
              <a:rPr lang="ru-RU" sz="1900" dirty="0" err="1"/>
              <a:t>Абылай</a:t>
            </a:r>
            <a:r>
              <a:rPr lang="ru-RU" sz="1900" dirty="0"/>
              <a:t> </a:t>
            </a:r>
            <a:r>
              <a:rPr lang="ru-RU" sz="1900" dirty="0" err="1"/>
              <a:t>жекпе-жекке</a:t>
            </a:r>
            <a:r>
              <a:rPr lang="ru-RU" sz="1900" dirty="0"/>
              <a:t> </a:t>
            </a:r>
            <a:r>
              <a:rPr lang="ru-RU" sz="1900" dirty="0" err="1"/>
              <a:t>шыққанда</a:t>
            </a:r>
            <a:r>
              <a:rPr lang="ru-RU" sz="1900" dirty="0"/>
              <a:t> </a:t>
            </a:r>
            <a:r>
              <a:rPr lang="ru-RU" sz="1900" dirty="0" err="1"/>
              <a:t>жауы</a:t>
            </a:r>
            <a:r>
              <a:rPr lang="ru-RU" sz="1900" dirty="0"/>
              <a:t> </a:t>
            </a:r>
            <a:r>
              <a:rPr lang="ru-RU" sz="1900" dirty="0" err="1"/>
              <a:t>шақ</a:t>
            </a:r>
            <a:r>
              <a:rPr lang="ru-RU" sz="1900" dirty="0"/>
              <a:t> </a:t>
            </a:r>
            <a:r>
              <a:rPr lang="ru-RU" sz="1900" dirty="0" err="1"/>
              <a:t>келмейтін</a:t>
            </a:r>
            <a:r>
              <a:rPr lang="ru-RU" sz="1900" dirty="0"/>
              <a:t> батыр </a:t>
            </a:r>
            <a:r>
              <a:rPr lang="ru-RU" sz="1900" dirty="0" err="1"/>
              <a:t>болып</a:t>
            </a:r>
            <a:r>
              <a:rPr lang="ru-RU" sz="1900" dirty="0"/>
              <a:t>, </a:t>
            </a:r>
            <a:r>
              <a:rPr lang="ru-RU" sz="1900" dirty="0" err="1"/>
              <a:t>қанішер</a:t>
            </a:r>
            <a:r>
              <a:rPr lang="ru-RU" sz="1900" dirty="0"/>
              <a:t> </a:t>
            </a:r>
            <a:r>
              <a:rPr lang="ru-RU" sz="1900" dirty="0" err="1"/>
              <a:t>Абылай</a:t>
            </a:r>
            <a:r>
              <a:rPr lang="ru-RU" sz="1900" dirty="0"/>
              <a:t> </a:t>
            </a:r>
            <a:r>
              <a:rPr lang="ru-RU" sz="1900" dirty="0" err="1"/>
              <a:t>атаныпты</a:t>
            </a:r>
            <a:r>
              <a:rPr lang="ru-RU" sz="1900" dirty="0"/>
              <a:t>. Осы </a:t>
            </a:r>
            <a:r>
              <a:rPr lang="ru-RU" sz="1900" dirty="0" err="1"/>
              <a:t>Абылайдан</a:t>
            </a:r>
            <a:r>
              <a:rPr lang="ru-RU" sz="1900" dirty="0"/>
              <a:t> </a:t>
            </a:r>
            <a:r>
              <a:rPr lang="ru-RU" sz="1900" dirty="0" err="1"/>
              <a:t>көркем</a:t>
            </a:r>
            <a:r>
              <a:rPr lang="ru-RU" sz="1900" dirty="0"/>
              <a:t> </a:t>
            </a:r>
            <a:r>
              <a:rPr lang="ru-RU" sz="1900" dirty="0" err="1"/>
              <a:t>Уәли</a:t>
            </a:r>
            <a:r>
              <a:rPr lang="ru-RU" sz="1900" dirty="0"/>
              <a:t> </a:t>
            </a:r>
            <a:r>
              <a:rPr lang="ru-RU" sz="1900" dirty="0" err="1"/>
              <a:t>туады</a:t>
            </a:r>
            <a:r>
              <a:rPr lang="ru-RU" sz="1900" dirty="0"/>
              <a:t>. </a:t>
            </a:r>
            <a:r>
              <a:rPr lang="ru-RU" sz="1900" dirty="0" err="1"/>
              <a:t>Оның</a:t>
            </a:r>
            <a:r>
              <a:rPr lang="ru-RU" sz="1900" dirty="0"/>
              <a:t> </a:t>
            </a:r>
            <a:r>
              <a:rPr lang="ru-RU" sz="1900" dirty="0" err="1"/>
              <a:t>баласы</a:t>
            </a:r>
            <a:r>
              <a:rPr lang="ru-RU" sz="1900" dirty="0"/>
              <a:t> </a:t>
            </a:r>
            <a:r>
              <a:rPr lang="ru-RU" sz="1900" dirty="0" err="1"/>
              <a:t>Әбілмансұр</a:t>
            </a:r>
            <a:r>
              <a:rPr lang="ru-RU" sz="1900" dirty="0"/>
              <a:t> (</a:t>
            </a:r>
            <a:r>
              <a:rPr lang="ru-RU" sz="1900" dirty="0" err="1"/>
              <a:t>кейін</a:t>
            </a:r>
            <a:r>
              <a:rPr lang="ru-RU" sz="1900" dirty="0"/>
              <a:t> </a:t>
            </a:r>
            <a:r>
              <a:rPr lang="ru-RU" sz="1900" dirty="0" err="1"/>
              <a:t>қазаққа</a:t>
            </a:r>
            <a:r>
              <a:rPr lang="ru-RU" sz="1900" dirty="0"/>
              <a:t> хан </a:t>
            </a:r>
            <a:r>
              <a:rPr lang="ru-RU" sz="1900" dirty="0" err="1"/>
              <a:t>болып</a:t>
            </a:r>
            <a:r>
              <a:rPr lang="ru-RU" sz="1900" dirty="0"/>
              <a:t> </a:t>
            </a:r>
            <a:r>
              <a:rPr lang="ru-RU" sz="1900" dirty="0" err="1"/>
              <a:t>Абылай</a:t>
            </a:r>
            <a:r>
              <a:rPr lang="ru-RU" sz="1900" dirty="0"/>
              <a:t> </a:t>
            </a:r>
            <a:r>
              <a:rPr lang="ru-RU" sz="1900" dirty="0" err="1"/>
              <a:t>атанған</a:t>
            </a:r>
            <a:r>
              <a:rPr lang="ru-RU" sz="1900" dirty="0"/>
              <a:t>) «</a:t>
            </a:r>
            <a:r>
              <a:rPr lang="ru-RU" sz="1900" dirty="0" err="1"/>
              <a:t>ақтабан</a:t>
            </a:r>
            <a:r>
              <a:rPr lang="ru-RU" sz="1900" dirty="0"/>
              <a:t> </a:t>
            </a:r>
            <a:r>
              <a:rPr lang="ru-RU" sz="1900" dirty="0" err="1"/>
              <a:t>шұбырынды</a:t>
            </a:r>
            <a:r>
              <a:rPr lang="ru-RU" sz="1900" dirty="0"/>
              <a:t>» </a:t>
            </a:r>
            <a:r>
              <a:rPr lang="ru-RU" sz="1900" dirty="0" err="1"/>
              <a:t>жылдарында</a:t>
            </a:r>
            <a:r>
              <a:rPr lang="ru-RU" sz="1900" dirty="0"/>
              <a:t> </a:t>
            </a:r>
            <a:r>
              <a:rPr lang="ru-RU" sz="1900" dirty="0" err="1"/>
              <a:t>жетім</a:t>
            </a:r>
            <a:r>
              <a:rPr lang="ru-RU" sz="1900" dirty="0"/>
              <a:t> </a:t>
            </a:r>
            <a:r>
              <a:rPr lang="ru-RU" sz="1900" dirty="0" err="1"/>
              <a:t>қалып</a:t>
            </a:r>
            <a:r>
              <a:rPr lang="ru-RU" sz="1900" dirty="0"/>
              <a:t>, </a:t>
            </a:r>
            <a:r>
              <a:rPr lang="ru-RU" sz="1900" dirty="0" err="1"/>
              <a:t>үйсін</a:t>
            </a:r>
            <a:r>
              <a:rPr lang="ru-RU" sz="1900" dirty="0"/>
              <a:t> </a:t>
            </a:r>
            <a:r>
              <a:rPr lang="ru-RU" sz="1900" dirty="0" err="1"/>
              <a:t>Төле</a:t>
            </a:r>
            <a:r>
              <a:rPr lang="ru-RU" sz="1900" dirty="0"/>
              <a:t> </a:t>
            </a:r>
            <a:r>
              <a:rPr lang="ru-RU" sz="1900" dirty="0" err="1"/>
              <a:t>бидің</a:t>
            </a:r>
            <a:r>
              <a:rPr lang="ru-RU" sz="1900" dirty="0"/>
              <a:t> </a:t>
            </a:r>
            <a:r>
              <a:rPr lang="ru-RU" sz="1900" dirty="0" err="1"/>
              <a:t>қолына</a:t>
            </a:r>
            <a:r>
              <a:rPr lang="ru-RU" sz="1900" dirty="0"/>
              <a:t> </a:t>
            </a:r>
            <a:r>
              <a:rPr lang="ru-RU" sz="1900" dirty="0" err="1"/>
              <a:t>келеді</a:t>
            </a:r>
            <a:r>
              <a:rPr lang="ru-RU" sz="1900" dirty="0"/>
              <a:t>. </a:t>
            </a:r>
            <a:r>
              <a:rPr lang="ru-RU" sz="1900" dirty="0" err="1"/>
              <a:t>Аш-жалаңаштықтан</a:t>
            </a:r>
            <a:r>
              <a:rPr lang="ru-RU" sz="1900" dirty="0"/>
              <a:t> </a:t>
            </a:r>
            <a:r>
              <a:rPr lang="ru-RU" sz="1900" dirty="0" err="1"/>
              <a:t>жүдеген</a:t>
            </a:r>
            <a:r>
              <a:rPr lang="ru-RU" sz="1900" dirty="0"/>
              <a:t> </a:t>
            </a:r>
            <a:r>
              <a:rPr lang="ru-RU" sz="1900" dirty="0" err="1"/>
              <a:t>өңіне</a:t>
            </a:r>
            <a:r>
              <a:rPr lang="ru-RU" sz="1900" dirty="0"/>
              <a:t>, </a:t>
            </a:r>
            <a:r>
              <a:rPr lang="ru-RU" sz="1900" dirty="0" err="1"/>
              <a:t>өсіп</a:t>
            </a:r>
            <a:r>
              <a:rPr lang="ru-RU" sz="1900" dirty="0"/>
              <a:t> </a:t>
            </a:r>
            <a:r>
              <a:rPr lang="ru-RU" sz="1900" dirty="0" err="1"/>
              <a:t>кеткен</a:t>
            </a:r>
            <a:r>
              <a:rPr lang="ru-RU" sz="1900" dirty="0"/>
              <a:t> </a:t>
            </a:r>
            <a:r>
              <a:rPr lang="ru-RU" sz="1900" dirty="0" err="1"/>
              <a:t>шашына</a:t>
            </a:r>
            <a:r>
              <a:rPr lang="ru-RU" sz="1900" dirty="0"/>
              <a:t> </a:t>
            </a:r>
            <a:r>
              <a:rPr lang="ru-RU" sz="1900" dirty="0" err="1"/>
              <a:t>қарап</a:t>
            </a:r>
            <a:r>
              <a:rPr lang="ru-RU" sz="1900" dirty="0"/>
              <a:t> </a:t>
            </a:r>
            <a:r>
              <a:rPr lang="ru-RU" sz="1900" dirty="0" err="1"/>
              <a:t>Төле</a:t>
            </a:r>
            <a:r>
              <a:rPr lang="ru-RU" sz="1900" dirty="0"/>
              <a:t> би </a:t>
            </a:r>
            <a:r>
              <a:rPr lang="ru-RU" sz="1900" dirty="0" err="1"/>
              <a:t>оған</a:t>
            </a:r>
            <a:r>
              <a:rPr lang="ru-RU" sz="1900" dirty="0"/>
              <a:t> «</a:t>
            </a:r>
            <a:r>
              <a:rPr lang="ru-RU" sz="1900" dirty="0" err="1"/>
              <a:t>Сабалақ</a:t>
            </a:r>
            <a:r>
              <a:rPr lang="ru-RU" sz="1900" dirty="0"/>
              <a:t>» </a:t>
            </a:r>
            <a:r>
              <a:rPr lang="ru-RU" sz="1900" dirty="0" err="1"/>
              <a:t>деп</a:t>
            </a:r>
            <a:r>
              <a:rPr lang="ru-RU" sz="1900" dirty="0"/>
              <a:t> </a:t>
            </a:r>
            <a:r>
              <a:rPr lang="ru-RU" sz="1900" dirty="0" err="1"/>
              <a:t>ат</a:t>
            </a:r>
            <a:r>
              <a:rPr lang="ru-RU" sz="1900" dirty="0"/>
              <a:t> </a:t>
            </a:r>
            <a:r>
              <a:rPr lang="ru-RU" sz="1900" dirty="0" err="1"/>
              <a:t>қойып</a:t>
            </a:r>
            <a:r>
              <a:rPr lang="ru-RU" sz="1900" dirty="0"/>
              <a:t>, </a:t>
            </a:r>
            <a:r>
              <a:rPr lang="ru-RU" sz="1900" dirty="0" err="1"/>
              <a:t>түйесін</a:t>
            </a:r>
            <a:r>
              <a:rPr lang="ru-RU" sz="1900" dirty="0"/>
              <a:t> </a:t>
            </a:r>
            <a:r>
              <a:rPr lang="ru-RU" sz="1900" dirty="0" err="1"/>
              <a:t>бақтырады</a:t>
            </a:r>
            <a:r>
              <a:rPr lang="ru-RU" sz="1900" dirty="0"/>
              <a:t>. </a:t>
            </a:r>
            <a:r>
              <a:rPr lang="ru-RU" sz="1900" dirty="0" err="1"/>
              <a:t>Әбілмәмбет</a:t>
            </a:r>
            <a:r>
              <a:rPr lang="ru-RU" sz="1900" dirty="0"/>
              <a:t> </a:t>
            </a:r>
            <a:r>
              <a:rPr lang="ru-RU" sz="1900" dirty="0" err="1"/>
              <a:t>төренің</a:t>
            </a:r>
            <a:r>
              <a:rPr lang="ru-RU" sz="1900" dirty="0"/>
              <a:t> </a:t>
            </a:r>
            <a:r>
              <a:rPr lang="ru-RU" sz="1900" dirty="0" err="1"/>
              <a:t>жылқысын</a:t>
            </a:r>
            <a:r>
              <a:rPr lang="ru-RU" sz="1900" dirty="0"/>
              <a:t> да </a:t>
            </a:r>
            <a:r>
              <a:rPr lang="ru-RU" sz="1900" dirty="0" err="1"/>
              <a:t>бағады</a:t>
            </a:r>
            <a:r>
              <a:rPr lang="ru-RU" sz="1900" dirty="0"/>
              <a:t>. </a:t>
            </a:r>
            <a:r>
              <a:rPr lang="ru-RU" sz="1900" dirty="0" err="1"/>
              <a:t>Бұл</a:t>
            </a:r>
            <a:r>
              <a:rPr lang="ru-RU" sz="1900" dirty="0"/>
              <a:t>, </a:t>
            </a:r>
            <a:r>
              <a:rPr lang="ru-RU" sz="1900" dirty="0" err="1"/>
              <a:t>Ш.Уәлихановтың</a:t>
            </a:r>
            <a:r>
              <a:rPr lang="ru-RU" sz="1900" dirty="0"/>
              <a:t> </a:t>
            </a:r>
            <a:r>
              <a:rPr lang="ru-RU" sz="1900" dirty="0" err="1"/>
              <a:t>айтуына</a:t>
            </a:r>
            <a:r>
              <a:rPr lang="ru-RU" sz="1900" dirty="0"/>
              <a:t> </a:t>
            </a:r>
            <a:r>
              <a:rPr lang="ru-RU" sz="1900" dirty="0" err="1"/>
              <a:t>сүйенсек</a:t>
            </a:r>
            <a:r>
              <a:rPr lang="ru-RU" sz="1900" dirty="0"/>
              <a:t>, </a:t>
            </a:r>
            <a:r>
              <a:rPr lang="ru-RU" sz="1900" dirty="0" err="1"/>
              <a:t>Абылайдың</a:t>
            </a:r>
            <a:r>
              <a:rPr lang="ru-RU" sz="1900" dirty="0"/>
              <a:t> 13 </a:t>
            </a:r>
            <a:r>
              <a:rPr lang="ru-RU" sz="1900" dirty="0" err="1"/>
              <a:t>жасар</a:t>
            </a:r>
            <a:r>
              <a:rPr lang="ru-RU" sz="1900" dirty="0"/>
              <a:t> </a:t>
            </a:r>
            <a:r>
              <a:rPr lang="ru-RU" sz="1900" dirty="0" err="1"/>
              <a:t>кезі</a:t>
            </a:r>
            <a:r>
              <a:rPr lang="ru-RU" sz="1900" dirty="0"/>
              <a:t> </a:t>
            </a:r>
            <a:r>
              <a:rPr lang="ru-RU" sz="1900" dirty="0" err="1"/>
              <a:t>болса</a:t>
            </a:r>
            <a:r>
              <a:rPr lang="ru-RU" sz="1900" dirty="0"/>
              <a:t> </a:t>
            </a:r>
            <a:r>
              <a:rPr lang="ru-RU" sz="1900" dirty="0" err="1"/>
              <a:t>керек</a:t>
            </a:r>
            <a:r>
              <a:rPr lang="ru-RU" sz="1900" dirty="0" smtClean="0"/>
              <a:t>.</a:t>
            </a:r>
          </a:p>
          <a:p>
            <a:pPr algn="just" fontAlgn="base"/>
            <a:r>
              <a:rPr lang="ru-RU" sz="1900" dirty="0" err="1"/>
              <a:t>Абылай</a:t>
            </a:r>
            <a:r>
              <a:rPr lang="ru-RU" sz="1900" dirty="0"/>
              <a:t> </a:t>
            </a:r>
            <a:r>
              <a:rPr lang="ru-RU" sz="1900" dirty="0" err="1"/>
              <a:t>жиырма</a:t>
            </a:r>
            <a:r>
              <a:rPr lang="ru-RU" sz="1900" dirty="0"/>
              <a:t> </a:t>
            </a:r>
            <a:r>
              <a:rPr lang="ru-RU" sz="1900" dirty="0" err="1"/>
              <a:t>жасында</a:t>
            </a:r>
            <a:r>
              <a:rPr lang="ru-RU" sz="1900" dirty="0"/>
              <a:t> </a:t>
            </a:r>
            <a:r>
              <a:rPr lang="ru-RU" sz="1900" dirty="0" err="1"/>
              <a:t>қан</a:t>
            </a:r>
            <a:r>
              <a:rPr lang="ru-RU" sz="1900" dirty="0"/>
              <a:t> </a:t>
            </a:r>
            <a:r>
              <a:rPr lang="ru-RU" sz="1900" dirty="0" err="1"/>
              <a:t>майданда</a:t>
            </a:r>
            <a:r>
              <a:rPr lang="ru-RU" sz="1900" dirty="0"/>
              <a:t> </a:t>
            </a:r>
            <a:r>
              <a:rPr lang="ru-RU" sz="1900" dirty="0" err="1"/>
              <a:t>ерлігімен</a:t>
            </a:r>
            <a:r>
              <a:rPr lang="ru-RU" sz="1900" dirty="0"/>
              <a:t> </a:t>
            </a:r>
            <a:r>
              <a:rPr lang="ru-RU" sz="1900" dirty="0" err="1"/>
              <a:t>танылған</a:t>
            </a:r>
            <a:r>
              <a:rPr lang="ru-RU" sz="1900" dirty="0"/>
              <a:t>. 1730-33 </a:t>
            </a:r>
            <a:r>
              <a:rPr lang="ru-RU" sz="1900" dirty="0" err="1"/>
              <a:t>жылдар</a:t>
            </a:r>
            <a:r>
              <a:rPr lang="ru-RU" sz="1900" dirty="0"/>
              <a:t> </a:t>
            </a:r>
            <a:r>
              <a:rPr lang="ru-RU" sz="1900" dirty="0" err="1"/>
              <a:t>аралығында</a:t>
            </a:r>
            <a:r>
              <a:rPr lang="ru-RU" sz="1900" dirty="0"/>
              <a:t> </a:t>
            </a:r>
            <a:r>
              <a:rPr lang="ru-RU" sz="1900" dirty="0" err="1"/>
              <a:t>болған</a:t>
            </a:r>
            <a:r>
              <a:rPr lang="ru-RU" sz="1900" dirty="0"/>
              <a:t> </a:t>
            </a:r>
            <a:r>
              <a:rPr lang="ru-RU" sz="1900" dirty="0" err="1"/>
              <a:t>бір</a:t>
            </a:r>
            <a:r>
              <a:rPr lang="ru-RU" sz="1900" dirty="0"/>
              <a:t> </a:t>
            </a:r>
            <a:r>
              <a:rPr lang="ru-RU" sz="1900" dirty="0" err="1"/>
              <a:t>ұрыста</a:t>
            </a:r>
            <a:r>
              <a:rPr lang="ru-RU" sz="1900" dirty="0"/>
              <a:t> </a:t>
            </a:r>
            <a:r>
              <a:rPr lang="ru-RU" sz="1900" dirty="0" err="1"/>
              <a:t>бұрын</a:t>
            </a:r>
            <a:r>
              <a:rPr lang="ru-RU" sz="1900" dirty="0"/>
              <a:t> </a:t>
            </a:r>
            <a:r>
              <a:rPr lang="ru-RU" sz="1900" dirty="0" err="1"/>
              <a:t>белгісіз</a:t>
            </a:r>
            <a:r>
              <a:rPr lang="ru-RU" sz="1900" dirty="0"/>
              <a:t> </a:t>
            </a:r>
            <a:r>
              <a:rPr lang="ru-RU" sz="1900" dirty="0" err="1"/>
              <a:t>жас</a:t>
            </a:r>
            <a:r>
              <a:rPr lang="ru-RU" sz="1900" dirty="0"/>
              <a:t> </a:t>
            </a:r>
            <a:r>
              <a:rPr lang="ru-RU" sz="1900" dirty="0" err="1"/>
              <a:t>жігіт</a:t>
            </a:r>
            <a:r>
              <a:rPr lang="ru-RU" sz="1900" dirty="0"/>
              <a:t> </a:t>
            </a:r>
            <a:r>
              <a:rPr lang="ru-RU" sz="1900" dirty="0" err="1"/>
              <a:t>Әбілмансұр</a:t>
            </a:r>
            <a:r>
              <a:rPr lang="ru-RU" sz="1900" dirty="0"/>
              <a:t> </a:t>
            </a:r>
            <a:r>
              <a:rPr lang="ru-RU" sz="1900" dirty="0" err="1"/>
              <a:t>жекпе-жекке</a:t>
            </a:r>
            <a:r>
              <a:rPr lang="ru-RU" sz="1900" dirty="0"/>
              <a:t> </a:t>
            </a:r>
            <a:r>
              <a:rPr lang="ru-RU" sz="1900" dirty="0" err="1"/>
              <a:t>шығып</a:t>
            </a:r>
            <a:r>
              <a:rPr lang="ru-RU" sz="1900" dirty="0"/>
              <a:t>, </a:t>
            </a:r>
            <a:r>
              <a:rPr lang="ru-RU" sz="1900" dirty="0" err="1"/>
              <a:t>қалмақтың</a:t>
            </a:r>
            <a:r>
              <a:rPr lang="ru-RU" sz="1900" dirty="0"/>
              <a:t> бас батыры, </a:t>
            </a:r>
            <a:r>
              <a:rPr lang="ru-RU" sz="1900" dirty="0" err="1"/>
              <a:t>қоңтажы</a:t>
            </a:r>
            <a:r>
              <a:rPr lang="ru-RU" sz="1900" dirty="0"/>
              <a:t> </a:t>
            </a:r>
            <a:r>
              <a:rPr lang="ru-RU" sz="1900" dirty="0" err="1"/>
              <a:t>Қалдан</a:t>
            </a:r>
            <a:r>
              <a:rPr lang="ru-RU" sz="1900" dirty="0"/>
              <a:t> </a:t>
            </a:r>
            <a:r>
              <a:rPr lang="ru-RU" sz="1900" dirty="0" err="1"/>
              <a:t>Сереннің</a:t>
            </a:r>
            <a:r>
              <a:rPr lang="ru-RU" sz="1900" dirty="0"/>
              <a:t> </a:t>
            </a:r>
            <a:r>
              <a:rPr lang="ru-RU" sz="1900" dirty="0" err="1"/>
              <a:t>жақын</a:t>
            </a:r>
            <a:r>
              <a:rPr lang="ru-RU" sz="1900" dirty="0"/>
              <a:t> </a:t>
            </a:r>
            <a:r>
              <a:rPr lang="ru-RU" sz="1900" dirty="0" err="1"/>
              <a:t>туысы</a:t>
            </a:r>
            <a:r>
              <a:rPr lang="ru-RU" sz="1900" dirty="0"/>
              <a:t> (</a:t>
            </a:r>
            <a:r>
              <a:rPr lang="ru-RU" sz="1900" dirty="0" err="1"/>
              <a:t>кейбір</a:t>
            </a:r>
            <a:r>
              <a:rPr lang="ru-RU" sz="1900" dirty="0"/>
              <a:t> </a:t>
            </a:r>
            <a:r>
              <a:rPr lang="ru-RU" sz="1900" dirty="0" err="1"/>
              <a:t>деректерде</a:t>
            </a:r>
            <a:r>
              <a:rPr lang="ru-RU" sz="1900" dirty="0"/>
              <a:t> </a:t>
            </a:r>
            <a:r>
              <a:rPr lang="ru-RU" sz="1900" dirty="0" err="1"/>
              <a:t>күйеу</a:t>
            </a:r>
            <a:r>
              <a:rPr lang="ru-RU" sz="1900" dirty="0"/>
              <a:t> </a:t>
            </a:r>
            <a:r>
              <a:rPr lang="ru-RU" sz="1900" dirty="0" err="1"/>
              <a:t>баласы</a:t>
            </a:r>
            <a:r>
              <a:rPr lang="ru-RU" sz="1900" dirty="0"/>
              <a:t>) </a:t>
            </a:r>
            <a:r>
              <a:rPr lang="ru-RU" sz="1900" dirty="0" err="1"/>
              <a:t>Шарышты</a:t>
            </a:r>
            <a:r>
              <a:rPr lang="ru-RU" sz="1900" dirty="0"/>
              <a:t> </a:t>
            </a:r>
            <a:r>
              <a:rPr lang="ru-RU" sz="1900" dirty="0" err="1"/>
              <a:t>өлтіреді</a:t>
            </a:r>
            <a:endParaRPr lang="ru-RU" sz="1900" dirty="0"/>
          </a:p>
          <a:p>
            <a:pPr algn="just" fontAlgn="base"/>
            <a:r>
              <a:rPr lang="ru-RU" sz="1900" dirty="0" err="1"/>
              <a:t>Үлкен</a:t>
            </a:r>
            <a:r>
              <a:rPr lang="ru-RU" sz="1900" dirty="0"/>
              <a:t> </a:t>
            </a:r>
            <a:r>
              <a:rPr lang="ru-RU" sz="1900" dirty="0" err="1"/>
              <a:t>әкесінің</a:t>
            </a:r>
            <a:r>
              <a:rPr lang="ru-RU" sz="1900" dirty="0"/>
              <a:t> </a:t>
            </a:r>
            <a:r>
              <a:rPr lang="ru-RU" sz="1900" dirty="0" err="1"/>
              <a:t>аруағын</a:t>
            </a:r>
            <a:r>
              <a:rPr lang="ru-RU" sz="1900" dirty="0"/>
              <a:t> </a:t>
            </a:r>
            <a:r>
              <a:rPr lang="ru-RU" sz="1900" dirty="0" err="1"/>
              <a:t>шақырып</a:t>
            </a:r>
            <a:r>
              <a:rPr lang="ru-RU" sz="1900" dirty="0"/>
              <a:t>, </a:t>
            </a:r>
            <a:r>
              <a:rPr lang="ru-RU" sz="1900" dirty="0" err="1"/>
              <a:t>жауға</a:t>
            </a:r>
            <a:r>
              <a:rPr lang="ru-RU" sz="1900" dirty="0"/>
              <a:t> </a:t>
            </a:r>
            <a:r>
              <a:rPr lang="ru-RU" sz="1900" dirty="0" err="1"/>
              <a:t>Абылайлап</a:t>
            </a:r>
            <a:r>
              <a:rPr lang="ru-RU" sz="1900" dirty="0"/>
              <a:t> </a:t>
            </a:r>
            <a:r>
              <a:rPr lang="ru-RU" sz="1900" dirty="0" err="1"/>
              <a:t>ат</a:t>
            </a:r>
            <a:r>
              <a:rPr lang="ru-RU" sz="1900" dirty="0"/>
              <a:t> </a:t>
            </a:r>
            <a:r>
              <a:rPr lang="ru-RU" sz="1900" dirty="0" err="1"/>
              <a:t>қойған</a:t>
            </a:r>
            <a:r>
              <a:rPr lang="ru-RU" sz="1900" dirty="0"/>
              <a:t> </a:t>
            </a:r>
            <a:r>
              <a:rPr lang="ru-RU" sz="1900" dirty="0" err="1"/>
              <a:t>Әбілмансұр</a:t>
            </a:r>
            <a:r>
              <a:rPr lang="ru-RU" sz="1900" dirty="0"/>
              <a:t> </a:t>
            </a:r>
            <a:r>
              <a:rPr lang="ru-RU" sz="1900" dirty="0" err="1"/>
              <a:t>жеңісті</a:t>
            </a:r>
            <a:r>
              <a:rPr lang="ru-RU" sz="1900" dirty="0"/>
              <a:t> </a:t>
            </a:r>
            <a:r>
              <a:rPr lang="ru-RU" sz="1900" dirty="0" err="1"/>
              <a:t>ұрыстан</a:t>
            </a:r>
            <a:r>
              <a:rPr lang="ru-RU" sz="1900" dirty="0"/>
              <a:t> </a:t>
            </a:r>
            <a:r>
              <a:rPr lang="ru-RU" sz="1900" dirty="0" err="1"/>
              <a:t>соң</a:t>
            </a:r>
            <a:r>
              <a:rPr lang="ru-RU" sz="1900" dirty="0"/>
              <a:t>, Орта </a:t>
            </a:r>
            <a:r>
              <a:rPr lang="ru-RU" sz="1900" dirty="0" err="1"/>
              <a:t>жүздің</a:t>
            </a:r>
            <a:r>
              <a:rPr lang="ru-RU" sz="1900" dirty="0"/>
              <a:t> </a:t>
            </a:r>
            <a:r>
              <a:rPr lang="ru-RU" sz="1900" dirty="0" err="1"/>
              <a:t>сұлтаны</a:t>
            </a:r>
            <a:r>
              <a:rPr lang="ru-RU" sz="1900" dirty="0"/>
              <a:t> </a:t>
            </a:r>
            <a:r>
              <a:rPr lang="ru-RU" sz="1900" dirty="0" err="1"/>
              <a:t>деп</a:t>
            </a:r>
            <a:r>
              <a:rPr lang="ru-RU" sz="1900" dirty="0"/>
              <a:t> </a:t>
            </a:r>
            <a:r>
              <a:rPr lang="ru-RU" sz="1900" dirty="0" err="1"/>
              <a:t>танылып</a:t>
            </a:r>
            <a:r>
              <a:rPr lang="ru-RU" sz="1900" dirty="0"/>
              <a:t>, </a:t>
            </a:r>
            <a:r>
              <a:rPr lang="ru-RU" sz="1900" dirty="0" err="1"/>
              <a:t>қазақ</a:t>
            </a:r>
            <a:r>
              <a:rPr lang="ru-RU" sz="1900" dirty="0"/>
              <a:t> </a:t>
            </a:r>
            <a:r>
              <a:rPr lang="ru-RU" sz="1900" dirty="0" err="1"/>
              <a:t>даласындағы</a:t>
            </a:r>
            <a:r>
              <a:rPr lang="ru-RU" sz="1900" dirty="0"/>
              <a:t> </a:t>
            </a:r>
            <a:r>
              <a:rPr lang="ru-RU" sz="1900" dirty="0" err="1"/>
              <a:t>ең</a:t>
            </a:r>
            <a:r>
              <a:rPr lang="ru-RU" sz="1900" dirty="0"/>
              <a:t> </a:t>
            </a:r>
            <a:r>
              <a:rPr lang="ru-RU" sz="1900" dirty="0" err="1"/>
              <a:t>беделді</a:t>
            </a:r>
            <a:r>
              <a:rPr lang="ru-RU" sz="1900" dirty="0"/>
              <a:t> </a:t>
            </a:r>
            <a:r>
              <a:rPr lang="ru-RU" sz="1900" dirty="0" err="1"/>
              <a:t>әміршілердің</a:t>
            </a:r>
            <a:r>
              <a:rPr lang="ru-RU" sz="1900" dirty="0"/>
              <a:t> </a:t>
            </a:r>
            <a:r>
              <a:rPr lang="ru-RU" sz="1900" dirty="0" err="1"/>
              <a:t>біріне</a:t>
            </a:r>
            <a:r>
              <a:rPr lang="ru-RU" sz="1900" dirty="0"/>
              <a:t> </a:t>
            </a:r>
            <a:r>
              <a:rPr lang="ru-RU" sz="1900" dirty="0" err="1"/>
              <a:t>айналады</a:t>
            </a:r>
            <a:r>
              <a:rPr lang="ru-RU" sz="1900" dirty="0"/>
              <a:t>. </a:t>
            </a:r>
            <a:r>
              <a:rPr lang="ru-RU" sz="1900" dirty="0" err="1"/>
              <a:t>Бұдан</a:t>
            </a:r>
            <a:r>
              <a:rPr lang="ru-RU" sz="1900" dirty="0"/>
              <a:t> </a:t>
            </a:r>
            <a:r>
              <a:rPr lang="ru-RU" sz="1900" dirty="0" err="1"/>
              <a:t>соңғы</a:t>
            </a:r>
            <a:r>
              <a:rPr lang="ru-RU" sz="1900" dirty="0"/>
              <a:t> </a:t>
            </a:r>
            <a:r>
              <a:rPr lang="ru-RU" sz="1900" dirty="0" err="1"/>
              <a:t>жерде</a:t>
            </a:r>
            <a:r>
              <a:rPr lang="ru-RU" sz="1900" dirty="0"/>
              <a:t> </a:t>
            </a:r>
            <a:r>
              <a:rPr lang="ru-RU" sz="1900" dirty="0" err="1"/>
              <a:t>Әбілмансұр</a:t>
            </a:r>
            <a:r>
              <a:rPr lang="ru-RU" sz="1900" dirty="0"/>
              <a:t> </a:t>
            </a:r>
            <a:r>
              <a:rPr lang="ru-RU" sz="1900" dirty="0" err="1"/>
              <a:t>есімі</a:t>
            </a:r>
            <a:r>
              <a:rPr lang="ru-RU" sz="1900" dirty="0"/>
              <a:t> </a:t>
            </a:r>
            <a:r>
              <a:rPr lang="ru-RU" sz="1900" dirty="0" err="1"/>
              <a:t>ұмытылып</a:t>
            </a:r>
            <a:r>
              <a:rPr lang="ru-RU" sz="1900" dirty="0"/>
              <a:t>, </a:t>
            </a:r>
            <a:r>
              <a:rPr lang="ru-RU" sz="1900" dirty="0" err="1"/>
              <a:t>Абылай</a:t>
            </a:r>
            <a:r>
              <a:rPr lang="ru-RU" sz="1900" dirty="0"/>
              <a:t> </a:t>
            </a:r>
            <a:r>
              <a:rPr lang="ru-RU" sz="1900" dirty="0" err="1"/>
              <a:t>атанады</a:t>
            </a:r>
            <a:r>
              <a:rPr lang="ru-RU" sz="1900" dirty="0"/>
              <a:t>.</a:t>
            </a:r>
          </a:p>
          <a:p>
            <a:pPr algn="just"/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2818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верх 3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historical.ucoz.net/_ld/0/615546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608512" cy="61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/>
              <a:t>Алекса́ндр</a:t>
            </a:r>
            <a:r>
              <a:rPr lang="ru-RU" sz="3200" dirty="0" smtClean="0"/>
              <a:t> </a:t>
            </a:r>
            <a:r>
              <a:rPr lang="ru-RU" sz="3200" dirty="0" err="1"/>
              <a:t>Серге́евич</a:t>
            </a:r>
            <a:r>
              <a:rPr lang="ru-RU" sz="3200" dirty="0"/>
              <a:t> </a:t>
            </a:r>
            <a:r>
              <a:rPr lang="ru-RU" sz="3200" dirty="0" err="1"/>
              <a:t>Пу́шкин</a:t>
            </a:r>
            <a:r>
              <a:rPr lang="ru-RU" sz="3200" dirty="0"/>
              <a:t> — русский поэт, драматург и прозаик, заложивший основы русского реалистического направления, критик и теоретик литературы, историк, публицист; один из самых авторитетных литературных деятелей первой трети XIX века</a:t>
            </a:r>
            <a:r>
              <a:rPr lang="ru-RU" sz="3200" dirty="0" smtClean="0"/>
              <a:t>.</a:t>
            </a:r>
          </a:p>
          <a:p>
            <a:pPr algn="just"/>
            <a:r>
              <a:rPr lang="ru-RU" sz="3200" dirty="0"/>
              <a:t>Ещё при жизни Пушкина сложилась его репутация величайшего национального русского </a:t>
            </a:r>
            <a:r>
              <a:rPr lang="ru-RU" sz="3200" dirty="0" smtClean="0"/>
              <a:t>поэта. </a:t>
            </a:r>
            <a:r>
              <a:rPr lang="ru-RU" sz="3200" dirty="0"/>
              <a:t>Пушкин рассматривается как основоположник </a:t>
            </a:r>
            <a:r>
              <a:rPr lang="ru-RU" sz="3200" dirty="0" smtClean="0"/>
              <a:t>современного </a:t>
            </a:r>
            <a:r>
              <a:rPr lang="ru-RU" sz="3200" dirty="0"/>
              <a:t> </a:t>
            </a:r>
            <a:r>
              <a:rPr lang="ru-RU" sz="3200" dirty="0">
                <a:hlinkClick r:id="rId2" tooltip="Русский язык"/>
              </a:rPr>
              <a:t>русского</a:t>
            </a:r>
            <a:r>
              <a:rPr lang="ru-RU" sz="3200" dirty="0"/>
              <a:t> </a:t>
            </a:r>
            <a:r>
              <a:rPr lang="ru-RU" sz="3200" dirty="0" smtClean="0"/>
              <a:t> </a:t>
            </a:r>
            <a:r>
              <a:rPr lang="ru-RU" sz="3200" dirty="0" smtClean="0">
                <a:hlinkClick r:id="rId3"/>
              </a:rPr>
              <a:t>литературного  языка</a:t>
            </a:r>
            <a:r>
              <a:rPr lang="ru-RU" sz="3200" baseline="30000" dirty="0">
                <a:hlinkClick r:id="rId4"/>
              </a:rPr>
              <a:t>[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623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e-history.kz/images/w541-cct-si/media/upload/1486/2015/01/14/a0408bf09c4f737c4d891bbab403d81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2842"/>
            <a:ext cx="4720977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err="1"/>
              <a:t>Әбілхан</a:t>
            </a:r>
            <a:r>
              <a:rPr lang="ru-RU" sz="2500" b="1" dirty="0"/>
              <a:t> </a:t>
            </a:r>
            <a:r>
              <a:rPr lang="ru-RU" sz="2500" b="1" dirty="0" err="1"/>
              <a:t>Қастеев</a:t>
            </a:r>
            <a:r>
              <a:rPr lang="ru-RU" sz="2500" dirty="0"/>
              <a:t> (1904 —1973 </a:t>
            </a:r>
            <a:r>
              <a:rPr lang="ru-RU" sz="2500" dirty="0" err="1"/>
              <a:t>жж</a:t>
            </a:r>
            <a:r>
              <a:rPr lang="ru-RU" sz="2500" dirty="0"/>
              <a:t>.) — </a:t>
            </a:r>
            <a:r>
              <a:rPr lang="ru-RU" sz="2500" dirty="0" err="1"/>
              <a:t>қазақтың</a:t>
            </a:r>
            <a:r>
              <a:rPr lang="ru-RU" sz="2500" dirty="0"/>
              <a:t> </a:t>
            </a:r>
            <a:r>
              <a:rPr lang="ru-RU" sz="2500" dirty="0" err="1"/>
              <a:t>әйгілі</a:t>
            </a:r>
            <a:r>
              <a:rPr lang="ru-RU" sz="2500" dirty="0"/>
              <a:t> </a:t>
            </a:r>
            <a:r>
              <a:rPr lang="ru-RU" sz="2500" dirty="0" err="1"/>
              <a:t>кескіндемешісі</a:t>
            </a:r>
            <a:r>
              <a:rPr lang="ru-RU" sz="2500" dirty="0"/>
              <a:t>, график-</a:t>
            </a:r>
            <a:r>
              <a:rPr lang="ru-RU" sz="2500" dirty="0" err="1"/>
              <a:t>суретші</a:t>
            </a:r>
            <a:r>
              <a:rPr lang="ru-RU" sz="2500" dirty="0"/>
              <a:t>, </a:t>
            </a:r>
            <a:r>
              <a:rPr lang="ru-RU" sz="2500" dirty="0" err="1"/>
              <a:t>қазақ</a:t>
            </a:r>
            <a:r>
              <a:rPr lang="ru-RU" sz="2500" dirty="0"/>
              <a:t> </a:t>
            </a:r>
            <a:r>
              <a:rPr lang="ru-RU" sz="2500" dirty="0" err="1"/>
              <a:t>бейнелеу</a:t>
            </a:r>
            <a:r>
              <a:rPr lang="ru-RU" sz="2500" dirty="0"/>
              <a:t> </a:t>
            </a:r>
            <a:r>
              <a:rPr lang="ru-RU" sz="2500" dirty="0" err="1"/>
              <a:t>өнерінің</a:t>
            </a:r>
            <a:r>
              <a:rPr lang="ru-RU" sz="2500" dirty="0"/>
              <a:t> </a:t>
            </a:r>
            <a:r>
              <a:rPr lang="ru-RU" sz="2500" dirty="0" err="1"/>
              <a:t>негізін</a:t>
            </a:r>
            <a:r>
              <a:rPr lang="ru-RU" sz="2500" dirty="0"/>
              <a:t> </a:t>
            </a:r>
            <a:r>
              <a:rPr lang="ru-RU" sz="2500" dirty="0" err="1"/>
              <a:t>салушылардың</a:t>
            </a:r>
            <a:r>
              <a:rPr lang="ru-RU" sz="2500" dirty="0"/>
              <a:t> </a:t>
            </a:r>
            <a:r>
              <a:rPr lang="ru-RU" sz="2500" dirty="0" err="1"/>
              <a:t>бірі</a:t>
            </a:r>
            <a:r>
              <a:rPr lang="ru-RU" sz="2500" dirty="0" smtClean="0"/>
              <a:t>.</a:t>
            </a:r>
          </a:p>
          <a:p>
            <a:pPr algn="just"/>
            <a:r>
              <a:rPr lang="ru-RU" sz="2500" dirty="0" err="1" smtClean="0"/>
              <a:t>Танымал</a:t>
            </a:r>
            <a:r>
              <a:rPr lang="ru-RU" sz="2500" dirty="0" smtClean="0"/>
              <a:t> </a:t>
            </a:r>
            <a:r>
              <a:rPr lang="ru-RU" sz="2500" dirty="0" err="1" smtClean="0"/>
              <a:t>туындылары</a:t>
            </a:r>
            <a:r>
              <a:rPr lang="ru-RU" sz="2500" dirty="0" smtClean="0"/>
              <a:t>: «</a:t>
            </a:r>
            <a:r>
              <a:rPr lang="ru-RU" sz="2500" u="sng" dirty="0" err="1" smtClean="0">
                <a:hlinkClick r:id="rId2" tooltip="Колхоздағы сүт ферма (мұндай бет жоқ)"/>
              </a:rPr>
              <a:t>Колхоздағы</a:t>
            </a:r>
            <a:r>
              <a:rPr lang="ru-RU" sz="2500" u="sng" dirty="0" smtClean="0">
                <a:hlinkClick r:id="rId2" tooltip="Колхоздағы сүт ферма (мұндай бет жоқ)"/>
              </a:rPr>
              <a:t> </a:t>
            </a:r>
            <a:r>
              <a:rPr lang="ru-RU" sz="2500" u="sng" dirty="0" err="1">
                <a:hlinkClick r:id="rId2" tooltip="Колхоздағы сүт ферма (мұндай бет жоқ)"/>
              </a:rPr>
              <a:t>сүт</a:t>
            </a:r>
            <a:r>
              <a:rPr lang="ru-RU" sz="2500" u="sng" dirty="0">
                <a:hlinkClick r:id="rId2" tooltip="Колхоздағы сүт ферма (мұндай бет жоқ)"/>
              </a:rPr>
              <a:t> ферма»</a:t>
            </a:r>
            <a:r>
              <a:rPr lang="ru-RU" sz="2500" dirty="0"/>
              <a:t>, «</a:t>
            </a:r>
            <a:r>
              <a:rPr lang="ru-RU" sz="2500" dirty="0" err="1">
                <a:hlinkClick r:id="rId3" tooltip="Мақта жинау (мұндай бет жоқ)"/>
              </a:rPr>
              <a:t>Мақта</a:t>
            </a:r>
            <a:r>
              <a:rPr lang="ru-RU" sz="2500" dirty="0">
                <a:hlinkClick r:id="rId3" tooltip="Мақта жинау (мұндай бет жоқ)"/>
              </a:rPr>
              <a:t> </a:t>
            </a:r>
            <a:r>
              <a:rPr lang="ru-RU" sz="2500" dirty="0" err="1">
                <a:hlinkClick r:id="rId3" tooltip="Мақта жинау (мұндай бет жоқ)"/>
              </a:rPr>
              <a:t>жинау</a:t>
            </a:r>
            <a:r>
              <a:rPr lang="ru-RU" sz="2500" dirty="0">
                <a:hlinkClick r:id="rId3" tooltip="Мақта жинау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4" tooltip="Колхоздың тойы (мұндай бет жоқ)"/>
              </a:rPr>
              <a:t>Колхоздың</a:t>
            </a:r>
            <a:r>
              <a:rPr lang="ru-RU" sz="2500" dirty="0">
                <a:hlinkClick r:id="rId4" tooltip="Колхоздың тойы (мұндай бет жоқ)"/>
              </a:rPr>
              <a:t> </a:t>
            </a:r>
            <a:r>
              <a:rPr lang="ru-RU" sz="2500" dirty="0" err="1">
                <a:hlinkClick r:id="rId4" tooltip="Колхоздың тойы (мұндай бет жоқ)"/>
              </a:rPr>
              <a:t>тойы</a:t>
            </a:r>
            <a:r>
              <a:rPr lang="ru-RU" sz="2500" dirty="0">
                <a:hlinkClick r:id="rId4" tooltip="Колхоздың тойы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5" tooltip="Қыз алып қашу"/>
              </a:rPr>
              <a:t>Қыз</a:t>
            </a:r>
            <a:r>
              <a:rPr lang="ru-RU" sz="2500" dirty="0">
                <a:hlinkClick r:id="rId5" tooltip="Қыз алып қашу"/>
              </a:rPr>
              <a:t> </a:t>
            </a:r>
            <a:r>
              <a:rPr lang="ru-RU" sz="2500" dirty="0" err="1">
                <a:hlinkClick r:id="rId5" tooltip="Қыз алып қашу"/>
              </a:rPr>
              <a:t>алып</a:t>
            </a:r>
            <a:r>
              <a:rPr lang="ru-RU" sz="2500" dirty="0">
                <a:hlinkClick r:id="rId5" tooltip="Қыз алып қашу"/>
              </a:rPr>
              <a:t> </a:t>
            </a:r>
            <a:r>
              <a:rPr lang="ru-RU" sz="2500" dirty="0" err="1">
                <a:hlinkClick r:id="rId5" tooltip="Қыз алып қашу"/>
              </a:rPr>
              <a:t>қашу</a:t>
            </a:r>
            <a:r>
              <a:rPr lang="ru-RU" sz="2500" dirty="0">
                <a:hlinkClick r:id="rId5" tooltip="Қыз алып қашу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6" tooltip="Сатып алынған қалыңдық (мұндай бет жоқ)"/>
              </a:rPr>
              <a:t>Сатып</a:t>
            </a:r>
            <a:r>
              <a:rPr lang="ru-RU" sz="2500" dirty="0">
                <a:hlinkClick r:id="rId6" tooltip="Сатып алынған қалыңдық (мұндай бет жоқ)"/>
              </a:rPr>
              <a:t> </a:t>
            </a:r>
            <a:r>
              <a:rPr lang="ru-RU" sz="2500" dirty="0" err="1">
                <a:hlinkClick r:id="rId6" tooltip="Сатып алынған қалыңдық (мұндай бет жоқ)"/>
              </a:rPr>
              <a:t>алынған</a:t>
            </a:r>
            <a:r>
              <a:rPr lang="ru-RU" sz="2500" dirty="0">
                <a:hlinkClick r:id="rId6" tooltip="Сатып алынған қалыңдық (мұндай бет жоқ)"/>
              </a:rPr>
              <a:t> </a:t>
            </a:r>
            <a:r>
              <a:rPr lang="ru-RU" sz="2500" dirty="0" err="1">
                <a:hlinkClick r:id="rId6" tooltip="Сатып алынған қалыңдық (мұндай бет жоқ)"/>
              </a:rPr>
              <a:t>қалыңдық</a:t>
            </a:r>
            <a:r>
              <a:rPr lang="ru-RU" sz="2500" dirty="0">
                <a:hlinkClick r:id="rId6" tooltip="Сатып алынған қалыңдық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>
                <a:hlinkClick r:id="rId7" tooltip="Алтын астық (мұндай бет жоқ)"/>
              </a:rPr>
              <a:t>Алтын </a:t>
            </a:r>
            <a:r>
              <a:rPr lang="ru-RU" sz="2500" dirty="0" err="1">
                <a:hlinkClick r:id="rId7" tooltip="Алтын астық (мұндай бет жоқ)"/>
              </a:rPr>
              <a:t>астық</a:t>
            </a:r>
            <a:r>
              <a:rPr lang="ru-RU" sz="2500" dirty="0">
                <a:hlinkClick r:id="rId7" tooltip="Алтын астық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8" tooltip="Ақсай карьері (мұндай бет жоқ)"/>
              </a:rPr>
              <a:t>Ақсай</a:t>
            </a:r>
            <a:r>
              <a:rPr lang="ru-RU" sz="2500" dirty="0">
                <a:hlinkClick r:id="rId8" tooltip="Ақсай карьері (мұндай бет жоқ)"/>
              </a:rPr>
              <a:t> </a:t>
            </a:r>
            <a:r>
              <a:rPr lang="ru-RU" sz="2500" dirty="0" err="1">
                <a:hlinkClick r:id="rId8" tooltip="Ақсай карьері (мұндай бет жоқ)"/>
              </a:rPr>
              <a:t>карьері</a:t>
            </a:r>
            <a:r>
              <a:rPr lang="ru-RU" sz="2500" dirty="0">
                <a:hlinkClick r:id="rId8" tooltip="Ақсай карьері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9" tooltip="Медеу мұз айдыны"/>
              </a:rPr>
              <a:t>Медеу</a:t>
            </a:r>
            <a:r>
              <a:rPr lang="ru-RU" sz="2500" dirty="0">
                <a:hlinkClick r:id="rId9" tooltip="Медеу мұз айдыны"/>
              </a:rPr>
              <a:t> </a:t>
            </a:r>
            <a:r>
              <a:rPr lang="ru-RU" sz="2500" dirty="0" err="1">
                <a:hlinkClick r:id="rId9" tooltip="Медеу мұз айдыны"/>
              </a:rPr>
              <a:t>мұз</a:t>
            </a:r>
            <a:r>
              <a:rPr lang="ru-RU" sz="2500" dirty="0">
                <a:hlinkClick r:id="rId9" tooltip="Медеу мұз айдыны"/>
              </a:rPr>
              <a:t> </a:t>
            </a:r>
            <a:r>
              <a:rPr lang="ru-RU" sz="2500" dirty="0" err="1">
                <a:hlinkClick r:id="rId9" tooltip="Медеу мұз айдыны"/>
              </a:rPr>
              <a:t>айдыны</a:t>
            </a:r>
            <a:r>
              <a:rPr lang="ru-RU" sz="2500" dirty="0">
                <a:hlinkClick r:id="rId9" tooltip="Медеу мұз айдыны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10" tooltip="Түрксіб"/>
              </a:rPr>
              <a:t>Түрксіб</a:t>
            </a:r>
            <a:r>
              <a:rPr lang="ru-RU" sz="2500" dirty="0">
                <a:hlinkClick r:id="rId10" tooltip="Түрксіб"/>
              </a:rPr>
              <a:t>»</a:t>
            </a:r>
            <a:r>
              <a:rPr lang="ru-RU" sz="2500" dirty="0"/>
              <a:t>, «</a:t>
            </a:r>
            <a:r>
              <a:rPr lang="ru-RU" sz="2500" dirty="0">
                <a:hlinkClick r:id="rId11" tooltip="Талас жағалауы (мұндай бет жоқ)"/>
              </a:rPr>
              <a:t>Талас </a:t>
            </a:r>
            <a:r>
              <a:rPr lang="ru-RU" sz="2500" dirty="0" err="1">
                <a:hlinkClick r:id="rId11" tooltip="Талас жағалауы (мұндай бет жоқ)"/>
              </a:rPr>
              <a:t>жағалауы</a:t>
            </a:r>
            <a:r>
              <a:rPr lang="ru-RU" sz="2500" dirty="0">
                <a:hlinkClick r:id="rId11" tooltip="Талас жағалауы (мұндай бет жоқ)"/>
              </a:rPr>
              <a:t>»</a:t>
            </a:r>
            <a:r>
              <a:rPr lang="ru-RU" sz="2500" dirty="0"/>
              <a:t>, «</a:t>
            </a:r>
            <a:r>
              <a:rPr lang="ru-RU" sz="2500" dirty="0" err="1">
                <a:hlinkClick r:id="rId12" tooltip="Қапшағай даласы (мұндай бет жоқ)"/>
              </a:rPr>
              <a:t>Қапшағай</a:t>
            </a:r>
            <a:r>
              <a:rPr lang="ru-RU" sz="2500" dirty="0">
                <a:hlinkClick r:id="rId12" tooltip="Қапшағай даласы (мұндай бет жоқ)"/>
              </a:rPr>
              <a:t> </a:t>
            </a:r>
            <a:r>
              <a:rPr lang="ru-RU" sz="2500" dirty="0" err="1">
                <a:hlinkClick r:id="rId12" tooltip="Қапшағай даласы (мұндай бет жоқ)"/>
              </a:rPr>
              <a:t>даласы</a:t>
            </a:r>
            <a:r>
              <a:rPr lang="ru-RU" sz="2500" dirty="0">
                <a:hlinkClick r:id="rId12" tooltip="Қапшағай даласы (мұндай бет жоқ)"/>
              </a:rPr>
              <a:t>»</a:t>
            </a:r>
            <a:r>
              <a:rPr lang="ru-RU" sz="2500" dirty="0"/>
              <a:t>. </a:t>
            </a:r>
            <a:r>
              <a:rPr lang="ru-RU" sz="2500" dirty="0" err="1"/>
              <a:t>Сонымен</a:t>
            </a:r>
            <a:r>
              <a:rPr lang="ru-RU" sz="2500" dirty="0"/>
              <a:t> </a:t>
            </a:r>
            <a:r>
              <a:rPr lang="ru-RU" sz="2500" dirty="0" err="1"/>
              <a:t>қатар</a:t>
            </a:r>
            <a:r>
              <a:rPr lang="ru-RU" sz="2500" dirty="0"/>
              <a:t> </a:t>
            </a:r>
            <a:r>
              <a:rPr lang="ru-RU" sz="2500" dirty="0" err="1">
                <a:hlinkClick r:id="rId13" tooltip="Кене хан"/>
              </a:rPr>
              <a:t>Кенесары</a:t>
            </a:r>
            <a:r>
              <a:rPr lang="ru-RU" sz="2500" dirty="0">
                <a:hlinkClick r:id="rId13" tooltip="Кене хан"/>
              </a:rPr>
              <a:t> </a:t>
            </a:r>
            <a:r>
              <a:rPr lang="ru-RU" sz="2500" dirty="0" err="1">
                <a:hlinkClick r:id="rId13" tooltip="Кене хан"/>
              </a:rPr>
              <a:t>Қасымов</a:t>
            </a:r>
            <a:r>
              <a:rPr lang="ru-RU" sz="2500" dirty="0"/>
              <a:t>, </a:t>
            </a:r>
            <a:r>
              <a:rPr lang="ru-RU" sz="2500" dirty="0">
                <a:hlinkClick r:id="rId14" tooltip="Абай"/>
              </a:rPr>
              <a:t>Абай</a:t>
            </a:r>
            <a:r>
              <a:rPr lang="ru-RU" sz="2500" dirty="0"/>
              <a:t>, </a:t>
            </a:r>
            <a:r>
              <a:rPr lang="ru-RU" sz="2500" dirty="0" err="1">
                <a:hlinkClick r:id="rId15" tooltip="Шоқан Уәлиханов"/>
              </a:rPr>
              <a:t>Шоқан</a:t>
            </a:r>
            <a:r>
              <a:rPr lang="ru-RU" sz="2500" dirty="0">
                <a:hlinkClick r:id="rId15" tooltip="Шоқан Уәлиханов"/>
              </a:rPr>
              <a:t> </a:t>
            </a:r>
            <a:r>
              <a:rPr lang="ru-RU" sz="2500" dirty="0" err="1">
                <a:hlinkClick r:id="rId15" tooltip="Шоқан Уәлиханов"/>
              </a:rPr>
              <a:t>Уәлиханов</a:t>
            </a:r>
            <a:r>
              <a:rPr lang="ru-RU" sz="2500" dirty="0"/>
              <a:t>, </a:t>
            </a:r>
            <a:r>
              <a:rPr lang="ru-RU" sz="2500" dirty="0" err="1">
                <a:hlinkClick r:id="rId16" tooltip="Жамбыл Жабайұлы"/>
              </a:rPr>
              <a:t>Жамбылдың</a:t>
            </a:r>
            <a:r>
              <a:rPr lang="ru-RU" sz="2500" dirty="0"/>
              <a:t> </a:t>
            </a:r>
            <a:r>
              <a:rPr lang="ru-RU" sz="2500" dirty="0" err="1"/>
              <a:t>портреттері</a:t>
            </a:r>
            <a:r>
              <a:rPr lang="ru-RU" sz="2500" dirty="0"/>
              <a:t>; </a:t>
            </a:r>
            <a:r>
              <a:rPr lang="ru-RU" sz="2500" dirty="0" err="1"/>
              <a:t>ерекше</a:t>
            </a:r>
            <a:r>
              <a:rPr lang="ru-RU" sz="2500" dirty="0"/>
              <a:t> </a:t>
            </a:r>
            <a:r>
              <a:rPr lang="ru-RU" sz="2500" dirty="0" err="1"/>
              <a:t>танымал</a:t>
            </a:r>
            <a:r>
              <a:rPr lang="ru-RU" sz="2500" dirty="0"/>
              <a:t> </a:t>
            </a:r>
            <a:r>
              <a:rPr lang="ru-RU" sz="2500" dirty="0" err="1"/>
              <a:t>болып</a:t>
            </a:r>
            <a:r>
              <a:rPr lang="ru-RU" sz="2500" dirty="0"/>
              <a:t> </a:t>
            </a:r>
            <a:r>
              <a:rPr lang="ru-RU" sz="2500" dirty="0" err="1"/>
              <a:t>табылатын</a:t>
            </a:r>
            <a:r>
              <a:rPr lang="ru-RU" sz="2500" dirty="0"/>
              <a:t> </a:t>
            </a:r>
            <a:r>
              <a:rPr lang="ru-RU" sz="2500" dirty="0" err="1"/>
              <a:t>портреті</a:t>
            </a:r>
            <a:r>
              <a:rPr lang="ru-RU" sz="2500" dirty="0"/>
              <a:t> – «</a:t>
            </a:r>
            <a:r>
              <a:rPr lang="ru-RU" sz="2500" dirty="0" err="1">
                <a:hlinkClick r:id="rId17" tooltip="Амангелді Иманов"/>
              </a:rPr>
              <a:t>Амангелді</a:t>
            </a:r>
            <a:r>
              <a:rPr lang="ru-RU" sz="2500" dirty="0">
                <a:hlinkClick r:id="rId17" tooltip="Амангелді Иманов"/>
              </a:rPr>
              <a:t> </a:t>
            </a:r>
            <a:r>
              <a:rPr lang="ru-RU" sz="2500" dirty="0" err="1">
                <a:hlinkClick r:id="rId17" tooltip="Амангелді Иманов"/>
              </a:rPr>
              <a:t>Иманов</a:t>
            </a:r>
            <a:r>
              <a:rPr lang="ru-RU" sz="2500" dirty="0">
                <a:hlinkClick r:id="rId17" tooltip="Амангелді Иманов"/>
              </a:rPr>
              <a:t>»</a:t>
            </a:r>
            <a:r>
              <a:rPr lang="ru-RU" sz="2500" dirty="0"/>
              <a:t> </a:t>
            </a:r>
            <a:r>
              <a:rPr lang="ru-RU" sz="2500" dirty="0" err="1"/>
              <a:t>портреті</a:t>
            </a:r>
            <a:r>
              <a:rPr lang="ru-RU" sz="2500" dirty="0"/>
              <a:t> </a:t>
            </a:r>
            <a:r>
              <a:rPr lang="ru-RU" sz="2500" dirty="0" err="1"/>
              <a:t>сияқты</a:t>
            </a:r>
            <a:r>
              <a:rPr lang="ru-RU" sz="2500" dirty="0"/>
              <a:t> </a:t>
            </a:r>
            <a:r>
              <a:rPr lang="ru-RU" sz="2500" dirty="0" err="1"/>
              <a:t>танымал</a:t>
            </a:r>
            <a:r>
              <a:rPr lang="ru-RU" sz="2500" dirty="0"/>
              <a:t> </a:t>
            </a:r>
            <a:r>
              <a:rPr lang="ru-RU" sz="2500" dirty="0" err="1"/>
              <a:t>суреттері</a:t>
            </a:r>
            <a:r>
              <a:rPr lang="ru-RU" sz="2500" dirty="0"/>
              <a:t> бар</a:t>
            </a:r>
            <a:r>
              <a:rPr lang="ru-RU" sz="2500" dirty="0" smtClean="0"/>
              <a:t>.</a:t>
            </a:r>
          </a:p>
          <a:p>
            <a:pPr algn="just"/>
            <a:r>
              <a:rPr lang="ru-RU" sz="2500" dirty="0" err="1"/>
              <a:t>Кастеев</a:t>
            </a:r>
            <a:r>
              <a:rPr lang="ru-RU" sz="2500" dirty="0"/>
              <a:t> </a:t>
            </a:r>
            <a:r>
              <a:rPr lang="ru-RU" sz="2500" dirty="0" err="1"/>
              <a:t>атымен</a:t>
            </a:r>
            <a:r>
              <a:rPr lang="ru-RU" sz="2500" dirty="0"/>
              <a:t> ҚР </a:t>
            </a:r>
            <a:r>
              <a:rPr lang="ru-RU" sz="2500" dirty="0" err="1"/>
              <a:t>мемлекеттік</a:t>
            </a:r>
            <a:r>
              <a:rPr lang="ru-RU" sz="2500" dirty="0"/>
              <a:t> </a:t>
            </a:r>
            <a:r>
              <a:rPr lang="ru-RU" sz="2500" dirty="0" err="1"/>
              <a:t>өнер</a:t>
            </a:r>
            <a:r>
              <a:rPr lang="ru-RU" sz="2500" dirty="0"/>
              <a:t> </a:t>
            </a:r>
            <a:r>
              <a:rPr lang="ru-RU" sz="2500" dirty="0" err="1"/>
              <a:t>мұражайы</a:t>
            </a:r>
            <a:r>
              <a:rPr lang="ru-RU" sz="2500" dirty="0"/>
              <a:t>, </a:t>
            </a:r>
            <a:r>
              <a:rPr lang="ru-RU" sz="2500" dirty="0" err="1"/>
              <a:t>сонымен</a:t>
            </a:r>
            <a:r>
              <a:rPr lang="ru-RU" sz="2500" dirty="0"/>
              <a:t> </a:t>
            </a:r>
            <a:r>
              <a:rPr lang="ru-RU" sz="2500" dirty="0" err="1"/>
              <a:t>қатар</a:t>
            </a:r>
            <a:r>
              <a:rPr lang="ru-RU" sz="2500" dirty="0"/>
              <a:t> </a:t>
            </a:r>
            <a:r>
              <a:rPr lang="ru-RU" sz="2500" dirty="0" err="1"/>
              <a:t>бірнеше</a:t>
            </a:r>
            <a:r>
              <a:rPr lang="ru-RU" sz="2500" dirty="0"/>
              <a:t> </a:t>
            </a:r>
            <a:r>
              <a:rPr lang="ru-RU" sz="2500" dirty="0" err="1"/>
              <a:t>қалалардағы</a:t>
            </a:r>
            <a:r>
              <a:rPr lang="ru-RU" sz="2500" dirty="0"/>
              <a:t> </a:t>
            </a:r>
            <a:r>
              <a:rPr lang="ru-RU" sz="2500" dirty="0" err="1"/>
              <a:t>көшелер</a:t>
            </a:r>
            <a:r>
              <a:rPr lang="ru-RU" sz="2500" dirty="0"/>
              <a:t> </a:t>
            </a:r>
            <a:r>
              <a:rPr lang="ru-RU" sz="2500" dirty="0" err="1"/>
              <a:t>аталған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/>
              <a:t>Шымкент </a:t>
            </a:r>
            <a:r>
              <a:rPr lang="ru-RU" sz="2500" dirty="0" err="1"/>
              <a:t>қаласындағы</a:t>
            </a:r>
            <a:r>
              <a:rPr lang="ru-RU" sz="2500" dirty="0"/>
              <a:t> </a:t>
            </a:r>
            <a:r>
              <a:rPr lang="ru-RU" sz="2500" dirty="0" err="1"/>
              <a:t>көркемөнер</a:t>
            </a:r>
            <a:r>
              <a:rPr lang="ru-RU" sz="2500" dirty="0"/>
              <a:t> </a:t>
            </a:r>
            <a:r>
              <a:rPr lang="ru-RU" sz="2500" dirty="0" err="1"/>
              <a:t>колледжі</a:t>
            </a:r>
            <a:r>
              <a:rPr lang="ru-RU" sz="2500" dirty="0"/>
              <a:t> </a:t>
            </a:r>
            <a:r>
              <a:rPr lang="ru-RU" sz="2500" dirty="0" err="1"/>
              <a:t>Қастеев</a:t>
            </a:r>
            <a:r>
              <a:rPr lang="ru-RU" sz="2500" dirty="0"/>
              <a:t> </a:t>
            </a:r>
            <a:r>
              <a:rPr lang="ru-RU" sz="2500" dirty="0" err="1"/>
              <a:t>атымен</a:t>
            </a:r>
            <a:r>
              <a:rPr lang="ru-RU" sz="2500" dirty="0"/>
              <a:t> </a:t>
            </a:r>
            <a:r>
              <a:rPr lang="ru-RU" sz="2500" dirty="0" err="1"/>
              <a:t>аталған</a:t>
            </a:r>
            <a:r>
              <a:rPr lang="ru-RU" sz="2500" dirty="0"/>
              <a:t>, 2009 </a:t>
            </a:r>
            <a:r>
              <a:rPr lang="ru-RU" sz="2500" dirty="0" err="1"/>
              <a:t>жылы</a:t>
            </a:r>
            <a:r>
              <a:rPr lang="ru-RU" sz="2500" dirty="0"/>
              <a:t> колледж </a:t>
            </a:r>
            <a:r>
              <a:rPr lang="ru-RU" sz="2500" dirty="0" err="1"/>
              <a:t>алдында</a:t>
            </a:r>
            <a:r>
              <a:rPr lang="ru-RU" sz="2500" dirty="0"/>
              <a:t> </a:t>
            </a:r>
            <a:r>
              <a:rPr lang="ru-RU" sz="2500" dirty="0" err="1"/>
              <a:t>суретшінің</a:t>
            </a:r>
            <a:r>
              <a:rPr lang="ru-RU" sz="2500" dirty="0"/>
              <a:t> </a:t>
            </a:r>
            <a:r>
              <a:rPr lang="ru-RU" sz="2500" dirty="0" err="1"/>
              <a:t>ескерткіші</a:t>
            </a:r>
            <a:r>
              <a:rPr lang="ru-RU" sz="2500" dirty="0"/>
              <a:t> </a:t>
            </a:r>
            <a:r>
              <a:rPr lang="ru-RU" sz="2500" dirty="0" err="1"/>
              <a:t>ашылды</a:t>
            </a:r>
            <a:r>
              <a:rPr lang="ru-RU" sz="2500" dirty="0"/>
              <a:t>.</a:t>
            </a:r>
          </a:p>
          <a:p>
            <a:pPr algn="just"/>
            <a:r>
              <a:rPr lang="ru-RU" sz="2500" dirty="0"/>
              <a:t>2004 </a:t>
            </a:r>
            <a:r>
              <a:rPr lang="ru-RU" sz="2500" dirty="0" err="1"/>
              <a:t>жылы</a:t>
            </a:r>
            <a:r>
              <a:rPr lang="ru-RU" sz="2500" dirty="0"/>
              <a:t> </a:t>
            </a:r>
            <a:r>
              <a:rPr lang="ru-RU" sz="2500" dirty="0" err="1"/>
              <a:t>Қастеевке</a:t>
            </a:r>
            <a:r>
              <a:rPr lang="ru-RU" sz="2500" dirty="0"/>
              <a:t> </a:t>
            </a:r>
            <a:r>
              <a:rPr lang="ru-RU" sz="2500" dirty="0" err="1"/>
              <a:t>арналға</a:t>
            </a:r>
            <a:r>
              <a:rPr lang="ru-RU" sz="2500" dirty="0"/>
              <a:t> </a:t>
            </a:r>
            <a:r>
              <a:rPr lang="ru-RU" sz="2500" dirty="0" err="1"/>
              <a:t>пошта</a:t>
            </a:r>
            <a:r>
              <a:rPr lang="ru-RU" sz="2500" dirty="0"/>
              <a:t> </a:t>
            </a:r>
            <a:r>
              <a:rPr lang="ru-RU" sz="2500" dirty="0" err="1"/>
              <a:t>маркілері</a:t>
            </a:r>
            <a:r>
              <a:rPr lang="ru-RU" sz="2500" dirty="0"/>
              <a:t> </a:t>
            </a:r>
            <a:r>
              <a:rPr lang="ru-RU" sz="2500" dirty="0" err="1"/>
              <a:t>шығарылды</a:t>
            </a:r>
            <a:r>
              <a:rPr lang="ru-RU" sz="2500" dirty="0"/>
              <a:t>.</a:t>
            </a:r>
          </a:p>
          <a:p>
            <a:pPr algn="just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9146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Еліміздің танымал тұлғалары Қазақстанның еңбек сіңірген қайраткері атанды (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8" t="48956"/>
          <a:stretch>
            <a:fillRect/>
          </a:stretch>
        </p:blipFill>
        <p:spPr bwMode="auto">
          <a:xfrm>
            <a:off x="2627313" y="708025"/>
            <a:ext cx="36734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i.ytimg.com/vi/Eu6pXfljcl0/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904656" cy="54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Головкин Геннадий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Геннадийұлы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(1982, 8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боксшысы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күміс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жүлдегері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Мажарстан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Будапешт, 2000 ж.); ҚР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(2001 ж.);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Жапония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Осака, 2001 ж.); Азия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ойындарының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Корея,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 ж.);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кубогының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(2002 ж.); «А»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мәрте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жеңімпазы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2006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кәсіпқой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WBA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атағын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89%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нокауттық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Головкин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кәсіпқой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ноукат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9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kur-yevlax.com/wp-content/uploads/2015/06/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277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846004"/>
            <a:ext cx="8701867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Михаи́л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Ю́рьевич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Ле́рмонтов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Русская литература"/>
              </a:rPr>
              <a:t>русский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эт"/>
              </a:rPr>
              <a:t>поэт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озаик"/>
              </a:rPr>
              <a:t>прозаик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Драматург"/>
              </a:rPr>
              <a:t>драматург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Художник"/>
              </a:rPr>
              <a:t>художник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Творчество Лермонтова, в котором сочетаются гражданские, философские и личные мотивы, отвечавшие насущным потребностям духовной жизни русского общества, ознаменовало собой новый расцвет русской литературы и оказало большое влияние на виднейших русских писателей и поэтов XIX и XX веков. Произведения Лермонтова получили большой отклик в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Живопись"/>
              </a:rPr>
              <a:t>живописи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Театр"/>
              </a:rPr>
              <a:t>театре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Кинематограф"/>
              </a:rPr>
              <a:t>кинематографе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Его стихи стали подлинным кладезем для оперного, симфонического и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Романс"/>
              </a:rPr>
              <a:t>романсового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творчества. Многие из них стали народными песнями</a:t>
            </a:r>
            <a:r>
              <a:rPr kumimoji="0" lang="ru-RU" altLang="ru-RU" sz="2400" b="0" i="0" u="none" strike="noStrike" cap="none" normalizeH="0" baseline="3000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[8]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338" name="Picture 2" descr="http://russkoepole.de/images/2016OKS_2/2/trumplaughing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027540" cy="51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8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7342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Дональд Джон Трамп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аясаткер"/>
              </a:rPr>
              <a:t>саясаткер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Кәсіпкер"/>
              </a:rPr>
              <a:t>кәсіпкер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мерика Құрама Штаттары"/>
              </a:rPr>
              <a:t>Америка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мерика Құрама Штаттары"/>
              </a:rPr>
              <a:t>Құрама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мерика Құрама Штаттары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мерика Құрама Штаттары"/>
              </a:rPr>
              <a:t>Штаттарының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АҚШ президенті"/>
              </a:rPr>
              <a:t>45-президенті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АҚШ теле-радио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Жазушы"/>
              </a:rPr>
              <a:t>жазушы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Trump Organization (мұндай бет жоқ)"/>
              </a:rPr>
              <a:t>Trump Organization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Президент"/>
              </a:rPr>
              <a:t>президенті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Казино"/>
              </a:rPr>
              <a:t>казино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Отель (мұндай бет жоқ)"/>
              </a:rPr>
              <a:t>отельдері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Trump Entertainment Resorts (мұндай бет жоқ)"/>
              </a:rPr>
              <a:t>Trump Entertainment Resorts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Трамп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әдеттегіден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мәнерінің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продюсер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Кандидат (реалити-шоу) (мұндай бет жоқ)"/>
              </a:rPr>
              <a:t>"Кандидат"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Реалити-шоу (мұндай бет жоқ)"/>
              </a:rPr>
              <a:t>реалити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Реалити-шоу (мұндай бет жоқ)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Реалити-шоу (мұндай бет жоқ)"/>
              </a:rPr>
              <a:t>шоу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2010 жыл"/>
              </a:rPr>
              <a:t>2010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 tooltip="2010 жыл"/>
              </a:rPr>
              <a:t>жылдың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қыркүйегінде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Доналд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Трамп 2012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АҚШ-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байыпты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ойланып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мәлімдеді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АҚШ Президенттік сайлауы (2008) (мұндай бет жоқ)"/>
              </a:rPr>
              <a:t>2008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АҚШ Президенттік сайлауы (2008) (мұндай бет жоқ)"/>
              </a:rPr>
              <a:t>жылғы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АҚШ Президенттік сайлауы (2008) (мұндай бет жоқ)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5" tooltip="АҚШ Президенттік сайлауы (2008) (мұндай бет жоқ)"/>
              </a:rPr>
              <a:t>сайлауда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партиядан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үміткер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6" tooltip="Джон Маккейн (мұндай бет жоқ)"/>
              </a:rPr>
              <a:t>Жон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Джон Маккейн (мұндай бет жоқ)"/>
              </a:rPr>
              <a:t> Маккейн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Барак Обама"/>
              </a:rPr>
              <a:t>Барака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7" tooltip="Барак Обама"/>
              </a:rPr>
              <a:t>Обамаға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жеңіліп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2015 жыл"/>
              </a:rPr>
              <a:t>2015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8" tooltip="2015 жыл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16 маусым"/>
              </a:rPr>
              <a:t>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 tooltip="16 маусым"/>
              </a:rPr>
              <a:t>маусымда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Доналд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Трамп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АҚШ Президентттік сайлауы (2016) (мұндай бет жоқ)"/>
              </a:rPr>
              <a:t>2016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0" tooltip="АҚШ Президентттік сайлауы (2016) (мұндай бет жоқ)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АҚШ Президентттік сайлауы (2016) (мұндай бет жоқ)"/>
              </a:rPr>
              <a:t> президент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0" tooltip="АҚШ Президентттік сайлауы (2016) (мұндай бет жоқ)"/>
              </a:rPr>
              <a:t>лауазымы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қосылатынын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[2]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«Президент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сайланған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мәлімдеді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Трамп. АҚШ-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- 31-ші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Герберт Гувер мен АҚШ-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35-ші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Кеннеди.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Жалақысынан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тартқан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0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4" descr="C:\Users\User\Desktop\220px-Tschingis_Ajtmat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870" y="461246"/>
            <a:ext cx="4320479" cy="514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5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Чинги́з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Тореку́лович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Айтма́тов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иргизстан"/>
              </a:rPr>
              <a:t>киргизский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Русский язык"/>
              </a:rPr>
              <a:t>русский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Писатель"/>
              </a:rPr>
              <a:t>писатель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народный писатель Киргизской ССР (1974), писал на киргизском и русском языках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дипломат,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Герой Киргизской Республики"/>
              </a:rPr>
              <a:t>Герой Киргизской Республики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(1997), академик АН Киргизской ССР (1974),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Герой Социалистического Труда"/>
              </a:rPr>
              <a:t>Герой Социалистического Труда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(1978) . Лауреат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Ленинская премия"/>
              </a:rPr>
              <a:t>Ленинской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(1963) и трёх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Государственная премия СССР"/>
              </a:rPr>
              <a:t>Государственных премий СССР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(1968, 1977, 1983).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Лицом к лицу (книга) (страница отсутствует)"/>
              </a:rPr>
              <a:t>Лицом к лицу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(1957)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жамиля (повесть) (страница отсутствует)"/>
              </a:rPr>
              <a:t>Джамиля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1958 год в литературе"/>
              </a:rPr>
              <a:t>1958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Верблюжий глаз (страница отсутствует)"/>
              </a:rPr>
              <a:t>Верблюжий глаз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(1960)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Тополёк мой в красной косынке (страница отсутствует)"/>
              </a:rPr>
              <a:t>Тополёк мой в красной косынке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61 год в литературе"/>
              </a:rPr>
              <a:t>1961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Первый учитель"/>
              </a:rPr>
              <a:t>Первый учитель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1962 год в литературе"/>
              </a:rPr>
              <a:t>1962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Материнское поле (страница отсутствует)"/>
              </a:rPr>
              <a:t>Материнское поле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(1963 год).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Белый пароход"/>
              </a:rPr>
              <a:t>Белый пароход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1970 год в литературе"/>
              </a:rPr>
              <a:t>1970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Восхождение на Фудзияму (страница отсутствует)"/>
              </a:rPr>
              <a:t>Восхождение на Фудзияму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(1973, пьеса, в соавторстве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 tooltip="Мухамеджанов, Калтай"/>
              </a:rPr>
              <a:t>К. Мухамеджановым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 tooltip="Ранние журавли"/>
              </a:rPr>
              <a:t>Ранние журавли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1975 год в литературе"/>
              </a:rPr>
              <a:t>1975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4" tooltip="Пегий пёс, бегущий краем моря (повесть)"/>
              </a:rPr>
              <a:t>Пегий пёс, бегущий краем моря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5" tooltip="1977 год в литературе"/>
              </a:rPr>
              <a:t>1977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Буранный полустанок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7" tooltip="1980 год в литературе"/>
              </a:rPr>
              <a:t>1980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известна также под названием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8" tooltip="И дольше века длится день"/>
              </a:rPr>
              <a:t>И дольше века длится день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9" tooltip="Плаха"/>
              </a:rPr>
              <a:t>Плаха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0" tooltip="1986 год в литературе"/>
              </a:rPr>
              <a:t>1986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«Ода величию духа»,в соавторстве с японским философом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Дайсаку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Икэда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1" tooltip="1990 год"/>
              </a:rPr>
              <a:t>1990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2" tooltip="Тавро Кассандры (страница отсутствует)"/>
              </a:rPr>
              <a:t>Тавро Кассандры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3" tooltip="1996 год в литературе"/>
              </a:rPr>
              <a:t>1996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4" tooltip="Встреча с одним бахаи (страница отсутствует)"/>
              </a:rPr>
              <a:t>Встреча с одним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4" tooltip="Встреча с одним бахаи (страница отсутствует)"/>
              </a:rPr>
              <a:t>бахаи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(Беседа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 tooltip="Намдар, Фейзолла (страница отсутствует)"/>
              </a:rPr>
              <a:t>Фейзоллой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 tooltip="Намдар, Фейзолла (страница отсутствует)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5" tooltip="Намдар, Фейзолла (страница отсутствует)"/>
              </a:rPr>
              <a:t>Намдаром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6" tooltip="1998 год в литературе"/>
              </a:rPr>
              <a:t>1998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7" tooltip="Когда падают горы (Вечная невеста) (страница отсутствует)"/>
              </a:rPr>
              <a:t>Когда падают горы (Вечная невеста)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8" tooltip="2006 год в литературе"/>
              </a:rPr>
              <a:t>2006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Было издано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9" tooltip="Москва"/>
              </a:rPr>
              <a:t>Москве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0" tooltip="Белое облако Чингисхана (страница отсутствует)"/>
              </a:rPr>
              <a:t>Белое облако Чингисхана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(1992 год).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16390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2" descr="C:\Users\User\Desktop\бпа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612068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6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 smtClean="0"/>
              <a:t>Джордж </a:t>
            </a:r>
            <a:r>
              <a:rPr lang="ru-RU" sz="2800" b="1" dirty="0" err="1" smtClean="0"/>
              <a:t>Ноэл</a:t>
            </a:r>
            <a:r>
              <a:rPr lang="ru-RU" sz="2800" b="1" dirty="0" smtClean="0"/>
              <a:t> Гордон Байрон (1788–1824)</a:t>
            </a:r>
            <a:endParaRPr lang="ru-RU" sz="2800" dirty="0" smtClean="0"/>
          </a:p>
          <a:p>
            <a:pPr algn="just" fontAlgn="base"/>
            <a:r>
              <a:rPr lang="ru-RU" sz="2800" dirty="0" smtClean="0"/>
              <a:t>Поэт-романтик, мыслитель, член Палаты лордов. Байрон принадлежал к аристократической, но обедневшей семье, в десять лет после смерти деда унаследовал титул лорда.</a:t>
            </a:r>
            <a:br>
              <a:rPr lang="ru-RU" sz="2800" dirty="0" smtClean="0"/>
            </a:br>
            <a:r>
              <a:rPr lang="ru-RU" sz="2800" dirty="0" smtClean="0"/>
              <a:t>Студентом Кембриджского университета он опубликовал сборник «Часы досуга» (1807 г.), а славу ему принесла поэма «Паломничество Чайльд-Гарольда», печатавшаяся отдельными выпусками с 1812 по 1818 г.</a:t>
            </a:r>
          </a:p>
          <a:p>
            <a:pPr algn="just" fontAlgn="base"/>
            <a:r>
              <a:rPr lang="ru-RU" sz="2800" dirty="0" smtClean="0"/>
              <a:t>Его стихотворения и поэмы передают сложную, изменчивую гамму чувств: от безоглядного бунтарства до отчаяния, вызываемого всевластием «тьмы».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02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2013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/>
              <a:t>Тұрсынбек</a:t>
            </a:r>
            <a:r>
              <a:rPr lang="ru-RU" sz="3600" b="1" dirty="0"/>
              <a:t> </a:t>
            </a:r>
            <a:r>
              <a:rPr lang="ru-RU" sz="3600" b="1" dirty="0" err="1"/>
              <a:t>Аманғалиұлы</a:t>
            </a:r>
            <a:r>
              <a:rPr lang="ru-RU" sz="3600" b="1" dirty="0"/>
              <a:t> </a:t>
            </a:r>
            <a:r>
              <a:rPr lang="ru-RU" sz="3600" b="1" dirty="0" err="1"/>
              <a:t>Қабатов</a:t>
            </a:r>
            <a:r>
              <a:rPr lang="ru-RU" sz="3600" dirty="0"/>
              <a:t> (</a:t>
            </a:r>
            <a:r>
              <a:rPr lang="ru-RU" sz="3600" dirty="0">
                <a:hlinkClick r:id="rId2" tooltip="1979 жыл"/>
              </a:rPr>
              <a:t>1979 </a:t>
            </a:r>
            <a:r>
              <a:rPr lang="ru-RU" sz="3600" dirty="0" err="1">
                <a:hlinkClick r:id="rId2" tooltip="1979 жыл"/>
              </a:rPr>
              <a:t>жылы</a:t>
            </a:r>
            <a:r>
              <a:rPr lang="ru-RU" sz="3600" dirty="0"/>
              <a:t> </a:t>
            </a:r>
            <a:r>
              <a:rPr lang="ru-RU" sz="3600" dirty="0">
                <a:hlinkClick r:id="rId3" tooltip="10 қазан"/>
              </a:rPr>
              <a:t>10 </a:t>
            </a:r>
            <a:r>
              <a:rPr lang="ru-RU" sz="3600" dirty="0" err="1">
                <a:hlinkClick r:id="rId3" tooltip="10 қазан"/>
              </a:rPr>
              <a:t>қазанда</a:t>
            </a:r>
            <a:r>
              <a:rPr lang="ru-RU" sz="3600" dirty="0"/>
              <a:t> </a:t>
            </a:r>
            <a:r>
              <a:rPr lang="ru-RU" sz="3600" dirty="0">
                <a:hlinkClick r:id="rId4" tooltip="Батыс Қазақстан облысы"/>
              </a:rPr>
              <a:t>БҚО</a:t>
            </a:r>
            <a:r>
              <a:rPr lang="ru-RU" sz="3600" dirty="0"/>
              <a:t> </a:t>
            </a:r>
            <a:r>
              <a:rPr lang="ru-RU" sz="3600" dirty="0" err="1">
                <a:hlinkClick r:id="rId5" tooltip="Казталов ауданы"/>
              </a:rPr>
              <a:t>Казталов</a:t>
            </a:r>
            <a:r>
              <a:rPr lang="ru-RU" sz="3600" dirty="0">
                <a:hlinkClick r:id="rId5" tooltip="Казталов ауданы"/>
              </a:rPr>
              <a:t> </a:t>
            </a:r>
            <a:r>
              <a:rPr lang="ru-RU" sz="3600" dirty="0" err="1">
                <a:hlinkClick r:id="rId5" tooltip="Казталов ауданы"/>
              </a:rPr>
              <a:t>ауданы</a:t>
            </a:r>
            <a:r>
              <a:rPr lang="ru-RU" sz="3600" dirty="0"/>
              <a:t> </a:t>
            </a:r>
            <a:r>
              <a:rPr lang="ru-RU" sz="3600" dirty="0" err="1">
                <a:hlinkClick r:id="rId6" tooltip="Ақпәтер ауылдық округі"/>
              </a:rPr>
              <a:t>Ақпәтер</a:t>
            </a:r>
            <a:r>
              <a:rPr lang="ru-RU" sz="3600" dirty="0">
                <a:hlinkClick r:id="rId6" tooltip="Ақпәтер ауылдық округі"/>
              </a:rPr>
              <a:t> </a:t>
            </a:r>
            <a:r>
              <a:rPr lang="ru-RU" sz="3600" dirty="0" err="1">
                <a:hlinkClick r:id="rId6" tooltip="Ақпәтер ауылдық округі"/>
              </a:rPr>
              <a:t>ауылында</a:t>
            </a:r>
            <a:r>
              <a:rPr lang="ru-RU" sz="3600" dirty="0"/>
              <a:t> </a:t>
            </a:r>
            <a:r>
              <a:rPr lang="ru-RU" sz="3600" dirty="0" err="1"/>
              <a:t>туған</a:t>
            </a:r>
            <a:r>
              <a:rPr lang="ru-RU" sz="3600" dirty="0"/>
              <a:t>) — </a:t>
            </a:r>
            <a:r>
              <a:rPr lang="ru-RU" sz="3600" dirty="0" err="1"/>
              <a:t>қазақстандық</a:t>
            </a:r>
            <a:r>
              <a:rPr lang="ru-RU" sz="3600" dirty="0"/>
              <a:t> </a:t>
            </a:r>
            <a:r>
              <a:rPr lang="ru-RU" sz="3600" dirty="0" err="1"/>
              <a:t>танымал</a:t>
            </a:r>
            <a:r>
              <a:rPr lang="ru-RU" sz="3600" dirty="0"/>
              <a:t> </a:t>
            </a:r>
            <a:r>
              <a:rPr lang="ru-RU" sz="3600" dirty="0">
                <a:hlinkClick r:id="rId7" tooltip="Сатира"/>
              </a:rPr>
              <a:t>сатира</a:t>
            </a:r>
            <a:r>
              <a:rPr lang="ru-RU" sz="3600" dirty="0"/>
              <a:t> </a:t>
            </a:r>
            <a:r>
              <a:rPr lang="ru-RU" sz="3600" dirty="0" err="1">
                <a:hlinkClick r:id="rId8" tooltip="Актер"/>
              </a:rPr>
              <a:t>актері</a:t>
            </a:r>
            <a:r>
              <a:rPr lang="ru-RU" sz="3600" dirty="0"/>
              <a:t>. "</a:t>
            </a:r>
            <a:r>
              <a:rPr lang="ru-RU" sz="3600" dirty="0" err="1"/>
              <a:t>Әзіл</a:t>
            </a:r>
            <a:r>
              <a:rPr lang="ru-RU" sz="3600" dirty="0"/>
              <a:t> </a:t>
            </a:r>
            <a:r>
              <a:rPr lang="ru-RU" sz="3600" dirty="0" err="1"/>
              <a:t>Әлемі</a:t>
            </a:r>
            <a:r>
              <a:rPr lang="ru-RU" sz="3600" dirty="0"/>
              <a:t>" </a:t>
            </a:r>
            <a:r>
              <a:rPr lang="ru-RU" sz="3600" dirty="0" err="1"/>
              <a:t>әзіл-сқақ</a:t>
            </a:r>
            <a:r>
              <a:rPr lang="ru-RU" sz="3600" dirty="0"/>
              <a:t> </a:t>
            </a:r>
            <a:r>
              <a:rPr lang="ru-RU" sz="3600" dirty="0" err="1"/>
              <a:t>театрының</a:t>
            </a:r>
            <a:r>
              <a:rPr lang="ru-RU" sz="3600" dirty="0"/>
              <a:t> директоры. </a:t>
            </a:r>
            <a:r>
              <a:rPr lang="ru-RU" sz="3600" u="sng" dirty="0" err="1">
                <a:hlinkClick r:id="rId9"/>
              </a:rPr>
              <a:t>Қазақстанның</a:t>
            </a:r>
            <a:r>
              <a:rPr lang="ru-RU" sz="3600" u="sng" dirty="0">
                <a:hlinkClick r:id="rId9"/>
              </a:rPr>
              <a:t> </a:t>
            </a:r>
            <a:r>
              <a:rPr lang="ru-RU" sz="3600" u="sng" dirty="0" err="1">
                <a:hlinkClick r:id="rId9"/>
              </a:rPr>
              <a:t>еңбек</a:t>
            </a:r>
            <a:r>
              <a:rPr lang="ru-RU" sz="3600" u="sng" dirty="0">
                <a:hlinkClick r:id="rId9"/>
              </a:rPr>
              <a:t> </a:t>
            </a:r>
            <a:r>
              <a:rPr lang="ru-RU" sz="3600" u="sng" dirty="0" err="1">
                <a:hlinkClick r:id="rId9"/>
              </a:rPr>
              <a:t>сіңірген</a:t>
            </a:r>
            <a:r>
              <a:rPr lang="ru-RU" sz="3600" u="sng" dirty="0">
                <a:hlinkClick r:id="rId9"/>
              </a:rPr>
              <a:t> </a:t>
            </a:r>
            <a:r>
              <a:rPr lang="ru-RU" sz="3600" u="sng" dirty="0" err="1">
                <a:hlinkClick r:id="rId9"/>
              </a:rPr>
              <a:t>қайраткері</a:t>
            </a:r>
            <a:r>
              <a:rPr lang="ru-RU" sz="3600" dirty="0"/>
              <a:t> (</a:t>
            </a:r>
            <a:r>
              <a:rPr lang="ru-RU" sz="3600" dirty="0">
                <a:hlinkClick r:id="rId10" tooltip="2015"/>
              </a:rPr>
              <a:t>2015</a:t>
            </a:r>
            <a:r>
              <a:rPr lang="ru-RU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603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http://alashainasy.kz/userdata/%D2%9A%D0%B0%D0%BB%D2%9B%D0%B0%D0%BC%D0%B0%D0%BD%20%D0%A1%D0%B0%D1%80%D0%B8%D0%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6395"/>
            <a:ext cx="4454823" cy="54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Сарин</a:t>
            </a:r>
            <a:r>
              <a:rPr lang="ru-RU" sz="2000" dirty="0"/>
              <a:t> </a:t>
            </a:r>
            <a:r>
              <a:rPr lang="ru-RU" sz="2000" dirty="0" err="1"/>
              <a:t>Қалқаман</a:t>
            </a:r>
            <a:r>
              <a:rPr lang="ru-RU" sz="2000" dirty="0"/>
              <a:t> </a:t>
            </a:r>
            <a:r>
              <a:rPr lang="ru-RU" sz="2000" dirty="0" err="1"/>
              <a:t>Айымғазыұлы</a:t>
            </a:r>
            <a:r>
              <a:rPr lang="ru-RU" sz="2000" dirty="0"/>
              <a:t> – 1978 </a:t>
            </a:r>
            <a:r>
              <a:rPr lang="ru-RU" sz="2000" dirty="0" err="1"/>
              <a:t>жылдың</a:t>
            </a:r>
            <a:r>
              <a:rPr lang="ru-RU" sz="2000" dirty="0"/>
              <a:t> 2 </a:t>
            </a:r>
            <a:r>
              <a:rPr lang="ru-RU" sz="2000" dirty="0" err="1"/>
              <a:t>қаңтарында</a:t>
            </a:r>
            <a:r>
              <a:rPr lang="ru-RU" sz="2000" dirty="0"/>
              <a:t>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/>
              <a:t>Шығыс</a:t>
            </a:r>
            <a:r>
              <a:rPr lang="ru-RU" sz="2000" dirty="0"/>
              <a:t> </a:t>
            </a:r>
            <a:r>
              <a:rPr lang="ru-RU" sz="2000" dirty="0" err="1"/>
              <a:t>Қазақстан</a:t>
            </a:r>
            <a:r>
              <a:rPr lang="ru-RU" sz="2000" dirty="0"/>
              <a:t> </a:t>
            </a:r>
            <a:r>
              <a:rPr lang="ru-RU" sz="2000" dirty="0" err="1"/>
              <a:t>облысы</a:t>
            </a:r>
            <a:r>
              <a:rPr lang="ru-RU" sz="2000" dirty="0"/>
              <a:t> Абай </a:t>
            </a:r>
            <a:r>
              <a:rPr lang="ru-RU" sz="2000" dirty="0" err="1"/>
              <a:t>ауданының</a:t>
            </a:r>
            <a:r>
              <a:rPr lang="ru-RU" sz="2000" dirty="0"/>
              <a:t> </a:t>
            </a:r>
            <a:r>
              <a:rPr lang="ru-RU" sz="2000" dirty="0" err="1"/>
              <a:t>Арқат</a:t>
            </a:r>
            <a:r>
              <a:rPr lang="ru-RU" sz="2000" dirty="0"/>
              <a:t> </a:t>
            </a:r>
            <a:r>
              <a:rPr lang="ru-RU" sz="2000" dirty="0" err="1"/>
              <a:t>ауылында</a:t>
            </a:r>
            <a:r>
              <a:rPr lang="ru-RU" sz="2000" dirty="0"/>
              <a:t> </a:t>
            </a:r>
            <a:r>
              <a:rPr lang="ru-RU" sz="2000" dirty="0" err="1"/>
              <a:t>дүниеге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. 1994 </a:t>
            </a:r>
            <a:r>
              <a:rPr lang="ru-RU" sz="2000" dirty="0" err="1"/>
              <a:t>жылы</a:t>
            </a:r>
            <a:r>
              <a:rPr lang="ru-RU" sz="2000" dirty="0"/>
              <a:t> орта </a:t>
            </a:r>
            <a:r>
              <a:rPr lang="ru-RU" sz="2000" dirty="0" err="1"/>
              <a:t>мектепті</a:t>
            </a:r>
            <a:r>
              <a:rPr lang="ru-RU" sz="2000" dirty="0"/>
              <a:t>, 1998 </a:t>
            </a:r>
            <a:r>
              <a:rPr lang="ru-RU" sz="2000" dirty="0" err="1"/>
              <a:t>жылы</a:t>
            </a:r>
            <a:r>
              <a:rPr lang="ru-RU" sz="2000" dirty="0"/>
              <a:t> </a:t>
            </a:r>
            <a:r>
              <a:rPr lang="ru-RU" sz="2000" dirty="0" err="1"/>
              <a:t>Л.Н.Гумилев</a:t>
            </a:r>
            <a:r>
              <a:rPr lang="ru-RU" sz="2000" dirty="0"/>
              <a:t> </a:t>
            </a:r>
            <a:r>
              <a:rPr lang="ru-RU" sz="2000" dirty="0" err="1"/>
              <a:t>атындағы</a:t>
            </a:r>
            <a:r>
              <a:rPr lang="ru-RU" sz="2000" dirty="0"/>
              <a:t> </a:t>
            </a:r>
            <a:r>
              <a:rPr lang="ru-RU" sz="2000" dirty="0" err="1"/>
              <a:t>Еуразия</a:t>
            </a:r>
            <a:r>
              <a:rPr lang="ru-RU" sz="2000" dirty="0"/>
              <a:t> </a:t>
            </a:r>
            <a:r>
              <a:rPr lang="ru-RU" sz="2000" dirty="0" err="1"/>
              <a:t>ұлттық</a:t>
            </a:r>
            <a:r>
              <a:rPr lang="ru-RU" sz="2000" dirty="0"/>
              <a:t> </a:t>
            </a:r>
            <a:r>
              <a:rPr lang="ru-RU" sz="2000" dirty="0" err="1"/>
              <a:t>университетінің</a:t>
            </a:r>
            <a:r>
              <a:rPr lang="ru-RU" sz="2000" dirty="0"/>
              <a:t> </a:t>
            </a:r>
            <a:r>
              <a:rPr lang="ru-RU" sz="2000" dirty="0" err="1"/>
              <a:t>тарих</a:t>
            </a:r>
            <a:r>
              <a:rPr lang="ru-RU" sz="2000" dirty="0"/>
              <a:t> </a:t>
            </a:r>
            <a:r>
              <a:rPr lang="ru-RU" sz="2000" dirty="0" err="1"/>
              <a:t>факультетін</a:t>
            </a:r>
            <a:r>
              <a:rPr lang="ru-RU" sz="2000" dirty="0"/>
              <a:t> </a:t>
            </a:r>
            <a:r>
              <a:rPr lang="ru-RU" sz="2000" dirty="0" err="1"/>
              <a:t>бітірген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2001 – 2003 </a:t>
            </a:r>
            <a:r>
              <a:rPr lang="ru-RU" sz="2000" dirty="0" err="1"/>
              <a:t>жылдары</a:t>
            </a:r>
            <a:r>
              <a:rPr lang="ru-RU" sz="2000" dirty="0"/>
              <a:t> </a:t>
            </a:r>
            <a:r>
              <a:rPr lang="ru-RU" sz="2000" dirty="0" err="1"/>
              <a:t>аспирантураны</a:t>
            </a:r>
            <a:r>
              <a:rPr lang="ru-RU" sz="2000" dirty="0"/>
              <a:t> </a:t>
            </a:r>
            <a:r>
              <a:rPr lang="ru-RU" sz="2000" dirty="0" err="1"/>
              <a:t>тәмәмдаған</a:t>
            </a:r>
            <a:r>
              <a:rPr lang="ru-RU" sz="2000" dirty="0"/>
              <a:t>. </a:t>
            </a:r>
            <a:r>
              <a:rPr lang="ru-RU" sz="2000" dirty="0" err="1"/>
              <a:t>Еңбек</a:t>
            </a:r>
            <a:r>
              <a:rPr lang="ru-RU" sz="2000" dirty="0"/>
              <a:t> </a:t>
            </a:r>
            <a:r>
              <a:rPr lang="ru-RU" sz="2000" dirty="0" err="1"/>
              <a:t>жолын</a:t>
            </a:r>
            <a:r>
              <a:rPr lang="ru-RU" sz="2000" dirty="0"/>
              <a:t> </a:t>
            </a:r>
            <a:r>
              <a:rPr lang="ru-RU" sz="2000" dirty="0" err="1"/>
              <a:t>ұстаздықтан</a:t>
            </a:r>
            <a:r>
              <a:rPr lang="ru-RU" sz="2000" dirty="0"/>
              <a:t> </a:t>
            </a:r>
            <a:r>
              <a:rPr lang="ru-RU" sz="2000" dirty="0" err="1"/>
              <a:t>бастап</a:t>
            </a:r>
            <a:r>
              <a:rPr lang="ru-RU" sz="2000" dirty="0"/>
              <a:t>, 1998 </a:t>
            </a:r>
            <a:r>
              <a:rPr lang="ru-RU" sz="2000" dirty="0" err="1"/>
              <a:t>жылдан</a:t>
            </a:r>
            <a:r>
              <a:rPr lang="ru-RU" sz="2000" dirty="0"/>
              <a:t> 2008 </a:t>
            </a:r>
            <a:r>
              <a:rPr lang="ru-RU" sz="2000" dirty="0" err="1"/>
              <a:t>жылға</a:t>
            </a:r>
            <a:r>
              <a:rPr lang="ru-RU" sz="2000" dirty="0"/>
              <a:t> </a:t>
            </a:r>
            <a:r>
              <a:rPr lang="ru-RU" sz="2000" dirty="0" err="1"/>
              <a:t>дейін</a:t>
            </a:r>
            <a:r>
              <a:rPr lang="ru-RU" sz="2000" dirty="0"/>
              <a:t> </a:t>
            </a:r>
            <a:r>
              <a:rPr lang="ru-RU" sz="2000" dirty="0" err="1"/>
              <a:t>Қазақ</a:t>
            </a:r>
            <a:r>
              <a:rPr lang="ru-RU" sz="2000" dirty="0"/>
              <a:t> </a:t>
            </a:r>
            <a:r>
              <a:rPr lang="ru-RU" sz="2000" dirty="0" err="1"/>
              <a:t>Ұлттық</a:t>
            </a:r>
            <a:r>
              <a:rPr lang="ru-RU" sz="2000" dirty="0"/>
              <a:t> Музыка </a:t>
            </a:r>
            <a:r>
              <a:rPr lang="ru-RU" sz="2000" dirty="0" err="1"/>
              <a:t>академиясында</a:t>
            </a:r>
            <a:r>
              <a:rPr lang="ru-RU" sz="2000" dirty="0"/>
              <a:t> </a:t>
            </a:r>
            <a:r>
              <a:rPr lang="ru-RU" sz="2000" dirty="0" err="1"/>
              <a:t>оқытушылық</a:t>
            </a:r>
            <a:r>
              <a:rPr lang="ru-RU" sz="2000" dirty="0"/>
              <a:t>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атқарған</a:t>
            </a:r>
            <a:r>
              <a:rPr lang="ru-RU" sz="2000" dirty="0"/>
              <a:t>. </a:t>
            </a:r>
            <a:r>
              <a:rPr lang="ru-RU" sz="2000" dirty="0" err="1"/>
              <a:t>Бірнеше</a:t>
            </a:r>
            <a:r>
              <a:rPr lang="ru-RU" sz="2000" dirty="0"/>
              <a:t> </a:t>
            </a:r>
            <a:r>
              <a:rPr lang="ru-RU" sz="2000" dirty="0" err="1"/>
              <a:t>Халықаралық</a:t>
            </a:r>
            <a:r>
              <a:rPr lang="ru-RU" sz="2000" dirty="0"/>
              <a:t>, </a:t>
            </a:r>
            <a:r>
              <a:rPr lang="ru-RU" sz="2000" dirty="0" err="1"/>
              <a:t>республикалық</a:t>
            </a:r>
            <a:r>
              <a:rPr lang="ru-RU" sz="2000" dirty="0"/>
              <a:t> </a:t>
            </a:r>
            <a:r>
              <a:rPr lang="ru-RU" sz="2000" dirty="0" err="1"/>
              <a:t>жыр-мүшәйраларының</a:t>
            </a:r>
            <a:r>
              <a:rPr lang="ru-RU" sz="2000" dirty="0"/>
              <a:t> </a:t>
            </a:r>
            <a:r>
              <a:rPr lang="ru-RU" sz="2000" dirty="0" err="1"/>
              <a:t>жүлдегері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Халықаралық</a:t>
            </a:r>
            <a:r>
              <a:rPr lang="ru-RU" sz="2000" dirty="0"/>
              <a:t> «</a:t>
            </a:r>
            <a:r>
              <a:rPr lang="ru-RU" sz="2000" dirty="0" err="1"/>
              <a:t>Шабыт</a:t>
            </a:r>
            <a:r>
              <a:rPr lang="ru-RU" sz="2000" dirty="0"/>
              <a:t>» </a:t>
            </a:r>
            <a:r>
              <a:rPr lang="ru-RU" sz="2000" dirty="0" err="1"/>
              <a:t>фестивалінің</a:t>
            </a:r>
            <a:r>
              <a:rPr lang="ru-RU" sz="2000" dirty="0"/>
              <a:t> лауреаты, «Алтын </a:t>
            </a:r>
            <a:r>
              <a:rPr lang="ru-RU" sz="2000" dirty="0" err="1"/>
              <a:t>қалам</a:t>
            </a:r>
            <a:r>
              <a:rPr lang="ru-RU" sz="2000" dirty="0"/>
              <a:t>» </a:t>
            </a:r>
            <a:r>
              <a:rPr lang="ru-RU" sz="2000" dirty="0" err="1"/>
              <a:t>әдеби</a:t>
            </a:r>
            <a:r>
              <a:rPr lang="ru-RU" sz="2000" dirty="0"/>
              <a:t> </a:t>
            </a:r>
            <a:r>
              <a:rPr lang="ru-RU" sz="2000" dirty="0" err="1"/>
              <a:t>сыйлығының</a:t>
            </a:r>
            <a:r>
              <a:rPr lang="ru-RU" sz="2000" dirty="0"/>
              <a:t> </a:t>
            </a:r>
            <a:r>
              <a:rPr lang="ru-RU" sz="2000" dirty="0" err="1"/>
              <a:t>жеңімпазы</a:t>
            </a:r>
            <a:r>
              <a:rPr lang="ru-RU" sz="2000" dirty="0"/>
              <a:t>. ҚР </a:t>
            </a:r>
            <a:r>
              <a:rPr lang="ru-RU" sz="2000" dirty="0" err="1"/>
              <a:t>Үкіметінің</a:t>
            </a:r>
            <a:r>
              <a:rPr lang="ru-RU" sz="2000" dirty="0"/>
              <a:t> «ДАРЫН»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жастар</a:t>
            </a:r>
            <a:r>
              <a:rPr lang="ru-RU" sz="2000" dirty="0"/>
              <a:t> </a:t>
            </a:r>
            <a:r>
              <a:rPr lang="ru-RU" sz="2000" dirty="0" err="1"/>
              <a:t>сыйлығының</a:t>
            </a:r>
            <a:r>
              <a:rPr lang="ru-RU" sz="2000" dirty="0"/>
              <a:t> лауреаты. ҚР </a:t>
            </a:r>
            <a:r>
              <a:rPr lang="ru-RU" sz="2000" dirty="0" err="1"/>
              <a:t>Жазушылар</a:t>
            </a:r>
            <a:r>
              <a:rPr lang="ru-RU" sz="2000" dirty="0"/>
              <a:t> </a:t>
            </a:r>
            <a:r>
              <a:rPr lang="ru-RU" sz="2000" dirty="0" err="1"/>
              <a:t>одағының</a:t>
            </a:r>
            <a:r>
              <a:rPr lang="ru-RU" sz="2000" dirty="0"/>
              <a:t> </a:t>
            </a:r>
            <a:r>
              <a:rPr lang="ru-RU" sz="2000" dirty="0" err="1"/>
              <a:t>мүшесі</a:t>
            </a:r>
            <a:r>
              <a:rPr lang="ru-RU" sz="2000" dirty="0"/>
              <a:t>. «</a:t>
            </a:r>
            <a:r>
              <a:rPr lang="ru-RU" sz="2000" dirty="0" err="1"/>
              <a:t>Арманымның</a:t>
            </a:r>
            <a:r>
              <a:rPr lang="ru-RU" sz="2000" dirty="0"/>
              <a:t> </a:t>
            </a:r>
            <a:r>
              <a:rPr lang="ru-RU" sz="2000" dirty="0" err="1"/>
              <a:t>бейнесі</a:t>
            </a:r>
            <a:r>
              <a:rPr lang="ru-RU" sz="2000" dirty="0"/>
              <a:t>» </a:t>
            </a:r>
            <a:r>
              <a:rPr lang="ru-RU" sz="2000" dirty="0" err="1"/>
              <a:t>атты</a:t>
            </a:r>
            <a:r>
              <a:rPr lang="ru-RU" sz="2000" dirty="0"/>
              <a:t> </a:t>
            </a:r>
            <a:r>
              <a:rPr lang="ru-RU" sz="2000" dirty="0" err="1"/>
              <a:t>жыр</a:t>
            </a:r>
            <a:r>
              <a:rPr lang="ru-RU" sz="2000" dirty="0"/>
              <a:t> </a:t>
            </a:r>
            <a:r>
              <a:rPr lang="ru-RU" sz="2000" dirty="0" err="1"/>
              <a:t>жинағының</a:t>
            </a:r>
            <a:r>
              <a:rPr lang="ru-RU" sz="2000" dirty="0"/>
              <a:t> авторы. «</a:t>
            </a:r>
            <a:r>
              <a:rPr lang="ru-RU" sz="2000" dirty="0" err="1"/>
              <a:t>Жібек</a:t>
            </a:r>
            <a:r>
              <a:rPr lang="ru-RU" sz="2000" dirty="0"/>
              <a:t> </a:t>
            </a:r>
            <a:r>
              <a:rPr lang="ru-RU" sz="2000" dirty="0" err="1"/>
              <a:t>сезім</a:t>
            </a:r>
            <a:r>
              <a:rPr lang="ru-RU" sz="2000" dirty="0"/>
              <a:t> – </a:t>
            </a:r>
            <a:r>
              <a:rPr lang="ru-RU" sz="2000" dirty="0" err="1"/>
              <a:t>Жүрек</a:t>
            </a:r>
            <a:r>
              <a:rPr lang="ru-RU" sz="2000" dirty="0"/>
              <a:t> </a:t>
            </a:r>
            <a:r>
              <a:rPr lang="ru-RU" sz="2000" dirty="0" err="1"/>
              <a:t>сөзім</a:t>
            </a:r>
            <a:r>
              <a:rPr lang="ru-RU" sz="2000" dirty="0"/>
              <a:t>» </a:t>
            </a:r>
            <a:r>
              <a:rPr lang="ru-RU" sz="2000" dirty="0" err="1"/>
              <a:t>деп</a:t>
            </a:r>
            <a:r>
              <a:rPr lang="ru-RU" sz="2000" dirty="0"/>
              <a:t> </a:t>
            </a:r>
            <a:r>
              <a:rPr lang="ru-RU" sz="2000" dirty="0" err="1"/>
              <a:t>аталатын</a:t>
            </a:r>
            <a:r>
              <a:rPr lang="ru-RU" sz="2000" dirty="0"/>
              <a:t> </a:t>
            </a:r>
            <a:r>
              <a:rPr lang="ru-RU" sz="2000" dirty="0" err="1"/>
              <a:t>өлеңдеріне</a:t>
            </a:r>
            <a:r>
              <a:rPr lang="ru-RU" sz="2000" dirty="0"/>
              <a:t> </a:t>
            </a:r>
            <a:r>
              <a:rPr lang="ru-RU" sz="2000" dirty="0" err="1"/>
              <a:t>жазылған</a:t>
            </a:r>
            <a:r>
              <a:rPr lang="ru-RU" sz="2000" dirty="0"/>
              <a:t> </a:t>
            </a:r>
            <a:r>
              <a:rPr lang="ru-RU" sz="2000" dirty="0" err="1"/>
              <a:t>әндер</a:t>
            </a:r>
            <a:r>
              <a:rPr lang="ru-RU" sz="2000" dirty="0"/>
              <a:t> мен </a:t>
            </a:r>
            <a:r>
              <a:rPr lang="ru-RU" sz="2000" dirty="0" err="1"/>
              <a:t>өлеңдерінің</a:t>
            </a:r>
            <a:r>
              <a:rPr lang="ru-RU" sz="2000" dirty="0"/>
              <a:t> </a:t>
            </a:r>
            <a:r>
              <a:rPr lang="ru-RU" sz="2000" dirty="0" err="1"/>
              <a:t>авторлық</a:t>
            </a:r>
            <a:r>
              <a:rPr lang="ru-RU" sz="2000" dirty="0"/>
              <a:t> </a:t>
            </a:r>
            <a:r>
              <a:rPr lang="ru-RU" sz="2000" dirty="0" err="1"/>
              <a:t>үнтаспасын</a:t>
            </a:r>
            <a:r>
              <a:rPr lang="ru-RU" sz="2000" dirty="0"/>
              <a:t> </a:t>
            </a:r>
            <a:r>
              <a:rPr lang="ru-RU" sz="2000" dirty="0" err="1"/>
              <a:t>шығарған</a:t>
            </a:r>
            <a:r>
              <a:rPr lang="ru-RU" sz="2000" dirty="0"/>
              <a:t>. Ел </a:t>
            </a:r>
            <a:r>
              <a:rPr lang="ru-RU" sz="2000" dirty="0" err="1"/>
              <a:t>ішіне</a:t>
            </a:r>
            <a:r>
              <a:rPr lang="ru-RU" sz="2000" dirty="0"/>
              <a:t> </a:t>
            </a:r>
            <a:r>
              <a:rPr lang="ru-RU" sz="2000" dirty="0" err="1"/>
              <a:t>кеңінен</a:t>
            </a:r>
            <a:r>
              <a:rPr lang="ru-RU" sz="2000" dirty="0"/>
              <a:t> </a:t>
            </a:r>
            <a:r>
              <a:rPr lang="ru-RU" sz="2000" dirty="0" err="1"/>
              <a:t>танылған</a:t>
            </a:r>
            <a:r>
              <a:rPr lang="ru-RU" sz="2000" dirty="0"/>
              <a:t> «</a:t>
            </a:r>
            <a:r>
              <a:rPr lang="ru-RU" sz="2000" dirty="0" err="1"/>
              <a:t>Қызыма</a:t>
            </a:r>
            <a:r>
              <a:rPr lang="ru-RU" sz="2000" dirty="0"/>
              <a:t>», «</a:t>
            </a:r>
            <a:r>
              <a:rPr lang="ru-RU" sz="2000" dirty="0" err="1"/>
              <a:t>Күзгі</a:t>
            </a:r>
            <a:r>
              <a:rPr lang="ru-RU" sz="2000" dirty="0"/>
              <a:t> </a:t>
            </a:r>
            <a:r>
              <a:rPr lang="ru-RU" sz="2000" dirty="0" err="1"/>
              <a:t>бақ</a:t>
            </a:r>
            <a:r>
              <a:rPr lang="ru-RU" sz="2000" dirty="0"/>
              <a:t>», «</a:t>
            </a:r>
            <a:r>
              <a:rPr lang="ru-RU" sz="2000" dirty="0" err="1"/>
              <a:t>Жібек</a:t>
            </a:r>
            <a:r>
              <a:rPr lang="ru-RU" sz="2000" dirty="0"/>
              <a:t> </a:t>
            </a:r>
            <a:r>
              <a:rPr lang="ru-RU" sz="2000" dirty="0" err="1"/>
              <a:t>сезім</a:t>
            </a:r>
            <a:r>
              <a:rPr lang="ru-RU" sz="2000" dirty="0"/>
              <a:t>»,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ән</a:t>
            </a:r>
            <a:r>
              <a:rPr lang="ru-RU" sz="2000" dirty="0"/>
              <a:t> </a:t>
            </a:r>
            <a:r>
              <a:rPr lang="ru-RU" sz="2000" dirty="0" err="1"/>
              <a:t>мәтіндерін</a:t>
            </a:r>
            <a:r>
              <a:rPr lang="ru-RU" sz="2000" dirty="0"/>
              <a:t> </a:t>
            </a:r>
            <a:r>
              <a:rPr lang="ru-RU" sz="2000" dirty="0" err="1"/>
              <a:t>жазған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Бүгінде</a:t>
            </a:r>
            <a:r>
              <a:rPr lang="ru-RU" sz="2000" dirty="0"/>
              <a:t>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Л.Н.Гумилев</a:t>
            </a:r>
            <a:r>
              <a:rPr lang="ru-RU" sz="2000" dirty="0"/>
              <a:t> </a:t>
            </a:r>
            <a:r>
              <a:rPr lang="ru-RU" sz="2000" dirty="0" err="1"/>
              <a:t>атындағы</a:t>
            </a:r>
            <a:r>
              <a:rPr lang="ru-RU" sz="2000" dirty="0"/>
              <a:t> </a:t>
            </a:r>
            <a:r>
              <a:rPr lang="ru-RU" sz="2000" dirty="0" err="1"/>
              <a:t>Еуразия</a:t>
            </a:r>
            <a:r>
              <a:rPr lang="ru-RU" sz="2000" dirty="0"/>
              <a:t> </a:t>
            </a:r>
            <a:r>
              <a:rPr lang="ru-RU" sz="2000" dirty="0" err="1"/>
              <a:t>ұлттық</a:t>
            </a:r>
            <a:r>
              <a:rPr lang="ru-RU" sz="2000" dirty="0"/>
              <a:t> </a:t>
            </a:r>
            <a:r>
              <a:rPr lang="ru-RU" sz="2000" dirty="0" err="1"/>
              <a:t>университеті</a:t>
            </a:r>
            <a:r>
              <a:rPr lang="ru-RU" sz="2000" dirty="0"/>
              <a:t> </a:t>
            </a:r>
            <a:r>
              <a:rPr lang="ru-RU" sz="2000" dirty="0" err="1"/>
              <a:t>ректорының</a:t>
            </a:r>
            <a:r>
              <a:rPr lang="ru-RU" sz="2000" dirty="0"/>
              <a:t> </a:t>
            </a:r>
            <a:r>
              <a:rPr lang="ru-RU" sz="2000" dirty="0" err="1"/>
              <a:t>кеңесшісі</a:t>
            </a:r>
            <a:r>
              <a:rPr lang="ru-RU" sz="2000" dirty="0"/>
              <a:t>, "Астана" теле-</a:t>
            </a:r>
            <a:r>
              <a:rPr lang="ru-RU" sz="2000" dirty="0" err="1"/>
              <a:t>арнасындағы</a:t>
            </a:r>
            <a:r>
              <a:rPr lang="ru-RU" sz="2000" dirty="0"/>
              <a:t> «Кеш </a:t>
            </a:r>
            <a:r>
              <a:rPr lang="ru-RU" sz="2000" dirty="0" err="1"/>
              <a:t>емес</a:t>
            </a:r>
            <a:r>
              <a:rPr lang="ru-RU" sz="2000" dirty="0"/>
              <a:t>» ток-</a:t>
            </a:r>
            <a:r>
              <a:rPr lang="ru-RU" sz="2000" dirty="0" err="1"/>
              <a:t>шоуында</a:t>
            </a:r>
            <a:r>
              <a:rPr lang="ru-RU" sz="2000" dirty="0"/>
              <a:t> </a:t>
            </a:r>
            <a:r>
              <a:rPr lang="ru-RU" sz="2000" dirty="0" err="1"/>
              <a:t>жүргізуші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істейді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09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13" y="5877272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https://upload.wikimedia.org/wikipedia/kk/b/b0/Asan_Kaigi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608512" cy="6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3512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Түркілер"/>
              </a:rPr>
              <a:t>түркі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Түркілер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Түркілер"/>
              </a:rPr>
              <a:t>халықтарына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ойшыл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Жырау"/>
              </a:rPr>
              <a:t>жырау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Қобызшы"/>
              </a:rPr>
              <a:t>қобызшы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-музыка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кемеңгер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ғұлама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Ойшыл (мұндай бет жоқ)"/>
              </a:rPr>
              <a:t>ойшыл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Философ"/>
              </a:rPr>
              <a:t>философ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Гуманист (мұндай бет жоқ)"/>
              </a:rPr>
              <a:t>гуманист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Оғыздар"/>
              </a:rPr>
              <a:t>оғыз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Қыпшақ"/>
              </a:rPr>
              <a:t>қыпшақ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ұлысынан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Бақсы"/>
              </a:rPr>
              <a:t>бақсы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[[|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]].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Күйші"/>
              </a:rPr>
              <a:t>күйші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Қобыз"/>
              </a:rPr>
              <a:t>қобыз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туындатушы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өнерпаз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Үшіншіден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әйгілі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Жырау"/>
              </a:rPr>
              <a:t>жырау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жырлары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оғыз-қыпшақ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әдеби-тарихи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туылуына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түркілердің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ұлысынан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сәуегей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күйшілік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жыршылық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өнерлерінің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4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upload.wikimedia.org/wikipedia/kk/b/b0/%D0%A8%D3%99%D0%BA%D3%99%D1%80%D1%96%D0%B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44"/>
          <a:stretch/>
        </p:blipFill>
        <p:spPr bwMode="auto">
          <a:xfrm>
            <a:off x="1259632" y="908720"/>
            <a:ext cx="6575715" cy="50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   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858"/>
              </a:rPr>
              <a:t>1858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1931"/>
              </a:rPr>
              <a:t>1931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Ақын"/>
              </a:rPr>
              <a:t>ақын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Жазушы"/>
              </a:rPr>
              <a:t>жазушы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Философия"/>
              </a:rPr>
              <a:t>философ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Тарих"/>
              </a:rPr>
              <a:t>тарихшы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Композитор"/>
              </a:rPr>
              <a:t>композитор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Абаймен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реалистік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апарушы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ізбасары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қоғамдық-саяси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сыр-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сипаттарын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керебілуде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табиғатындағы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Құдайбердіұлы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ұстанды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Құнанбай Өскенбайұлы"/>
              </a:rPr>
              <a:t>Құнанбайдың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Күңке"/>
              </a:rPr>
              <a:t>Күңке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бәйбішесінен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молдасына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әкесінен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былайғы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тәрбиесінде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бай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Абай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ағасының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төрбиесі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табиғатынан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зерек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Шәкәрімнің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көрмей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таланты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47474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77272"/>
            <a:ext cx="1085850" cy="5921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42" name="Picture 2" descr="http://cdn.tvc.ru/pictures/o/183/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48680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1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Алекса́ндрович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Есе́нин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Русская литература"/>
              </a:rPr>
              <a:t>русский поэт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представитель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вокрестьянские поэты"/>
              </a:rPr>
              <a:t>новокрестьянской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Новокрестьянские поэты"/>
              </a:rPr>
              <a:t> поэзии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Лирика"/>
              </a:rPr>
              <a:t>лирики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более позднем периоде творчества —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Имажинизм"/>
              </a:rPr>
              <a:t>имажинизма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/>
              <a:t>Сергей Александрович Есенин – русский поэт, который поднимал темы духовности, русской природы и место человека в ней. Его стихи то полны отчаяния и горя, то радости и восхищения. Он один из немногих, кто по-настоящему любил Русь, её деревни, а главное – русскую душу.</a:t>
            </a:r>
            <a:br>
              <a:rPr lang="ru-RU" sz="1400" dirty="0" smtClean="0"/>
            </a:br>
            <a:r>
              <a:rPr lang="ru-RU" sz="1400" dirty="0" smtClean="0"/>
              <a:t>Творчество Есенина – одна из ярчайших страниц истории России. Его стихи популярны до сих пор. Их изучают в школах, читают за рубежом. По сей день длится процесс их детального изучения. Блестящие специалисты углублённо изучают его творчество для постижения подтекстов Есенинской лирики. Из простого крестьянского поэта он превратился в личность мирового масштаба. Стихи Есенина навсегда вошли в золотой фонд мировой литературы.</a:t>
            </a:r>
          </a:p>
          <a:p>
            <a:r>
              <a:rPr lang="ru-RU" sz="1400" b="1" dirty="0" smtClean="0"/>
              <a:t>Лучшие стихотворения</a:t>
            </a:r>
          </a:p>
          <a:p>
            <a:pPr fontAlgn="t"/>
            <a:r>
              <a:rPr lang="ru-RU" sz="1400" dirty="0" smtClean="0">
                <a:hlinkClick r:id="rId6"/>
              </a:rPr>
              <a:t>«Письмо матери»</a:t>
            </a:r>
            <a:endParaRPr lang="ru-RU" sz="1400" u="sng" dirty="0" smtClean="0">
              <a:hlinkClick r:id="rId6"/>
            </a:endParaRPr>
          </a:p>
          <a:p>
            <a:pPr fontAlgn="t"/>
            <a:r>
              <a:rPr lang="ru-RU" sz="1400" dirty="0" smtClean="0">
                <a:hlinkClick r:id="rId7"/>
              </a:rPr>
              <a:t>«Письмо к женщине»</a:t>
            </a:r>
            <a:endParaRPr lang="ru-RU" sz="1400" u="sng" dirty="0" smtClean="0">
              <a:hlinkClick r:id="rId7"/>
            </a:endParaRPr>
          </a:p>
          <a:p>
            <a:pPr fontAlgn="t"/>
            <a:r>
              <a:rPr lang="ru-RU" sz="1400" dirty="0" smtClean="0">
                <a:hlinkClick r:id="rId8"/>
              </a:rPr>
              <a:t>«В этом мире я только прохожий...»</a:t>
            </a:r>
            <a:endParaRPr lang="ru-RU" sz="1400" u="sng" dirty="0" smtClean="0">
              <a:hlinkClick r:id="rId8"/>
            </a:endParaRPr>
          </a:p>
          <a:p>
            <a:pPr fontAlgn="t"/>
            <a:r>
              <a:rPr lang="ru-RU" sz="1400" dirty="0" smtClean="0">
                <a:hlinkClick r:id="rId9"/>
              </a:rPr>
              <a:t>Хулиган</a:t>
            </a:r>
            <a:endParaRPr lang="ru-RU" sz="1400" u="sng" dirty="0" smtClean="0">
              <a:hlinkClick r:id="rId9"/>
            </a:endParaRPr>
          </a:p>
          <a:p>
            <a:pPr fontAlgn="t"/>
            <a:r>
              <a:rPr lang="ru-RU" sz="1400" dirty="0" smtClean="0">
                <a:hlinkClick r:id="rId10"/>
              </a:rPr>
              <a:t>Песнь о собаке</a:t>
            </a:r>
            <a:endParaRPr lang="ru-RU" sz="1400" u="sng" dirty="0" smtClean="0">
              <a:hlinkClick r:id="rId10"/>
            </a:endParaRPr>
          </a:p>
          <a:p>
            <a:pPr fontAlgn="t"/>
            <a:r>
              <a:rPr lang="ru-RU" sz="1400" dirty="0" smtClean="0">
                <a:hlinkClick r:id="rId11"/>
              </a:rPr>
              <a:t>«Ах, как много на свете кошек...»</a:t>
            </a:r>
            <a:endParaRPr lang="ru-RU" sz="1400" u="sng" dirty="0" smtClean="0">
              <a:hlinkClick r:id="rId11"/>
            </a:endParaRPr>
          </a:p>
          <a:p>
            <a:pPr fontAlgn="t"/>
            <a:r>
              <a:rPr lang="ru-RU" sz="1400" dirty="0" smtClean="0">
                <a:hlinkClick r:id="rId12"/>
              </a:rPr>
              <a:t>«Алый мрак в небесной черни...»</a:t>
            </a:r>
            <a:endParaRPr lang="ru-RU" sz="1400" u="sng" dirty="0" smtClean="0">
              <a:hlinkClick r:id="rId12"/>
            </a:endParaRPr>
          </a:p>
          <a:p>
            <a:pPr fontAlgn="t"/>
            <a:r>
              <a:rPr lang="ru-RU" sz="1400" dirty="0" smtClean="0">
                <a:hlinkClick r:id="rId13"/>
              </a:rPr>
              <a:t>«До свиданья, друг мой, до свиданья...»</a:t>
            </a:r>
            <a:endParaRPr lang="ru-RU" sz="1400" u="sng" dirty="0" smtClean="0">
              <a:hlinkClick r:id="rId13"/>
            </a:endParaRPr>
          </a:p>
          <a:p>
            <a:pPr fontAlgn="t"/>
            <a:r>
              <a:rPr lang="ru-RU" sz="1400" dirty="0" smtClean="0">
                <a:hlinkClick r:id="rId14"/>
              </a:rPr>
              <a:t>«Жизнь — обман с чарующей тоскою...»</a:t>
            </a:r>
            <a:endParaRPr lang="ru-RU" sz="1400" u="sng" dirty="0" smtClean="0">
              <a:hlinkClick r:id="rId14"/>
            </a:endParaRPr>
          </a:p>
          <a:p>
            <a:pPr fontAlgn="t"/>
            <a:r>
              <a:rPr lang="ru-RU" sz="1400" dirty="0" smtClean="0">
                <a:hlinkClick r:id="rId15"/>
              </a:rPr>
              <a:t>«Да! Теперь — решено. Без возврата...»</a:t>
            </a:r>
            <a:endParaRPr lang="ru-RU" sz="1400" u="sng" dirty="0" smtClean="0">
              <a:hlinkClick r:id="rId15"/>
            </a:endParaRPr>
          </a:p>
          <a:p>
            <a:pPr fontAlgn="t"/>
            <a:r>
              <a:rPr lang="ru-RU" sz="1400" dirty="0" smtClean="0">
                <a:hlinkClick r:id="rId16"/>
              </a:rPr>
              <a:t>Осень</a:t>
            </a:r>
            <a:endParaRPr lang="ru-RU" sz="1400" u="sng" dirty="0" smtClean="0">
              <a:hlinkClick r:id="rId16"/>
            </a:endParaRPr>
          </a:p>
          <a:p>
            <a:pPr fontAlgn="t"/>
            <a:r>
              <a:rPr lang="ru-RU" sz="1400" dirty="0" smtClean="0">
                <a:hlinkClick r:id="rId17"/>
              </a:rPr>
              <a:t>«Вот оно, глупое счастье...»</a:t>
            </a:r>
            <a:endParaRPr lang="ru-RU" sz="1400" u="sng" dirty="0" smtClean="0">
              <a:hlinkClick r:id="rId17"/>
            </a:endParaRPr>
          </a:p>
          <a:p>
            <a:pPr fontAlgn="t"/>
            <a:r>
              <a:rPr lang="ru-RU" sz="1400" dirty="0" smtClean="0">
                <a:hlinkClick r:id="rId18"/>
              </a:rPr>
              <a:t>Исповедь хулигана</a:t>
            </a:r>
            <a:endParaRPr lang="ru-RU" sz="1400" u="sng" dirty="0" smtClean="0">
              <a:hlinkClick r:id="rId18"/>
            </a:endParaRPr>
          </a:p>
          <a:p>
            <a:pPr fontAlgn="t"/>
            <a:r>
              <a:rPr lang="ru-RU" sz="1400" dirty="0" smtClean="0">
                <a:hlinkClick r:id="rId19"/>
              </a:rPr>
              <a:t>«Мне осталась одна забава...»</a:t>
            </a:r>
            <a:endParaRPr lang="ru-RU" sz="1400" u="sng" dirty="0" smtClean="0">
              <a:hlinkClick r:id="rId19"/>
            </a:endParaRPr>
          </a:p>
          <a:p>
            <a:pPr fontAlgn="t"/>
            <a:r>
              <a:rPr lang="ru-RU" sz="1400" dirty="0" smtClean="0">
                <a:hlinkClick r:id="rId20"/>
              </a:rPr>
              <a:t>«Какая ночь! Я не могу...»</a:t>
            </a:r>
            <a:endParaRPr lang="ru-RU" sz="1400" u="sng" dirty="0" smtClean="0">
              <a:hlinkClick r:id="rId20"/>
            </a:endParaRPr>
          </a:p>
          <a:p>
            <a:pPr fontAlgn="t"/>
            <a:r>
              <a:rPr lang="ru-RU" sz="1400" dirty="0" smtClean="0">
                <a:hlinkClick r:id="rId21"/>
              </a:rPr>
              <a:t>«Ты меня не любишь, не жалеешь...»</a:t>
            </a:r>
            <a:endParaRPr lang="ru-RU" sz="1400" u="sng" dirty="0" smtClean="0">
              <a:hlinkClick r:id="rId21"/>
            </a:endParaRPr>
          </a:p>
          <a:p>
            <a:pPr fontAlgn="t"/>
            <a:endParaRPr lang="ru-RU" sz="1400" u="sng" dirty="0" smtClean="0">
              <a:hlinkClick r:id="rId22"/>
            </a:endParaRPr>
          </a:p>
          <a:p>
            <a:pPr fontAlgn="t"/>
            <a:endParaRPr lang="ru-RU" sz="1400" u="sng" dirty="0" smtClean="0">
              <a:hlinkClick r:id="rId23"/>
            </a:endParaRP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qamshy.kz/uploads/image_news/20170709160903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49" y="404664"/>
            <a:ext cx="54721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Әлемге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танымал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боксшы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Исламның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лақап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Бейжің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олимпиадасына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құрамасының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атынан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жүлдеге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Ислам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өтпей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елге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оралған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Осыдан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АҚШ-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кәсіпқой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ұйымдастыратын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компаниялардың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келісімге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алысқа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аттанған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боксшының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жетістіктері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Қазір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кәсіпқой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бокстан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серия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жеңімпаздар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қатарында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22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кездесу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өткізіп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бәрінде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жеңіске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жұлдызды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шағы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алда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болжам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спорт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мамандары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Ислам – 1984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Қытайдың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Іле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автономиялы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облысы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Алтай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аймағында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дүниеге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Қазақтың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даңқты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боксшысы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қазанда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Алматыда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жекпе-жегінде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Аллотейді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жеңгеннен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WBC (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кеңесі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рейтингінде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үздік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үштікке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енді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рейтинг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Исламға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чемпионы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таласуына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Жеңіске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жеткен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Қанат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Ислам супер орта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салмақта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(69 кг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ред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WBO (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Әлемдік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тұжырымы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құрлықаралық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чемпион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BO (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бокс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тұжырымы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чемпион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WBA </a:t>
            </a:r>
            <a:r>
              <a:rPr lang="en-US" altLang="ru-RU" dirty="0" err="1">
                <a:latin typeface="Times New Roman" pitchFamily="18" charset="0"/>
                <a:cs typeface="Times New Roman" pitchFamily="18" charset="0"/>
              </a:rPr>
              <a:t>Fedelat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нұсқасы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Америка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аймағы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чемпионы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атағын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қорғап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қалды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Әуесқой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боксшы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Қытай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құрама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командасының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құрамында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Бейжің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Олимпиадасының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Чикагода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өткен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Әлем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чемпионатының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(2007)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Азия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ойындарының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(2006)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қола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Қытайдың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дүркін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чемпионы.</a:t>
            </a:r>
          </a:p>
        </p:txBody>
      </p:sp>
    </p:spTree>
    <p:extLst>
      <p:ext uri="{BB962C8B-B14F-4D97-AF65-F5344CB8AC3E}">
        <p14:creationId xmlns:p14="http://schemas.microsoft.com/office/powerpoint/2010/main" val="20503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gu-gu.kz/img/SHCaha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05" y="332656"/>
            <a:ext cx="7083076" cy="543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Шаханов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Мұхтар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әндердің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Балладалары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20-дан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патшалығы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драмалары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республикамызда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театрларында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Ш.Айтматовпен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бірлесіп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аңшының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эссе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түні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тілдерге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Шыңғыс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пенделік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Довженко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киностудиясы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сериялы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телефильм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бедерлері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жинақтары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шықты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(1994),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(1996), БҰҰ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Бүкілодақтық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 комсомолы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сыйлықтарының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Руханият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жазушылар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бірлестігінің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Шахрияр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ЮНЕСКО-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Боорукер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клубы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сыйлықтарының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иегері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2002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Жазагер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жады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космоформуласы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Калифорния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индустрия,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академиясының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А.Эйнштейн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алтын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Түркияның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Гебзе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верх 2">
            <a:hlinkClick r:id="rId2" action="ppaction://hlinksldjump"/>
          </p:cNvPr>
          <p:cNvSpPr/>
          <p:nvPr/>
        </p:nvSpPr>
        <p:spPr>
          <a:xfrm rot="16200000">
            <a:off x="7956376" y="5733256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kazakh.orgfree.com/up/photos/temp/thumb_osyleme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37" y="692696"/>
            <a:ext cx="5852467" cy="44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1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Олжас</a:t>
            </a:r>
            <a:r>
              <a:rPr lang="ru-RU" sz="2400" b="1" dirty="0"/>
              <a:t> </a:t>
            </a:r>
            <a:r>
              <a:rPr lang="ru-RU" sz="2400" b="1" dirty="0" err="1"/>
              <a:t>Омарұлы</a:t>
            </a:r>
            <a:r>
              <a:rPr lang="ru-RU" sz="2400" b="1" dirty="0"/>
              <a:t> </a:t>
            </a:r>
            <a:r>
              <a:rPr lang="ru-RU" sz="2400" b="1" dirty="0" err="1"/>
              <a:t>Сүлейменов</a:t>
            </a:r>
            <a:r>
              <a:rPr lang="ru-RU" sz="2400" dirty="0"/>
              <a:t> (1936) — </a:t>
            </a:r>
            <a:r>
              <a:rPr lang="ru-RU" sz="2400" dirty="0" err="1"/>
              <a:t>орыс</a:t>
            </a:r>
            <a:r>
              <a:rPr lang="ru-RU" sz="2400" dirty="0"/>
              <a:t> </a:t>
            </a:r>
            <a:r>
              <a:rPr lang="ru-RU" sz="2400" dirty="0" err="1"/>
              <a:t>тілді</a:t>
            </a:r>
            <a:r>
              <a:rPr lang="ru-RU" sz="2400" dirty="0"/>
              <a:t> </a:t>
            </a:r>
            <a:r>
              <a:rPr lang="ru-RU" sz="2400" dirty="0" err="1"/>
              <a:t>қазақ</a:t>
            </a:r>
            <a:r>
              <a:rPr lang="ru-RU" sz="2400" dirty="0"/>
              <a:t> </a:t>
            </a:r>
            <a:r>
              <a:rPr lang="ru-RU" sz="2400" dirty="0" err="1"/>
              <a:t>ақыны</a:t>
            </a:r>
            <a:r>
              <a:rPr lang="ru-RU" sz="2400" dirty="0"/>
              <a:t>, </a:t>
            </a:r>
            <a:r>
              <a:rPr lang="ru-RU" sz="2400" dirty="0" err="1"/>
              <a:t>тілтанушы</a:t>
            </a:r>
            <a:r>
              <a:rPr lang="ru-RU" sz="2400" dirty="0"/>
              <a:t>, </a:t>
            </a:r>
            <a:r>
              <a:rPr lang="ru-RU" sz="2400" dirty="0" err="1"/>
              <a:t>саясаткер</a:t>
            </a:r>
            <a:r>
              <a:rPr lang="ru-RU" sz="2400" dirty="0"/>
              <a:t>, </a:t>
            </a:r>
            <a:r>
              <a:rPr lang="ru-RU" sz="2400" dirty="0" err="1"/>
              <a:t>ядролық</a:t>
            </a:r>
            <a:r>
              <a:rPr lang="ru-RU" sz="2400" dirty="0"/>
              <a:t> </a:t>
            </a:r>
            <a:r>
              <a:rPr lang="ru-RU" sz="2400" dirty="0" err="1"/>
              <a:t>қару-жарақтарды</a:t>
            </a:r>
            <a:r>
              <a:rPr lang="ru-RU" sz="2400" dirty="0"/>
              <a:t> </a:t>
            </a:r>
            <a:r>
              <a:rPr lang="ru-RU" sz="2400" dirty="0" err="1"/>
              <a:t>жаппай</a:t>
            </a:r>
            <a:r>
              <a:rPr lang="ru-RU" sz="2400" dirty="0"/>
              <a:t> </a:t>
            </a:r>
            <a:r>
              <a:rPr lang="ru-RU" sz="2400" dirty="0" err="1"/>
              <a:t>қолдануға</a:t>
            </a:r>
            <a:r>
              <a:rPr lang="ru-RU" sz="2400" dirty="0"/>
              <a:t> </a:t>
            </a:r>
            <a:r>
              <a:rPr lang="ru-RU" sz="2400" dirty="0" err="1"/>
              <a:t>қарсы</a:t>
            </a:r>
            <a:r>
              <a:rPr lang="ru-RU" sz="2400" dirty="0"/>
              <a:t> </a:t>
            </a:r>
            <a:r>
              <a:rPr lang="ru-RU" sz="2400" dirty="0" err="1"/>
              <a:t>тұрушы</a:t>
            </a:r>
            <a:r>
              <a:rPr lang="ru-RU" sz="2400" dirty="0"/>
              <a:t>, </a:t>
            </a:r>
            <a:r>
              <a:rPr lang="ru-RU" sz="2400" dirty="0" err="1"/>
              <a:t>Төтенше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Өкілетті</a:t>
            </a:r>
            <a:r>
              <a:rPr lang="ru-RU" sz="2400" dirty="0"/>
              <a:t> </a:t>
            </a:r>
            <a:r>
              <a:rPr lang="ru-RU" sz="2400" dirty="0" err="1"/>
              <a:t>Елші</a:t>
            </a:r>
            <a:r>
              <a:rPr lang="ru-RU" sz="2400" dirty="0"/>
              <a:t>. </a:t>
            </a:r>
            <a:r>
              <a:rPr lang="ru-RU" sz="2400" dirty="0" err="1"/>
              <a:t>Қазақстанның</a:t>
            </a:r>
            <a:r>
              <a:rPr lang="ru-RU" sz="2400" dirty="0"/>
              <a:t> </a:t>
            </a:r>
            <a:r>
              <a:rPr lang="ru-RU" sz="2400" dirty="0" err="1"/>
              <a:t>Еңбек</a:t>
            </a:r>
            <a:r>
              <a:rPr lang="ru-RU" sz="2400" dirty="0"/>
              <a:t> </a:t>
            </a:r>
            <a:r>
              <a:rPr lang="ru-RU" sz="2400" dirty="0" err="1" smtClean="0"/>
              <a:t>Ері</a:t>
            </a:r>
            <a:r>
              <a:rPr lang="kk-KZ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  </a:t>
            </a:r>
            <a:r>
              <a:rPr lang="ru-RU" sz="2400" dirty="0" err="1" smtClean="0"/>
              <a:t>Туындыларын</a:t>
            </a:r>
            <a:r>
              <a:rPr lang="ru-RU" sz="2400" dirty="0" smtClean="0"/>
              <a:t> </a:t>
            </a:r>
            <a:r>
              <a:rPr lang="ru-RU" sz="2400" dirty="0" err="1"/>
              <a:t>орыс</a:t>
            </a:r>
            <a:r>
              <a:rPr lang="ru-RU" sz="2400" dirty="0"/>
              <a:t> </a:t>
            </a:r>
            <a:r>
              <a:rPr lang="ru-RU" sz="2400" dirty="0" err="1"/>
              <a:t>тілінде</a:t>
            </a:r>
            <a:r>
              <a:rPr lang="ru-RU" sz="2400" dirty="0"/>
              <a:t> </a:t>
            </a:r>
            <a:r>
              <a:rPr lang="ru-RU" sz="2400" dirty="0" err="1"/>
              <a:t>жазады</a:t>
            </a:r>
            <a:r>
              <a:rPr lang="ru-RU" sz="2400" dirty="0"/>
              <a:t>. </a:t>
            </a:r>
            <a:r>
              <a:rPr lang="ru-RU" sz="2400" dirty="0" err="1"/>
              <a:t>Өлеңдері</a:t>
            </a:r>
            <a:r>
              <a:rPr lang="ru-RU" sz="2400" dirty="0"/>
              <a:t> мен </a:t>
            </a:r>
            <a:r>
              <a:rPr lang="ru-RU" sz="2400" dirty="0" err="1"/>
              <a:t>поэмаларының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жинағы</a:t>
            </a:r>
            <a:r>
              <a:rPr lang="ru-RU" sz="2400" dirty="0"/>
              <a:t> – «</a:t>
            </a:r>
            <a:r>
              <a:rPr lang="ru-RU" sz="2400" dirty="0" err="1"/>
              <a:t>Арғымақтар</a:t>
            </a:r>
            <a:r>
              <a:rPr lang="ru-RU" sz="2400" dirty="0"/>
              <a:t>» (1961) </a:t>
            </a:r>
            <a:r>
              <a:rPr lang="ru-RU" sz="2400" dirty="0" err="1"/>
              <a:t>шыққаннан</a:t>
            </a:r>
            <a:r>
              <a:rPr lang="ru-RU" sz="2400" dirty="0"/>
              <a:t> </a:t>
            </a:r>
            <a:r>
              <a:rPr lang="ru-RU" sz="2400" dirty="0" err="1"/>
              <a:t>кейінгі</a:t>
            </a:r>
            <a:r>
              <a:rPr lang="ru-RU" sz="2400" dirty="0"/>
              <a:t> </a:t>
            </a:r>
            <a:r>
              <a:rPr lang="ru-RU" sz="2400" dirty="0" err="1"/>
              <a:t>жылдардан</a:t>
            </a:r>
            <a:r>
              <a:rPr lang="ru-RU" sz="2400" dirty="0"/>
              <a:t> </a:t>
            </a:r>
            <a:r>
              <a:rPr lang="ru-RU" sz="2400" dirty="0" err="1"/>
              <a:t>бері</a:t>
            </a:r>
            <a:r>
              <a:rPr lang="ru-RU" sz="2400" dirty="0"/>
              <a:t> «</a:t>
            </a:r>
            <a:r>
              <a:rPr lang="ru-RU" sz="2400" dirty="0" err="1"/>
              <a:t>Адамға</a:t>
            </a:r>
            <a:r>
              <a:rPr lang="ru-RU" sz="2400" dirty="0"/>
              <a:t> </a:t>
            </a:r>
            <a:r>
              <a:rPr lang="ru-RU" sz="2400" dirty="0" err="1"/>
              <a:t>табын</a:t>
            </a:r>
            <a:r>
              <a:rPr lang="ru-RU" sz="2400" dirty="0"/>
              <a:t>, </a:t>
            </a:r>
            <a:r>
              <a:rPr lang="ru-RU" sz="2400" dirty="0" err="1"/>
              <a:t>Жер</a:t>
            </a:r>
            <a:r>
              <a:rPr lang="ru-RU" sz="2400" dirty="0"/>
              <a:t>, </a:t>
            </a:r>
            <a:r>
              <a:rPr lang="ru-RU" sz="2400" dirty="0" err="1"/>
              <a:t>енді</a:t>
            </a:r>
            <a:r>
              <a:rPr lang="ru-RU" sz="2400" dirty="0"/>
              <a:t>» </a:t>
            </a:r>
            <a:r>
              <a:rPr lang="ru-RU" sz="2400" dirty="0" err="1"/>
              <a:t>өлеңдері</a:t>
            </a:r>
            <a:r>
              <a:rPr lang="ru-RU" sz="2400" dirty="0"/>
              <a:t> </a:t>
            </a:r>
            <a:r>
              <a:rPr lang="ru-RU" sz="2400" dirty="0" err="1"/>
              <a:t>бүгінгі</a:t>
            </a:r>
            <a:r>
              <a:rPr lang="ru-RU" sz="2400" dirty="0"/>
              <a:t> ТМД </a:t>
            </a:r>
            <a:r>
              <a:rPr lang="ru-RU" sz="2400" dirty="0" err="1"/>
              <a:t>елдері</a:t>
            </a:r>
            <a:r>
              <a:rPr lang="ru-RU" sz="2400" dirty="0"/>
              <a:t> </a:t>
            </a:r>
            <a:r>
              <a:rPr lang="ru-RU" sz="2400" dirty="0" err="1"/>
              <a:t>халықтарының</a:t>
            </a:r>
            <a:r>
              <a:rPr lang="ru-RU" sz="2400" dirty="0"/>
              <a:t>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/>
              <a:t>тілдеріне</a:t>
            </a:r>
            <a:r>
              <a:rPr lang="ru-RU" sz="2400" dirty="0"/>
              <a:t>, </a:t>
            </a:r>
            <a:r>
              <a:rPr lang="ru-RU" sz="2400" dirty="0" err="1"/>
              <a:t>шет</a:t>
            </a:r>
            <a:r>
              <a:rPr lang="ru-RU" sz="2400" dirty="0"/>
              <a:t> ел </a:t>
            </a:r>
            <a:r>
              <a:rPr lang="ru-RU" sz="2400" dirty="0" err="1"/>
              <a:t>тілдеріне</a:t>
            </a:r>
            <a:r>
              <a:rPr lang="ru-RU" sz="2400" dirty="0"/>
              <a:t> </a:t>
            </a:r>
            <a:r>
              <a:rPr lang="ru-RU" sz="2400" dirty="0" err="1"/>
              <a:t>аударылып</a:t>
            </a:r>
            <a:r>
              <a:rPr lang="ru-RU" sz="2400" dirty="0"/>
              <a:t>, </a:t>
            </a:r>
            <a:r>
              <a:rPr lang="ru-RU" sz="2400" dirty="0" err="1"/>
              <a:t>жеке-жеке</a:t>
            </a:r>
            <a:r>
              <a:rPr lang="ru-RU" sz="2400" dirty="0"/>
              <a:t> </a:t>
            </a:r>
            <a:r>
              <a:rPr lang="ru-RU" sz="2400" dirty="0" err="1"/>
              <a:t>кітап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бірнеше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</a:t>
            </a:r>
            <a:r>
              <a:rPr lang="ru-RU" sz="2400" dirty="0" err="1"/>
              <a:t>басылды</a:t>
            </a:r>
            <a:r>
              <a:rPr lang="ru-RU" sz="2400" dirty="0"/>
              <a:t>. Кинодраматургия, </a:t>
            </a:r>
            <a:r>
              <a:rPr lang="ru-RU" sz="2400" dirty="0" err="1"/>
              <a:t>әдеби</a:t>
            </a:r>
            <a:r>
              <a:rPr lang="ru-RU" sz="2400" dirty="0"/>
              <a:t> </a:t>
            </a:r>
            <a:r>
              <a:rPr lang="ru-RU" sz="2400" dirty="0" err="1"/>
              <a:t>зерттеу</a:t>
            </a:r>
            <a:r>
              <a:rPr lang="ru-RU" sz="2400" dirty="0"/>
              <a:t> </a:t>
            </a:r>
            <a:r>
              <a:rPr lang="ru-RU" sz="2400" dirty="0" err="1"/>
              <a:t>саласында</a:t>
            </a:r>
            <a:r>
              <a:rPr lang="ru-RU" sz="2400" dirty="0"/>
              <a:t> да </a:t>
            </a:r>
            <a:r>
              <a:rPr lang="ru-RU" sz="2400" dirty="0" err="1"/>
              <a:t>еңбек</a:t>
            </a:r>
            <a:r>
              <a:rPr lang="ru-RU" sz="2400" dirty="0"/>
              <a:t> </a:t>
            </a:r>
            <a:r>
              <a:rPr lang="ru-RU" sz="2400" dirty="0" err="1"/>
              <a:t>етіп</a:t>
            </a:r>
            <a:r>
              <a:rPr lang="ru-RU" sz="2400" dirty="0"/>
              <a:t> </a:t>
            </a:r>
            <a:r>
              <a:rPr lang="ru-RU" sz="2400" dirty="0" err="1"/>
              <a:t>жүр</a:t>
            </a:r>
            <a:r>
              <a:rPr lang="ru-RU" sz="2400" dirty="0"/>
              <a:t>.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жазған</a:t>
            </a:r>
            <a:r>
              <a:rPr lang="ru-RU" sz="2400" dirty="0"/>
              <a:t> </a:t>
            </a:r>
            <a:r>
              <a:rPr lang="ru-RU" sz="2400" dirty="0" err="1"/>
              <a:t>сценарийі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«</a:t>
            </a:r>
            <a:r>
              <a:rPr lang="ru-RU" sz="2400" dirty="0" err="1"/>
              <a:t>Атамекен</a:t>
            </a:r>
            <a:r>
              <a:rPr lang="ru-RU" sz="2400" dirty="0"/>
              <a:t>», «</a:t>
            </a:r>
            <a:r>
              <a:rPr lang="ru-RU" sz="2400" dirty="0" err="1"/>
              <a:t>Көгілдір</a:t>
            </a:r>
            <a:r>
              <a:rPr lang="ru-RU" sz="2400" dirty="0"/>
              <a:t> маршрут», «</a:t>
            </a:r>
            <a:r>
              <a:rPr lang="ru-RU" sz="2400" dirty="0" err="1"/>
              <a:t>Қыс</a:t>
            </a:r>
            <a:r>
              <a:rPr lang="ru-RU" sz="2400" dirty="0"/>
              <a:t> – </a:t>
            </a:r>
            <a:r>
              <a:rPr lang="ru-RU" sz="2400" dirty="0" err="1"/>
              <a:t>қолайсыз</a:t>
            </a:r>
            <a:r>
              <a:rPr lang="ru-RU" sz="2400" dirty="0"/>
              <a:t> </a:t>
            </a:r>
            <a:r>
              <a:rPr lang="ru-RU" sz="2400" dirty="0" err="1"/>
              <a:t>маусым</a:t>
            </a:r>
            <a:r>
              <a:rPr lang="ru-RU" sz="2400" dirty="0"/>
              <a:t>», «</a:t>
            </a:r>
            <a:r>
              <a:rPr lang="ru-RU" sz="2400" dirty="0" err="1"/>
              <a:t>М.Әуезов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сөз</a:t>
            </a:r>
            <a:r>
              <a:rPr lang="ru-RU" sz="2400" dirty="0"/>
              <a:t>», «</a:t>
            </a:r>
            <a:r>
              <a:rPr lang="ru-RU" sz="2400" dirty="0" err="1"/>
              <a:t>Үндістан</a:t>
            </a:r>
            <a:r>
              <a:rPr lang="ru-RU" sz="2400" dirty="0"/>
              <a:t> сазы», «</a:t>
            </a:r>
            <a:r>
              <a:rPr lang="ru-RU" sz="2400" dirty="0" err="1"/>
              <a:t>Жастық</a:t>
            </a:r>
            <a:r>
              <a:rPr lang="ru-RU" sz="2400" dirty="0"/>
              <a:t> </a:t>
            </a:r>
            <a:r>
              <a:rPr lang="ru-RU" sz="2400" dirty="0" err="1"/>
              <a:t>шақ</a:t>
            </a:r>
            <a:r>
              <a:rPr lang="ru-RU" sz="2400" dirty="0"/>
              <a:t> </a:t>
            </a:r>
            <a:r>
              <a:rPr lang="ru-RU" sz="2400" dirty="0" err="1"/>
              <a:t>заставасы</a:t>
            </a:r>
            <a:r>
              <a:rPr lang="ru-RU" sz="2400" dirty="0"/>
              <a:t>», </a:t>
            </a:r>
            <a:r>
              <a:rPr lang="ru-RU" sz="2400" dirty="0" err="1"/>
              <a:t>т.б</a:t>
            </a:r>
            <a:r>
              <a:rPr lang="ru-RU" sz="2400" dirty="0"/>
              <a:t>. </a:t>
            </a:r>
            <a:r>
              <a:rPr lang="ru-RU" sz="2400" dirty="0" err="1"/>
              <a:t>фильмдер</a:t>
            </a:r>
            <a:r>
              <a:rPr lang="ru-RU" sz="2400" dirty="0"/>
              <a:t> </a:t>
            </a:r>
            <a:r>
              <a:rPr lang="ru-RU" sz="2400" dirty="0" err="1"/>
              <a:t>түсірілген</a:t>
            </a:r>
            <a:r>
              <a:rPr lang="ru-RU" sz="2400" dirty="0"/>
              <a:t>. «Аз и Я», «Язык письма» </a:t>
            </a:r>
            <a:r>
              <a:rPr lang="ru-RU" sz="2400" dirty="0" err="1"/>
              <a:t>атты</a:t>
            </a:r>
            <a:r>
              <a:rPr lang="ru-RU" sz="2400" dirty="0"/>
              <a:t> </a:t>
            </a:r>
            <a:r>
              <a:rPr lang="ru-RU" sz="2400" dirty="0" err="1"/>
              <a:t>тілге</a:t>
            </a:r>
            <a:r>
              <a:rPr lang="ru-RU" sz="2400" dirty="0"/>
              <a:t> </a:t>
            </a:r>
            <a:r>
              <a:rPr lang="ru-RU" sz="2400" dirty="0" err="1"/>
              <a:t>қатысты</a:t>
            </a:r>
            <a:r>
              <a:rPr lang="ru-RU" sz="2400" dirty="0"/>
              <a:t> </a:t>
            </a:r>
            <a:r>
              <a:rPr lang="ru-RU" sz="2400" dirty="0" err="1"/>
              <a:t>зерттеулері</a:t>
            </a:r>
            <a:r>
              <a:rPr lang="ru-RU" sz="2400" dirty="0"/>
              <a:t> </a:t>
            </a:r>
            <a:r>
              <a:rPr lang="ru-RU" sz="2400" dirty="0" err="1"/>
              <a:t>жарық</a:t>
            </a:r>
            <a:r>
              <a:rPr lang="ru-RU" sz="2400" dirty="0"/>
              <a:t> </a:t>
            </a:r>
            <a:r>
              <a:rPr lang="ru-RU" sz="2400" dirty="0" err="1"/>
              <a:t>көрді</a:t>
            </a:r>
            <a:r>
              <a:rPr lang="ru-RU" sz="2400" dirty="0"/>
              <a:t>. «</a:t>
            </a:r>
            <a:r>
              <a:rPr lang="ru-RU" sz="2400" dirty="0" err="1"/>
              <a:t>Жалынның</a:t>
            </a:r>
            <a:r>
              <a:rPr lang="ru-RU" sz="2400" dirty="0"/>
              <a:t> </a:t>
            </a:r>
            <a:r>
              <a:rPr lang="ru-RU" sz="2400" dirty="0" err="1"/>
              <a:t>шалқуы</a:t>
            </a:r>
            <a:r>
              <a:rPr lang="ru-RU" sz="2400" dirty="0"/>
              <a:t>» </a:t>
            </a:r>
            <a:r>
              <a:rPr lang="ru-RU" sz="2400" dirty="0" err="1"/>
              <a:t>атты</a:t>
            </a:r>
            <a:r>
              <a:rPr lang="ru-RU" sz="2400" dirty="0"/>
              <a:t> </a:t>
            </a:r>
            <a:r>
              <a:rPr lang="ru-RU" sz="2400" dirty="0" err="1"/>
              <a:t>өлеңдер</a:t>
            </a:r>
            <a:r>
              <a:rPr lang="ru-RU" sz="2400" dirty="0"/>
              <a:t> </a:t>
            </a:r>
            <a:r>
              <a:rPr lang="ru-RU" sz="2400" dirty="0" err="1"/>
              <a:t>жинағы</a:t>
            </a:r>
            <a:r>
              <a:rPr lang="ru-RU" sz="2400" dirty="0"/>
              <a:t> француз </a:t>
            </a:r>
            <a:r>
              <a:rPr lang="ru-RU" sz="2400" dirty="0" err="1"/>
              <a:t>тілінде</a:t>
            </a:r>
            <a:r>
              <a:rPr lang="ru-RU" sz="2400" dirty="0"/>
              <a:t> </a:t>
            </a:r>
            <a:r>
              <a:rPr lang="ru-RU" sz="2400" dirty="0" err="1"/>
              <a:t>шықты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78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1158</Words>
  <Application>Microsoft Office PowerPoint</Application>
  <PresentationFormat>Экран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Meruert</dc:creator>
  <cp:lastModifiedBy>Meruert</cp:lastModifiedBy>
  <cp:revision>74</cp:revision>
  <dcterms:modified xsi:type="dcterms:W3CDTF">2018-01-18T11:47:55Z</dcterms:modified>
</cp:coreProperties>
</file>