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A28BC1-C86B-49BE-BD00-D506B3FED1C5}" type="datetimeFigureOut">
              <a:rPr lang="ru-RU" smtClean="0"/>
              <a:pPr/>
              <a:t>28.01.2018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C3D0B7-60A1-4E9D-BDCD-D55256DA7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5832648"/>
          </a:xfrm>
        </p:spPr>
        <p:txBody>
          <a:bodyPr>
            <a:normAutofit/>
          </a:bodyPr>
          <a:lstStyle/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  <a:r>
              <a:rPr lang="kk-KZ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endParaRPr lang="kk-KZ" sz="4300" b="1" dirty="0" smtClean="0">
              <a:solidFill>
                <a:schemeClr val="tx1"/>
              </a:solidFill>
            </a:endParaRPr>
          </a:p>
          <a:p>
            <a:r>
              <a:rPr lang="kk-KZ" sz="4300" b="1" dirty="0" smtClean="0">
                <a:solidFill>
                  <a:srgbClr val="C00000"/>
                </a:solidFill>
              </a:rPr>
              <a:t>Мақсаты: </a:t>
            </a:r>
            <a:r>
              <a:rPr lang="kk-KZ" sz="3200" b="1" dirty="0" smtClean="0">
                <a:solidFill>
                  <a:schemeClr val="tx1"/>
                </a:solidFill>
                <a:latin typeface="+mj-lt"/>
              </a:rPr>
              <a:t>Сыныпта </a:t>
            </a:r>
            <a:r>
              <a:rPr lang="kk-KZ" sz="3200" b="1" dirty="0" smtClean="0">
                <a:solidFill>
                  <a:schemeClr val="tx1"/>
                </a:solidFill>
                <a:latin typeface="+mj-lt"/>
              </a:rPr>
              <a:t>бар заттарды  атап беремін. Сөздерді дұрыс айта аламын.</a:t>
            </a:r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endParaRPr lang="kk-KZ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Бакытбол\Pictures\гү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05064"/>
            <a:ext cx="2247702" cy="2057871"/>
          </a:xfrm>
          <a:prstGeom prst="rect">
            <a:avLst/>
          </a:prstGeom>
          <a:noFill/>
        </p:spPr>
      </p:pic>
      <p:pic>
        <p:nvPicPr>
          <p:cNvPr id="1027" name="Picture 3" descr="C:\Users\Бакытбол\Pictures\есі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73016"/>
            <a:ext cx="2592288" cy="2994124"/>
          </a:xfrm>
          <a:prstGeom prst="rect">
            <a:avLst/>
          </a:prstGeom>
          <a:noFill/>
        </p:spPr>
      </p:pic>
      <p:pic>
        <p:nvPicPr>
          <p:cNvPr id="1028" name="Picture 4" descr="C:\Users\Бакытбол\Pictures\м сто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0"/>
            <a:ext cx="2606055" cy="2132856"/>
          </a:xfrm>
          <a:prstGeom prst="rect">
            <a:avLst/>
          </a:prstGeom>
          <a:noFill/>
        </p:spPr>
      </p:pic>
      <p:pic>
        <p:nvPicPr>
          <p:cNvPr id="1029" name="Picture 5" descr="C:\Users\Бакытбол\Pictures\орындықққ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17032"/>
            <a:ext cx="2152650" cy="2619375"/>
          </a:xfrm>
          <a:prstGeom prst="rect">
            <a:avLst/>
          </a:prstGeom>
          <a:noFill/>
        </p:spPr>
      </p:pic>
      <p:pic>
        <p:nvPicPr>
          <p:cNvPr id="1030" name="Picture 6" descr="C:\Users\Бакытбол\Pictures\орынд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339752" cy="1656184"/>
          </a:xfrm>
          <a:prstGeom prst="rect">
            <a:avLst/>
          </a:prstGeom>
          <a:noFill/>
        </p:spPr>
      </p:pic>
      <p:pic>
        <p:nvPicPr>
          <p:cNvPr id="1031" name="Picture 7" descr="C:\Users\Бакытбол\Pictures\парт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5" y="1"/>
            <a:ext cx="2952328" cy="2276872"/>
          </a:xfrm>
          <a:prstGeom prst="rect">
            <a:avLst/>
          </a:prstGeom>
          <a:noFill/>
        </p:spPr>
      </p:pic>
      <p:pic>
        <p:nvPicPr>
          <p:cNvPr id="1032" name="Picture 8" descr="C:\Users\Бакытбол\Pictures\тақт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700808"/>
            <a:ext cx="2335932" cy="2203574"/>
          </a:xfrm>
          <a:prstGeom prst="rect">
            <a:avLst/>
          </a:prstGeom>
          <a:noFill/>
        </p:spPr>
      </p:pic>
      <p:pic>
        <p:nvPicPr>
          <p:cNvPr id="1033" name="Picture 9" descr="C:\Users\Бакытбол\Pictures\шкаф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2060848"/>
            <a:ext cx="2664296" cy="1800200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3059832" y="2636912"/>
            <a:ext cx="237626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сыныпта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/>
          <a:lstStyle/>
          <a:p>
            <a:pPr algn="ctr">
              <a:buNone/>
            </a:pPr>
            <a:r>
              <a:rPr lang="kk-KZ" b="1" dirty="0" smtClean="0"/>
              <a:t>  </a:t>
            </a:r>
            <a:r>
              <a:rPr lang="kk-KZ" b="1" dirty="0" smtClean="0">
                <a:solidFill>
                  <a:srgbClr val="FF0000"/>
                </a:solidFill>
              </a:rPr>
              <a:t>Сөздікпен жұмыс: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4000" b="1" dirty="0" smtClean="0"/>
              <a:t>     сынып – класс</a:t>
            </a:r>
            <a:endParaRPr lang="ru-RU" sz="4000" b="1" dirty="0" smtClean="0"/>
          </a:p>
          <a:p>
            <a:pPr>
              <a:buNone/>
            </a:pPr>
            <a:r>
              <a:rPr lang="kk-KZ" sz="4000" b="1" dirty="0" smtClean="0"/>
              <a:t>     таза –чистый</a:t>
            </a:r>
            <a:endParaRPr lang="ru-RU" sz="4000" b="1" dirty="0" smtClean="0"/>
          </a:p>
          <a:p>
            <a:pPr>
              <a:buNone/>
            </a:pPr>
            <a:r>
              <a:rPr lang="kk-KZ" sz="4000" b="1" dirty="0" smtClean="0"/>
              <a:t>     кең – просторный, широкий </a:t>
            </a:r>
            <a:endParaRPr lang="ru-RU" sz="4000" b="1" dirty="0" smtClean="0"/>
          </a:p>
          <a:p>
            <a:pPr>
              <a:buNone/>
            </a:pPr>
            <a:r>
              <a:rPr lang="kk-KZ" sz="4000" b="1" dirty="0" smtClean="0"/>
              <a:t>     ұқыпты – акуратна , ауратный</a:t>
            </a:r>
            <a:endParaRPr lang="ru-RU" sz="4000" b="1" dirty="0" smtClean="0"/>
          </a:p>
          <a:p>
            <a:r>
              <a:rPr lang="kk-KZ" smtClean="0"/>
              <a:t>   Мектеп –школа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</a:rPr>
              <a:t>Мәтінді жұмыс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 Шортанды № 1 орта мектебінде үшінші сыныпта оқимыз. Біздің сынып бесінші кабинет. Сынып таза, жарық, кең, жылы. Сыныпта парта, орындық, тақта, шкаф, терезе, гүл, мұғалімнің үстелі бар. Оларды таза, ұқыпты ұстау керек.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Кесте толтыру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700808"/>
          <a:ext cx="8640960" cy="243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807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Мектептің аты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  <a:cs typeface="Times New Roman"/>
                        </a:rPr>
                        <a:t>Нешінші кабинет?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latin typeface="Times New Roman"/>
                          <a:ea typeface="Times New Roman"/>
                          <a:cs typeface="Times New Roman"/>
                        </a:rPr>
                        <a:t>Сынып қандай?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Сыныпта не бар?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2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                  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ПАРАҒЫ</a:t>
            </a: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397000"/>
          <a:ext cx="7848872" cy="2176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7852"/>
                <a:gridCol w="2441020"/>
              </a:tblGrid>
              <a:tr h="1088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/>
                        <a:t>Мәтінді түсінді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kk-KZ" sz="3200" b="1" dirty="0" smtClean="0"/>
                    </a:p>
                    <a:p>
                      <a:pPr algn="ctr"/>
                      <a:r>
                        <a:rPr lang="kk-KZ" sz="3200" b="1" dirty="0" smtClean="0"/>
                        <a:t>+</a:t>
                      </a:r>
                      <a:endParaRPr lang="ru-RU" sz="3200" b="1" dirty="0"/>
                    </a:p>
                  </a:txBody>
                  <a:tcPr/>
                </a:tc>
              </a:tr>
              <a:tr h="1088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/>
                        <a:t>Заттарды дұрыс айтты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/>
          <a:lstStyle/>
          <a:p>
            <a:pPr algn="ctr">
              <a:buNone/>
            </a:pPr>
            <a:r>
              <a:rPr lang="kk-KZ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Сергіту сәті.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 descr="C:\Users\Бакытбол\Pictures\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5"/>
            <a:ext cx="4464496" cy="3744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Сөйлем құраңдар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      -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Сыныпқа    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кірді. 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Елбасы                           - қа   қонаққа келді</a:t>
            </a:r>
            <a:r>
              <a:rPr lang="kk-KZ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:\Users\Бакытбол\Pictures\сынып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68760"/>
            <a:ext cx="33123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Бакытбол\Pictures\учи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30963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Бакытбол\Pictures\елбасы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509120"/>
            <a:ext cx="2448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«Хексагон» әдісі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1115616" y="1844824"/>
            <a:ext cx="1800200" cy="1224136"/>
          </a:xfrm>
          <a:prstGeom prst="flowChartPrepara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4283968" y="1988840"/>
            <a:ext cx="1944216" cy="1224136"/>
          </a:xfrm>
          <a:prstGeom prst="flowChartPrepara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796136" y="2636912"/>
            <a:ext cx="1944216" cy="1224136"/>
          </a:xfrm>
          <a:prstGeom prst="flowChartPreparat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5724128" y="3861048"/>
            <a:ext cx="2016224" cy="1008112"/>
          </a:xfrm>
          <a:prstGeom prst="flowChartPrepa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141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Сөйлем құраңдар</vt:lpstr>
      <vt:lpstr>                     «Хексагон» әдісі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Бакытбол</dc:creator>
  <cp:lastModifiedBy>Бакытбол</cp:lastModifiedBy>
  <cp:revision>4</cp:revision>
  <dcterms:created xsi:type="dcterms:W3CDTF">2017-01-29T08:01:46Z</dcterms:created>
  <dcterms:modified xsi:type="dcterms:W3CDTF">2018-01-28T17:55:02Z</dcterms:modified>
</cp:coreProperties>
</file>