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4"/>
  </p:handoutMasterIdLst>
  <p:sldIdLst>
    <p:sldId id="258" r:id="rId3"/>
    <p:sldId id="261" r:id="rId4"/>
    <p:sldId id="264" r:id="rId5"/>
    <p:sldId id="265" r:id="rId6"/>
    <p:sldId id="256" r:id="rId7"/>
    <p:sldId id="259" r:id="rId8"/>
    <p:sldId id="260" r:id="rId9"/>
    <p:sldId id="263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6C6CE-5857-435F-BB83-C09C556C88F6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9B7DC-E574-485C-B0FB-31582E6DB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7823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C1F0-E280-4148-BCE1-3BF81273464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49E-B030-4876-B497-EAF1D92A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0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C1F0-E280-4148-BCE1-3BF81273464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49E-B030-4876-B497-EAF1D92A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3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C1F0-E280-4148-BCE1-3BF81273464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49E-B030-4876-B497-EAF1D92A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00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27129-0ED0-4E0A-B31F-46AC57ACDA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48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358BE-7F9D-4420-804F-BC2365CD3F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77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D3F13-0AC3-4171-8622-7BFCB77947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6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36780-CAD0-4B49-90CE-759ADBD7D5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6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EA697-81EB-4F02-87F2-E82D3AA15E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24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219D6-780E-4E2E-B2ED-676F16BF7E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60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745D5-BC1A-4432-A5B2-9641F294F3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59CA3-021E-4BB4-95B6-10C1F537AA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9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C1F0-E280-4148-BCE1-3BF81273464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49E-B030-4876-B497-EAF1D92A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915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74188-D6D2-40D4-BA6D-10F83758E9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0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2F868-735B-4BE2-B1D1-3FA234BDC6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00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A5C6-C263-4CEB-8B50-0702356AE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55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5F600-1404-4AC7-A5AB-EAF54BC7B7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6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C1F0-E280-4148-BCE1-3BF81273464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49E-B030-4876-B497-EAF1D92A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1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C1F0-E280-4148-BCE1-3BF81273464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49E-B030-4876-B497-EAF1D92A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7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C1F0-E280-4148-BCE1-3BF81273464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49E-B030-4876-B497-EAF1D92A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6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C1F0-E280-4148-BCE1-3BF81273464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49E-B030-4876-B497-EAF1D92A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1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C1F0-E280-4148-BCE1-3BF81273464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49E-B030-4876-B497-EAF1D92A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61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C1F0-E280-4148-BCE1-3BF81273464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49E-B030-4876-B497-EAF1D92A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6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C1F0-E280-4148-BCE1-3BF81273464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149E-B030-4876-B497-EAF1D92A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4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C1F0-E280-4148-BCE1-3BF81273464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D149E-B030-4876-B497-EAF1D92AF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3063C8-1366-46B3-A0DC-015CE0933AA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0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2.png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116632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8445" y="1700808"/>
            <a:ext cx="541366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8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Шаттық </a:t>
            </a:r>
          </a:p>
          <a:p>
            <a:pPr algn="ctr"/>
            <a:r>
              <a:rPr lang="kk-KZ" sz="88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шеңбері</a:t>
            </a:r>
            <a:endParaRPr lang="ru-RU" sz="88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43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255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 </a:t>
            </a:r>
            <a:r>
              <a:rPr lang="en-US" sz="4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Екі</a:t>
            </a:r>
            <a:r>
              <a:rPr lang="ru-RU" sz="4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жұлдыз</a:t>
            </a:r>
            <a:r>
              <a:rPr lang="ru-RU" sz="4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</a:t>
            </a:r>
            <a:r>
              <a:rPr lang="ru-RU" sz="4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тілек</a:t>
            </a:r>
            <a:r>
              <a:rPr lang="ru-RU" sz="4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GB" sz="48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6" descr="http://www.pmbni.org.uk/img/photos/2st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3751263" cy="422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ru-RU" sz="1400">
                <a:solidFill>
                  <a:srgbClr val="000000"/>
                </a:solidFill>
                <a:latin typeface="Calibri" pitchFamily="34" charset="0"/>
                <a:hlinkClick r:id="rId3" action="ppaction://hlinksldjump"/>
              </a:rPr>
              <a:t>Back to AFL Tools</a:t>
            </a:r>
            <a:endParaRPr lang="en-GB" altLang="ru-RU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3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56565"/>
              </p:ext>
            </p:extLst>
          </p:nvPr>
        </p:nvGraphicFramePr>
        <p:xfrm>
          <a:off x="323528" y="1556792"/>
          <a:ext cx="8208912" cy="2410450"/>
        </p:xfrm>
        <a:graphic>
          <a:graphicData uri="http://schemas.openxmlformats.org/drawingml/2006/table">
            <a:tbl>
              <a:tblPr firstRow="1" firstCol="1" bandRow="1"/>
              <a:tblGrid>
                <a:gridCol w="792088"/>
                <a:gridCol w="1944216"/>
                <a:gridCol w="1872208"/>
                <a:gridCol w="2376264"/>
                <a:gridCol w="1224136"/>
              </a:tblGrid>
              <a:tr h="1878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Үй жұмысы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Тәжірибелік жұмыс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қорытындылау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Барлық ұпайы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i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i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i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i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25441" y="548680"/>
            <a:ext cx="5493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Бағалау</a:t>
            </a:r>
            <a:r>
              <a:rPr lang="kk-KZ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kk-KZ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шкаласы</a:t>
            </a:r>
            <a:endParaRPr lang="ru-RU" sz="5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342501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6-7   = «5»    </a:t>
            </a:r>
            <a:r>
              <a:rPr lang="ru-RU" sz="2800" dirty="0" smtClean="0">
                <a:solidFill>
                  <a:srgbClr val="C00000"/>
                </a:solidFill>
              </a:rPr>
              <a:t>      </a:t>
            </a:r>
            <a:r>
              <a:rPr lang="ru-RU" sz="2800" dirty="0">
                <a:solidFill>
                  <a:srgbClr val="C00000"/>
                </a:solidFill>
              </a:rPr>
              <a:t>3-5  = «4»       </a:t>
            </a:r>
            <a:r>
              <a:rPr lang="ru-RU" sz="2800" dirty="0" smtClean="0">
                <a:solidFill>
                  <a:srgbClr val="C00000"/>
                </a:solidFill>
              </a:rPr>
              <a:t>1-2  </a:t>
            </a:r>
            <a:r>
              <a:rPr lang="ru-RU" sz="2800" dirty="0">
                <a:solidFill>
                  <a:srgbClr val="C00000"/>
                </a:solidFill>
              </a:rPr>
              <a:t>= «3»</a:t>
            </a:r>
          </a:p>
        </p:txBody>
      </p:sp>
    </p:spTree>
    <p:extLst>
      <p:ext uri="{BB962C8B-B14F-4D97-AF65-F5344CB8AC3E}">
        <p14:creationId xmlns:p14="http://schemas.microsoft.com/office/powerpoint/2010/main" val="171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2" y="-59732"/>
            <a:ext cx="9164279" cy="708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5568" y="692696"/>
            <a:ext cx="62069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«Мозаика»</a:t>
            </a:r>
            <a:endParaRPr lang="ru-RU" sz="9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5715" y="2605530"/>
            <a:ext cx="23712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Абзац</a:t>
            </a:r>
            <a:endParaRPr lang="ru-RU" sz="6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2606405"/>
            <a:ext cx="39892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Интервал</a:t>
            </a:r>
            <a:endParaRPr lang="ru-RU" sz="6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" y="1858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26504" y="692696"/>
            <a:ext cx="51987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«Полиглот»</a:t>
            </a:r>
            <a:endParaRPr lang="ru-RU" sz="6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3044" y="1988840"/>
            <a:ext cx="5835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таңба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simbol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Қаріп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шрифт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letter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text</a:t>
            </a:r>
          </a:p>
          <a:p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Кірістіру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вставить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insert</a:t>
            </a:r>
          </a:p>
          <a:p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Мөлшер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size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59117"/>
              </p:ext>
            </p:extLst>
          </p:nvPr>
        </p:nvGraphicFramePr>
        <p:xfrm>
          <a:off x="1157238" y="4616609"/>
          <a:ext cx="6537325" cy="206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Документ" r:id="rId5" imgW="6592641" imgH="1078400" progId="Word.Document.12">
                  <p:embed/>
                </p:oleObj>
              </mc:Choice>
              <mc:Fallback>
                <p:oleObj name="Документ" r:id="rId5" imgW="6592641" imgH="107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7238" y="4616609"/>
                        <a:ext cx="6537325" cy="2060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25" y="4241959"/>
            <a:ext cx="29940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051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-11329"/>
            <a:ext cx="4607496" cy="301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09"/>
          <a:stretch/>
        </p:blipFill>
        <p:spPr bwMode="auto">
          <a:xfrm>
            <a:off x="0" y="-11329"/>
            <a:ext cx="4536504" cy="252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923928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2996951"/>
            <a:ext cx="4514444" cy="383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971600" y="188640"/>
            <a:ext cx="1656184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5724128" y="1232756"/>
            <a:ext cx="1008112" cy="10441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1799692" y="4653136"/>
            <a:ext cx="126014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940152" y="3717032"/>
            <a:ext cx="288032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7778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0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700808"/>
            <a:ext cx="65882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030A97"/>
                </a:solidFill>
                <a:latin typeface="Times New Roman" pitchFamily="18" charset="0"/>
                <a:cs typeface="Times New Roman" pitchFamily="18" charset="0"/>
              </a:rPr>
              <a:t>Саба</a:t>
            </a:r>
            <a:r>
              <a:rPr lang="kk-KZ" sz="4000" b="1" i="1" dirty="0" smtClean="0">
                <a:solidFill>
                  <a:srgbClr val="030A97"/>
                </a:solidFill>
                <a:latin typeface="Times New Roman" pitchFamily="18" charset="0"/>
                <a:cs typeface="Times New Roman" pitchFamily="18" charset="0"/>
              </a:rPr>
              <a:t>қтың тақырыбы:    </a:t>
            </a:r>
            <a:r>
              <a:rPr lang="kk-KZ" sz="4800" b="1" i="1" dirty="0" smtClean="0">
                <a:solidFill>
                  <a:srgbClr val="030A97"/>
                </a:solidFill>
                <a:latin typeface="Times New Roman" pitchFamily="18" charset="0"/>
                <a:cs typeface="Times New Roman" pitchFamily="18" charset="0"/>
              </a:rPr>
              <a:t>Абзацтар, шегіністер және интервалдар</a:t>
            </a:r>
            <a:endParaRPr lang="ru-RU" sz="4800" b="1" i="1" dirty="0">
              <a:solidFill>
                <a:srgbClr val="030A9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9892" cy="68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05273" y="917544"/>
            <a:ext cx="67393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Сабақтың мақсаты: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794707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Абзацты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пішімдеу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қайталауды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абзацты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пішімдеудің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мүмкіндіктерімен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танысады</a:t>
            </a:r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k-KZ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абзацты пішімдеудің жаңа мүмкіндіктерімен </a:t>
            </a:r>
            <a:r>
              <a:rPr lang="kk-KZ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танысады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абзацты пішімдеудің тәсілдерін және шегіністер мен интервалдар қоюды орындай </a:t>
            </a:r>
            <a:r>
              <a:rPr lang="kk-KZ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күрделілігі әртүрлі абзацты пішімдеуді компьютерде орындай алады 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81" name="Picture 9" descr="Картинки по запросу фон для слайда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836712"/>
            <a:ext cx="9712326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10368" r="8864" b="40151"/>
          <a:stretch/>
        </p:blipFill>
        <p:spPr bwMode="auto">
          <a:xfrm>
            <a:off x="395536" y="2204864"/>
            <a:ext cx="4405746" cy="226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2"/>
          <a:stretch/>
        </p:blipFill>
        <p:spPr bwMode="auto">
          <a:xfrm>
            <a:off x="2051720" y="4485942"/>
            <a:ext cx="6096000" cy="200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25960" r="23636" b="19724"/>
          <a:stretch/>
        </p:blipFill>
        <p:spPr bwMode="auto">
          <a:xfrm>
            <a:off x="4772020" y="2184081"/>
            <a:ext cx="3904436" cy="230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8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836712"/>
            <a:ext cx="68980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Тәжірибелік</a:t>
            </a:r>
            <a:r>
              <a:rPr lang="ru-RU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54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228671"/>
            <a:ext cx="2808312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kk-KZ" sz="2000" dirty="0" smtClean="0"/>
              <a:t>       </a:t>
            </a:r>
            <a:r>
              <a:rPr lang="kk-KZ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тапсырма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Компьютерлік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вирустар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2227183"/>
            <a:ext cx="3096344" cy="16312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kk-KZ" sz="2000" dirty="0" smtClean="0"/>
              <a:t>   </a:t>
            </a:r>
            <a:r>
              <a:rPr lang="kk-KZ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тапсырма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Математикалық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формулалар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2173676"/>
            <a:ext cx="31770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 smtClean="0"/>
              <a:t>       </a:t>
            </a:r>
            <a:r>
              <a:rPr lang="kk-KZ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тапсырма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Ақпараттың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өлшем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бірліктері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537020"/>
              </p:ext>
            </p:extLst>
          </p:nvPr>
        </p:nvGraphicFramePr>
        <p:xfrm>
          <a:off x="1049613" y="4653136"/>
          <a:ext cx="6507163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Документ" r:id="rId5" imgW="6566057" imgH="1673129" progId="Word.Document.12">
                  <p:embed/>
                </p:oleObj>
              </mc:Choice>
              <mc:Fallback>
                <p:oleObj name="Документ" r:id="rId5" imgW="6566057" imgH="16731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9613" y="4653136"/>
                        <a:ext cx="6507163" cy="164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9161" y="3879089"/>
            <a:ext cx="2903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Дискриптор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78" y="620688"/>
            <a:ext cx="732864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2420888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1-а     2-в    3-а    4-а    5-д  </a:t>
            </a: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6-д     7-в   8-с    9-а     10-в 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31" y="3573016"/>
            <a:ext cx="29940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520321"/>
              </p:ext>
            </p:extLst>
          </p:nvPr>
        </p:nvGraphicFramePr>
        <p:xfrm>
          <a:off x="1979712" y="4653136"/>
          <a:ext cx="6507162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Документ" r:id="rId7" imgW="6566057" imgH="1672409" progId="Word.Document.12">
                  <p:embed/>
                </p:oleObj>
              </mc:Choice>
              <mc:Fallback>
                <p:oleObj name="Документ" r:id="rId7" imgW="6566057" imgH="1672409" progId="Word.Document.12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653136"/>
                        <a:ext cx="6507162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0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135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Оформление по умолчанию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 «Екі жұлдыз, бір тілек»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2018-01-22T05:58:09Z</dcterms:created>
  <dcterms:modified xsi:type="dcterms:W3CDTF">2018-01-24T09:34:58Z</dcterms:modified>
</cp:coreProperties>
</file>