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4" r:id="rId4"/>
    <p:sldId id="268" r:id="rId5"/>
    <p:sldId id="258" r:id="rId6"/>
    <p:sldId id="261" r:id="rId7"/>
    <p:sldId id="266" r:id="rId8"/>
    <p:sldId id="259" r:id="rId9"/>
    <p:sldId id="270" r:id="rId10"/>
    <p:sldId id="260" r:id="rId11"/>
    <p:sldId id="262" r:id="rId12"/>
    <p:sldId id="267" r:id="rId13"/>
    <p:sldId id="269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CC00"/>
    <a:srgbClr val="339966"/>
    <a:srgbClr val="008000"/>
    <a:srgbClr val="800000"/>
    <a:srgbClr val="000000"/>
    <a:srgbClr val="660066"/>
    <a:srgbClr val="66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3024" y="-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48BB9-930D-46FF-9719-C36C317D95EF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D8EA8-CEC4-4D4C-AE87-AAF755AAB1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D8EA8-CEC4-4D4C-AE87-AAF755AAB12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38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210" cy="688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492896"/>
            <a:ext cx="7772400" cy="2088232"/>
          </a:xfrm>
        </p:spPr>
        <p:txBody>
          <a:bodyPr/>
          <a:lstStyle/>
          <a:p>
            <a:r>
              <a:rPr lang="ru-RU" b="1" dirty="0" err="1"/>
              <a:t>Еліміздің</a:t>
            </a:r>
            <a:r>
              <a:rPr lang="ru-RU" b="1" dirty="0"/>
              <a:t> </a:t>
            </a:r>
            <a:r>
              <a:rPr lang="ru-RU" b="1" dirty="0" err="1"/>
              <a:t>еркіндігі</a:t>
            </a:r>
            <a:r>
              <a:rPr lang="ru-RU" b="1" dirty="0"/>
              <a:t> - </a:t>
            </a:r>
            <a:r>
              <a:rPr lang="ru-RU" b="1" dirty="0" err="1"/>
              <a:t>Тәуелсіздік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96752" y="3933056"/>
            <a:ext cx="464096" cy="62562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753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8752"/>
            <a:ext cx="9167316" cy="685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725544" cy="1143000"/>
          </a:xfrm>
        </p:spPr>
        <p:txBody>
          <a:bodyPr>
            <a:normAutofit fontScale="90000"/>
          </a:bodyPr>
          <a:lstStyle/>
          <a:p>
            <a:r>
              <a:rPr lang="kk-K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3-тур. Мақал-мәтелдердің </a:t>
            </a:r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kk-K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жалғасын </a:t>
            </a:r>
            <a:r>
              <a:rPr lang="kk-K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табу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844824"/>
            <a:ext cx="7633304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Отан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үшін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отқа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түс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__________</a:t>
            </a:r>
            <a:r>
              <a:rPr lang="kk-KZ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Арың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үшін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алыссаң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_________</a:t>
            </a:r>
            <a:endParaRPr lang="kk-KZ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Ерлік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пен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бірлік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____________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Батыр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туса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_____________</a:t>
            </a:r>
          </a:p>
          <a:p>
            <a:pPr marL="0" indent="0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Жаңбыр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жауса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___________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7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4"/>
            <a:ext cx="9144000" cy="686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412776"/>
            <a:ext cx="6485892" cy="353420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k-KZ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4-тур</a:t>
            </a:r>
            <a:r>
              <a:rPr lang="kk-KZ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Туған ел, туған жер, Отан, Қазақстан, Елтаңба, </a:t>
            </a:r>
            <a:r>
              <a:rPr lang="kk-KZ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тәуелсіз ел </a:t>
            </a:r>
            <a:r>
              <a:rPr lang="kk-KZ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сөздерін кірістіріп өз ойыңды өлең-шумағы арқылы жеткіз. </a:t>
            </a:r>
            <a:endParaRPr lang="ru-RU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-2340768" y="764704"/>
            <a:ext cx="1469911" cy="26171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572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761" y="310250"/>
            <a:ext cx="4824536" cy="191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4000" b="1" dirty="0" smtClean="0"/>
              <a:t>«Қазағым» әні</a:t>
            </a:r>
            <a:endParaRPr lang="ru-RU" sz="4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8760"/>
            <a:ext cx="3858169" cy="515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55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05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34" y="0"/>
            <a:ext cx="9174234" cy="688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7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28800" y="1340768"/>
            <a:ext cx="210457" cy="7123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684076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0" b="1" dirty="0" smtClean="0"/>
              <a:t>1-топ</a:t>
            </a:r>
            <a:r>
              <a:rPr lang="kk-KZ" sz="5000" b="1" dirty="0" smtClean="0"/>
              <a:t>. Суретті сипаттап, ат қой</a:t>
            </a:r>
          </a:p>
          <a:p>
            <a:pPr marL="0" indent="0">
              <a:buNone/>
            </a:pPr>
            <a:r>
              <a:rPr lang="kk-KZ" sz="5000" b="1" dirty="0" smtClean="0"/>
              <a:t>2-топ. Сурет құра</a:t>
            </a:r>
          </a:p>
          <a:p>
            <a:pPr marL="0" indent="0">
              <a:buNone/>
            </a:pPr>
            <a:r>
              <a:rPr lang="kk-KZ" sz="5000" b="1" dirty="0" smtClean="0"/>
              <a:t>3-топ.  Сурет құра</a:t>
            </a:r>
          </a:p>
          <a:p>
            <a:pPr marL="0" indent="0">
              <a:buNone/>
            </a:pPr>
            <a:r>
              <a:rPr lang="kk-KZ" sz="5000" b="1" dirty="0" smtClean="0"/>
              <a:t>4-топ. Сурет құра</a:t>
            </a:r>
            <a:endParaRPr lang="ru-RU" sz="5000" b="1" dirty="0"/>
          </a:p>
        </p:txBody>
      </p:sp>
    </p:spTree>
    <p:extLst>
      <p:ext uri="{BB962C8B-B14F-4D97-AF65-F5344CB8AC3E}">
        <p14:creationId xmlns:p14="http://schemas.microsoft.com/office/powerpoint/2010/main" val="535577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2248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/>
              <a:t>Тәуелсіз Қазақстан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332656" y="4969693"/>
            <a:ext cx="442392" cy="13290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942434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94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05" y="764704"/>
            <a:ext cx="8229600" cy="1143000"/>
          </a:xfrm>
        </p:spPr>
        <p:txBody>
          <a:bodyPr/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«XXI-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ғасыр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озаты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1857" y="2420888"/>
            <a:ext cx="7416824" cy="374441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Ситуациялық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сұрақтар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Сұрақ-жауап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Мақал-мәтелдердің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жалғасын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табу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Шығармашылық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ой-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өріс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1475180" cy="12961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47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53975"/>
            <a:ext cx="915035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1-тур. </a:t>
            </a:r>
            <a:r>
              <a:rPr lang="ru-RU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Ситуациялық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сұрақтар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36912"/>
            <a:ext cx="5760640" cy="28466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Егер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әкім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болсаң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еліңе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қандай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көмек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көрсетер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едің</a:t>
            </a:r>
            <a:r>
              <a:rPr lang="ru-RU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</a:t>
            </a:r>
            <a:endParaRPr lang="ru-RU" sz="5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422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2" y="-31598"/>
            <a:ext cx="9149072" cy="697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1-тур. </a:t>
            </a:r>
            <a:r>
              <a:rPr lang="ru-RU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Ситуациялық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сұрақтар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420888"/>
            <a:ext cx="5976664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Соғыс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болып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жатқанын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елдегі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өзің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сияқты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құрбыңа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қандай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көмек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берер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едің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795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588" y="229929"/>
            <a:ext cx="8229600" cy="1143000"/>
          </a:xfrm>
        </p:spPr>
        <p:txBody>
          <a:bodyPr>
            <a:normAutofit/>
          </a:bodyPr>
          <a:lstStyle/>
          <a:p>
            <a:r>
              <a:rPr lang="ru-RU" sz="5000" b="1" dirty="0" smtClean="0"/>
              <a:t>2-тур. С</a:t>
            </a:r>
            <a:r>
              <a:rPr lang="kk-KZ" sz="5000" b="1" dirty="0" smtClean="0"/>
              <a:t>ұрақ-жауап</a:t>
            </a:r>
            <a:endParaRPr lang="ru-RU" sz="5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00808"/>
            <a:ext cx="7848872" cy="38450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300" b="1" dirty="0" err="1" smtClean="0">
                <a:solidFill>
                  <a:srgbClr val="000000"/>
                </a:solidFill>
              </a:rPr>
              <a:t>Қазақ</a:t>
            </a:r>
            <a:r>
              <a:rPr lang="ru-RU" sz="4300" b="1" dirty="0" smtClean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батырларын</a:t>
            </a:r>
            <a:r>
              <a:rPr lang="ru-RU" sz="4300" b="1" dirty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ата</a:t>
            </a:r>
            <a:r>
              <a:rPr lang="ru-RU" sz="4300" b="1" dirty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300" b="1" dirty="0" err="1" smtClean="0">
                <a:solidFill>
                  <a:srgbClr val="000000"/>
                </a:solidFill>
              </a:rPr>
              <a:t>Қазақ</a:t>
            </a:r>
            <a:r>
              <a:rPr lang="ru-RU" sz="4300" b="1" dirty="0" smtClean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әнұранының</a:t>
            </a:r>
            <a:r>
              <a:rPr lang="ru-RU" sz="4300" b="1" dirty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авторлары</a:t>
            </a:r>
            <a:r>
              <a:rPr lang="ru-RU" sz="4300" b="1" dirty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кім</a:t>
            </a:r>
            <a:r>
              <a:rPr lang="ru-RU" sz="4300" b="1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300" b="1" dirty="0" err="1" smtClean="0">
                <a:solidFill>
                  <a:srgbClr val="000000"/>
                </a:solidFill>
              </a:rPr>
              <a:t>Тәуелсіз</a:t>
            </a:r>
            <a:r>
              <a:rPr lang="ru-RU" sz="4300" b="1" dirty="0" smtClean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мемлекетіміздің</a:t>
            </a:r>
            <a:r>
              <a:rPr lang="ru-RU" sz="4300" b="1" dirty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рәміздері</a:t>
            </a:r>
            <a:r>
              <a:rPr lang="ru-RU" sz="4300" b="1" dirty="0" smtClean="0">
                <a:solidFill>
                  <a:srgbClr val="000000"/>
                </a:solidFill>
              </a:rPr>
              <a:t>.</a:t>
            </a:r>
            <a:endParaRPr lang="ru-RU" sz="4300" b="1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4300" b="1" dirty="0" err="1" smtClean="0">
                <a:solidFill>
                  <a:srgbClr val="000000"/>
                </a:solidFill>
              </a:rPr>
              <a:t>Қазақ</a:t>
            </a:r>
            <a:r>
              <a:rPr lang="ru-RU" sz="4300" b="1" dirty="0" smtClean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ғарышкерін</a:t>
            </a:r>
            <a:r>
              <a:rPr lang="ru-RU" sz="4300" b="1" dirty="0">
                <a:solidFill>
                  <a:srgbClr val="000000"/>
                </a:solidFill>
              </a:rPr>
              <a:t> </a:t>
            </a:r>
            <a:r>
              <a:rPr lang="ru-RU" sz="4300" b="1" dirty="0" err="1">
                <a:solidFill>
                  <a:srgbClr val="000000"/>
                </a:solidFill>
              </a:rPr>
              <a:t>ата</a:t>
            </a:r>
            <a:r>
              <a:rPr lang="ru-RU" sz="4300" b="1" dirty="0">
                <a:solidFill>
                  <a:srgbClr val="000000"/>
                </a:solidFill>
              </a:rPr>
              <a:t>.</a:t>
            </a:r>
          </a:p>
          <a:p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9995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42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148</Words>
  <Application>Microsoft Office PowerPoint</Application>
  <PresentationFormat>Экран (4:3)</PresentationFormat>
  <Paragraphs>29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Еліміздің еркіндігі - Тәуелсіздік</vt:lpstr>
      <vt:lpstr>Презентация PowerPoint</vt:lpstr>
      <vt:lpstr>Презентация PowerPoint</vt:lpstr>
      <vt:lpstr>Тәуелсіз Қазақстан</vt:lpstr>
      <vt:lpstr>«XXI-ші ғасыр озаты» </vt:lpstr>
      <vt:lpstr>1-тур. Ситуациялық сұрақтар.</vt:lpstr>
      <vt:lpstr>1-тур. Ситуациялық сұрақтар:</vt:lpstr>
      <vt:lpstr>2-тур. Сұрақ-жауап</vt:lpstr>
      <vt:lpstr>Презентация PowerPoint</vt:lpstr>
      <vt:lpstr>3-тур. Мақал-мәтелдердің  жалғасын табу</vt:lpstr>
      <vt:lpstr>4-тур. Туған ел, туған жер, Отан, Қазақстан, Елтаңба, тәуелсіз ел сөздерін кірістіріп өз ойыңды өлең-шумағы арқылы жеткіз.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Еліміздің еркіндігі - Тәуелсіздік</dc:title>
  <dc:creator>User</dc:creator>
  <cp:lastModifiedBy>User</cp:lastModifiedBy>
  <cp:revision>18</cp:revision>
  <dcterms:created xsi:type="dcterms:W3CDTF">2018-12-08T12:44:01Z</dcterms:created>
  <dcterms:modified xsi:type="dcterms:W3CDTF">2018-12-12T15:41:05Z</dcterms:modified>
</cp:coreProperties>
</file>