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1" r:id="rId8"/>
    <p:sldId id="260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9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5873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35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5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2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6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2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74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0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1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8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1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5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0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2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908A-5389-4EC9-84A6-830F80637A06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34E4ED-EC10-45DF-B3F2-D0089AC15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3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9873" y="2455817"/>
            <a:ext cx="6296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  ойындар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5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69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950129" y="2668632"/>
            <a:ext cx="2932116" cy="14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 ұлттық ойындары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253488" y="1874105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Ақсүйек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1100282" y="725672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Қазақша күрес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8043703" y="2993579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Теңге алу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6990913" y="804667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 қуу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7788010" y="1874105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Бәйге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олна 10"/>
          <p:cNvSpPr/>
          <p:nvPr/>
        </p:nvSpPr>
        <p:spPr>
          <a:xfrm>
            <a:off x="7844494" y="4295555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Көкпар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олна 11"/>
          <p:cNvSpPr/>
          <p:nvPr/>
        </p:nvSpPr>
        <p:spPr>
          <a:xfrm>
            <a:off x="2652727" y="5209955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 терек, көк терек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олна 12"/>
          <p:cNvSpPr/>
          <p:nvPr/>
        </p:nvSpPr>
        <p:spPr>
          <a:xfrm>
            <a:off x="595998" y="4268288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Асық ойыны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416187" y="1285364"/>
            <a:ext cx="0" cy="11774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811187" y="1673560"/>
            <a:ext cx="895360" cy="994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3044364" y="2501713"/>
            <a:ext cx="1079515" cy="457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832751" y="3368411"/>
            <a:ext cx="894356" cy="884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345360" y="4005951"/>
            <a:ext cx="882889" cy="636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882245" y="2668632"/>
            <a:ext cx="746464" cy="2835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6990913" y="3491172"/>
            <a:ext cx="912116" cy="1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639936" y="4014504"/>
            <a:ext cx="724996" cy="628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710936" y="4324395"/>
            <a:ext cx="266013" cy="9818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6260623" y="1673560"/>
            <a:ext cx="756416" cy="789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Волна 57"/>
          <p:cNvSpPr/>
          <p:nvPr/>
        </p:nvSpPr>
        <p:spPr>
          <a:xfrm>
            <a:off x="189672" y="2869421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Арқан тартыс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Волна 68"/>
          <p:cNvSpPr/>
          <p:nvPr/>
        </p:nvSpPr>
        <p:spPr>
          <a:xfrm>
            <a:off x="4028846" y="347467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Тоғызқұмалақ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Волна 69"/>
          <p:cNvSpPr/>
          <p:nvPr/>
        </p:nvSpPr>
        <p:spPr>
          <a:xfrm>
            <a:off x="6049097" y="5222884"/>
            <a:ext cx="263167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Аударыспақ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6113194" y="4305281"/>
            <a:ext cx="347023" cy="7500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81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9" y="1972492"/>
            <a:ext cx="99538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Асық ойындары – тек қазаққа ғана тән емес, бүкіл түркі халықтарына ортақ ұлттық игілік. Асық ойындарын алғаш ежелгі түркілердің арасында пайда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болған. Сондай – ақ  асыө ойындары байырғы Грек елінде астралаг, ал Римде талус деген атпен кеңінен таралғаныны жөніде мәліметтер бар.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313509" y="509451"/>
            <a:ext cx="2978331" cy="1097281"/>
          </a:xfrm>
          <a:prstGeom prst="wedgeEllipseCallout">
            <a:avLst>
              <a:gd name="adj1" fmla="val -57236"/>
              <a:gd name="adj2" fmla="val -770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Жаңа ақпарат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3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00"/>
          <a:stretch/>
        </p:blipFill>
        <p:spPr>
          <a:xfrm>
            <a:off x="0" y="0"/>
            <a:ext cx="12070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65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8" t="3238" r="4571" b="6666"/>
          <a:stretch/>
        </p:blipFill>
        <p:spPr>
          <a:xfrm>
            <a:off x="0" y="0"/>
            <a:ext cx="11652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3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534" y="0"/>
            <a:ext cx="5835968" cy="34383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38390"/>
            <a:ext cx="5594032" cy="34383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590902" cy="34196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534" y="3438390"/>
            <a:ext cx="5835968" cy="341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76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6"/>
          <a:stretch/>
        </p:blipFill>
        <p:spPr>
          <a:xfrm>
            <a:off x="6225989" y="1"/>
            <a:ext cx="5701552" cy="68579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16"/>
          <a:stretch/>
        </p:blipFill>
        <p:spPr>
          <a:xfrm>
            <a:off x="0" y="1"/>
            <a:ext cx="62259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73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9354" y="2756262"/>
            <a:ext cx="61660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9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77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2020-03-26T09:40:12Z</dcterms:created>
  <dcterms:modified xsi:type="dcterms:W3CDTF">2020-03-26T10:44:05Z</dcterms:modified>
</cp:coreProperties>
</file>